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2.xml" ContentType="application/vnd.openxmlformats-officedocument.theme+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2.xml" ContentType="application/vnd.openxmlformats-officedocument.themeOverride+xml"/>
  <Override PartName="/ppt/drawings/drawing1.xml" ContentType="application/vnd.openxmlformats-officedocument.drawingml.chartshapes+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theme/themeOverride3.xml" ContentType="application/vnd.openxmlformats-officedocument.themeOverride+xml"/>
  <Override PartName="/ppt/notesSlides/notesSlide1.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theme/themeOverride4.xml" ContentType="application/vnd.openxmlformats-officedocument.themeOverr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4"/>
    <p:sldMasterId id="2147483710" r:id="rId5"/>
    <p:sldMasterId id="2147483736" r:id="rId6"/>
  </p:sldMasterIdLst>
  <p:notesMasterIdLst>
    <p:notesMasterId r:id="rId90"/>
  </p:notesMasterIdLst>
  <p:handoutMasterIdLst>
    <p:handoutMasterId r:id="rId91"/>
  </p:handoutMasterIdLst>
  <p:sldIdLst>
    <p:sldId id="301" r:id="rId7"/>
    <p:sldId id="302" r:id="rId8"/>
    <p:sldId id="304" r:id="rId9"/>
    <p:sldId id="309" r:id="rId10"/>
    <p:sldId id="303" r:id="rId11"/>
    <p:sldId id="306" r:id="rId12"/>
    <p:sldId id="307" r:id="rId13"/>
    <p:sldId id="305" r:id="rId14"/>
    <p:sldId id="308" r:id="rId15"/>
    <p:sldId id="310" r:id="rId16"/>
    <p:sldId id="311" r:id="rId17"/>
    <p:sldId id="312" r:id="rId18"/>
    <p:sldId id="313" r:id="rId19"/>
    <p:sldId id="315" r:id="rId20"/>
    <p:sldId id="321" r:id="rId21"/>
    <p:sldId id="314" r:id="rId22"/>
    <p:sldId id="316" r:id="rId23"/>
    <p:sldId id="317" r:id="rId24"/>
    <p:sldId id="318" r:id="rId25"/>
    <p:sldId id="319" r:id="rId26"/>
    <p:sldId id="320" r:id="rId27"/>
    <p:sldId id="322" r:id="rId28"/>
    <p:sldId id="385" r:id="rId29"/>
    <p:sldId id="384" r:id="rId30"/>
    <p:sldId id="323" r:id="rId31"/>
    <p:sldId id="324" r:id="rId32"/>
    <p:sldId id="325" r:id="rId33"/>
    <p:sldId id="326" r:id="rId34"/>
    <p:sldId id="327" r:id="rId35"/>
    <p:sldId id="329" r:id="rId36"/>
    <p:sldId id="330" r:id="rId37"/>
    <p:sldId id="331" r:id="rId38"/>
    <p:sldId id="332" r:id="rId39"/>
    <p:sldId id="333" r:id="rId40"/>
    <p:sldId id="334" r:id="rId41"/>
    <p:sldId id="335" r:id="rId42"/>
    <p:sldId id="336" r:id="rId43"/>
    <p:sldId id="338" r:id="rId44"/>
    <p:sldId id="339" r:id="rId45"/>
    <p:sldId id="340" r:id="rId46"/>
    <p:sldId id="341" r:id="rId47"/>
    <p:sldId id="342" r:id="rId48"/>
    <p:sldId id="343" r:id="rId49"/>
    <p:sldId id="344" r:id="rId50"/>
    <p:sldId id="345" r:id="rId51"/>
    <p:sldId id="346" r:id="rId52"/>
    <p:sldId id="347" r:id="rId53"/>
    <p:sldId id="348" r:id="rId54"/>
    <p:sldId id="349" r:id="rId55"/>
    <p:sldId id="350" r:id="rId56"/>
    <p:sldId id="351" r:id="rId57"/>
    <p:sldId id="352" r:id="rId58"/>
    <p:sldId id="353" r:id="rId59"/>
    <p:sldId id="354" r:id="rId60"/>
    <p:sldId id="355" r:id="rId61"/>
    <p:sldId id="356" r:id="rId62"/>
    <p:sldId id="357" r:id="rId63"/>
    <p:sldId id="358" r:id="rId64"/>
    <p:sldId id="360" r:id="rId65"/>
    <p:sldId id="359" r:id="rId66"/>
    <p:sldId id="362" r:id="rId67"/>
    <p:sldId id="363" r:id="rId68"/>
    <p:sldId id="364" r:id="rId69"/>
    <p:sldId id="361" r:id="rId70"/>
    <p:sldId id="365" r:id="rId71"/>
    <p:sldId id="366" r:id="rId72"/>
    <p:sldId id="367" r:id="rId73"/>
    <p:sldId id="368" r:id="rId74"/>
    <p:sldId id="369" r:id="rId75"/>
    <p:sldId id="370" r:id="rId76"/>
    <p:sldId id="371" r:id="rId77"/>
    <p:sldId id="372" r:id="rId78"/>
    <p:sldId id="373" r:id="rId79"/>
    <p:sldId id="374" r:id="rId80"/>
    <p:sldId id="375" r:id="rId81"/>
    <p:sldId id="376" r:id="rId82"/>
    <p:sldId id="377" r:id="rId83"/>
    <p:sldId id="378" r:id="rId84"/>
    <p:sldId id="379" r:id="rId85"/>
    <p:sldId id="381" r:id="rId86"/>
    <p:sldId id="380" r:id="rId87"/>
    <p:sldId id="382" r:id="rId88"/>
    <p:sldId id="383" r:id="rId89"/>
  </p:sldIdLst>
  <p:sldSz cx="18288000" cy="10287000"/>
  <p:notesSz cx="9144000" cy="6858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12ED0"/>
    <a:srgbClr val="6C9E60"/>
    <a:srgbClr val="FA0000"/>
    <a:srgbClr val="FBE7EE"/>
    <a:srgbClr val="2B1E8A"/>
    <a:srgbClr val="44C8F5"/>
    <a:srgbClr val="AFABAB"/>
    <a:srgbClr val="FFFFFF"/>
    <a:srgbClr val="CA483E"/>
    <a:srgbClr val="4472C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F25F6E6-44E1-4F96-A1E9-2EF5A7A005E6}" v="59" dt="2021-03-10T16:22:52.183"/>
  </p1510:revLst>
</p1510:revInfo>
</file>

<file path=ppt/tableStyles.xml><?xml version="1.0" encoding="utf-8"?>
<a:tblStyleLst xmlns:a="http://schemas.openxmlformats.org/drawingml/2006/main" def="{5C22544A-7EE6-4342-B048-85BDC9FD1C3A}">
  <a:tblStyle styleId="{5C22544A-7EE6-4342-B048-85BDC9FD1C3A}" styleName="Stijl, gemiddeld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Stijl, gemiddeld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Stijl, gemiddeld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Stijl, gemiddeld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Stijl, gemiddeld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C083E6E3-FA7D-4D7B-A595-EF9225AFEA82}" styleName="Stijl, licht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623" autoAdjust="0"/>
    <p:restoredTop sz="75393" autoAdjust="0"/>
  </p:normalViewPr>
  <p:slideViewPr>
    <p:cSldViewPr snapToGrid="0" showGuides="1">
      <p:cViewPr varScale="1">
        <p:scale>
          <a:sx n="58" d="100"/>
          <a:sy n="58" d="100"/>
        </p:scale>
        <p:origin x="1014" y="108"/>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50" d="100"/>
        <a:sy n="50" d="100"/>
      </p:scale>
      <p:origin x="0" y="0"/>
    </p:cViewPr>
  </p:sorterViewPr>
  <p:notesViewPr>
    <p:cSldViewPr snapToGrid="0" showGuides="1">
      <p:cViewPr>
        <p:scale>
          <a:sx n="150" d="100"/>
          <a:sy n="150" d="100"/>
        </p:scale>
        <p:origin x="2454" y="336"/>
      </p:cViewPr>
      <p:guideLst/>
    </p:cSldViewPr>
  </p:notesViewPr>
  <p:gridSpacing cx="719999" cy="719999"/>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slide" Target="slides/slide57.xml"/><Relationship Id="rId68" Type="http://schemas.openxmlformats.org/officeDocument/2006/relationships/slide" Target="slides/slide62.xml"/><Relationship Id="rId84" Type="http://schemas.openxmlformats.org/officeDocument/2006/relationships/slide" Target="slides/slide78.xml"/><Relationship Id="rId89" Type="http://schemas.openxmlformats.org/officeDocument/2006/relationships/slide" Target="slides/slide83.xml"/><Relationship Id="rId16" Type="http://schemas.openxmlformats.org/officeDocument/2006/relationships/slide" Target="slides/slide10.xml"/><Relationship Id="rId11" Type="http://schemas.openxmlformats.org/officeDocument/2006/relationships/slide" Target="slides/slide5.xml"/><Relationship Id="rId32" Type="http://schemas.openxmlformats.org/officeDocument/2006/relationships/slide" Target="slides/slide26.xml"/><Relationship Id="rId37" Type="http://schemas.openxmlformats.org/officeDocument/2006/relationships/slide" Target="slides/slide31.xml"/><Relationship Id="rId53" Type="http://schemas.openxmlformats.org/officeDocument/2006/relationships/slide" Target="slides/slide47.xml"/><Relationship Id="rId58" Type="http://schemas.openxmlformats.org/officeDocument/2006/relationships/slide" Target="slides/slide52.xml"/><Relationship Id="rId74" Type="http://schemas.openxmlformats.org/officeDocument/2006/relationships/slide" Target="slides/slide68.xml"/><Relationship Id="rId79" Type="http://schemas.openxmlformats.org/officeDocument/2006/relationships/slide" Target="slides/slide73.xml"/><Relationship Id="rId5" Type="http://schemas.openxmlformats.org/officeDocument/2006/relationships/slideMaster" Target="slideMasters/slideMaster2.xml"/><Relationship Id="rId90" Type="http://schemas.openxmlformats.org/officeDocument/2006/relationships/notesMaster" Target="notesMasters/notesMaster1.xml"/><Relationship Id="rId95" Type="http://schemas.openxmlformats.org/officeDocument/2006/relationships/tableStyles" Target="tableStyles.xml"/><Relationship Id="rId22" Type="http://schemas.openxmlformats.org/officeDocument/2006/relationships/slide" Target="slides/slide16.xml"/><Relationship Id="rId27" Type="http://schemas.openxmlformats.org/officeDocument/2006/relationships/slide" Target="slides/slide21.xml"/><Relationship Id="rId43" Type="http://schemas.openxmlformats.org/officeDocument/2006/relationships/slide" Target="slides/slide37.xml"/><Relationship Id="rId48" Type="http://schemas.openxmlformats.org/officeDocument/2006/relationships/slide" Target="slides/slide42.xml"/><Relationship Id="rId64" Type="http://schemas.openxmlformats.org/officeDocument/2006/relationships/slide" Target="slides/slide58.xml"/><Relationship Id="rId69" Type="http://schemas.openxmlformats.org/officeDocument/2006/relationships/slide" Target="slides/slide63.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80" Type="http://schemas.openxmlformats.org/officeDocument/2006/relationships/slide" Target="slides/slide74.xml"/><Relationship Id="rId85" Type="http://schemas.openxmlformats.org/officeDocument/2006/relationships/slide" Target="slides/slide79.xml"/><Relationship Id="rId93"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slide" Target="slides/slide6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slide" Target="slides/slide64.xml"/><Relationship Id="rId75" Type="http://schemas.openxmlformats.org/officeDocument/2006/relationships/slide" Target="slides/slide69.xml"/><Relationship Id="rId83" Type="http://schemas.openxmlformats.org/officeDocument/2006/relationships/slide" Target="slides/slide77.xml"/><Relationship Id="rId88" Type="http://schemas.openxmlformats.org/officeDocument/2006/relationships/slide" Target="slides/slide82.xml"/><Relationship Id="rId91" Type="http://schemas.openxmlformats.org/officeDocument/2006/relationships/handoutMaster" Target="handoutMasters/handoutMaster1.xml"/><Relationship Id="rId96"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slide" Target="slides/slide67.xml"/><Relationship Id="rId78" Type="http://schemas.openxmlformats.org/officeDocument/2006/relationships/slide" Target="slides/slide72.xml"/><Relationship Id="rId81" Type="http://schemas.openxmlformats.org/officeDocument/2006/relationships/slide" Target="slides/slide75.xml"/><Relationship Id="rId86" Type="http://schemas.openxmlformats.org/officeDocument/2006/relationships/slide" Target="slides/slide80.xml"/><Relationship Id="rId9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slide" Target="slides/slide70.xml"/><Relationship Id="rId7" Type="http://schemas.openxmlformats.org/officeDocument/2006/relationships/slide" Target="slides/slide1.xml"/><Relationship Id="rId71" Type="http://schemas.openxmlformats.org/officeDocument/2006/relationships/slide" Target="slides/slide65.xml"/><Relationship Id="rId92" Type="http://schemas.openxmlformats.org/officeDocument/2006/relationships/presProps" Target="presProps.xml"/><Relationship Id="rId2" Type="http://schemas.openxmlformats.org/officeDocument/2006/relationships/customXml" Target="../customXml/item2.xml"/><Relationship Id="rId29" Type="http://schemas.openxmlformats.org/officeDocument/2006/relationships/slide" Target="slides/slide23.xml"/><Relationship Id="rId24" Type="http://schemas.openxmlformats.org/officeDocument/2006/relationships/slide" Target="slides/slide18.xml"/><Relationship Id="rId40" Type="http://schemas.openxmlformats.org/officeDocument/2006/relationships/slide" Target="slides/slide34.xml"/><Relationship Id="rId45" Type="http://schemas.openxmlformats.org/officeDocument/2006/relationships/slide" Target="slides/slide39.xml"/><Relationship Id="rId66" Type="http://schemas.openxmlformats.org/officeDocument/2006/relationships/slide" Target="slides/slide60.xml"/><Relationship Id="rId87" Type="http://schemas.openxmlformats.org/officeDocument/2006/relationships/slide" Target="slides/slide81.xml"/><Relationship Id="rId61" Type="http://schemas.openxmlformats.org/officeDocument/2006/relationships/slide" Target="slides/slide55.xml"/><Relationship Id="rId82" Type="http://schemas.openxmlformats.org/officeDocument/2006/relationships/slide" Target="slides/slide76.xml"/><Relationship Id="rId19" Type="http://schemas.openxmlformats.org/officeDocument/2006/relationships/slide" Target="slides/slide13.xml"/><Relationship Id="rId14" Type="http://schemas.openxmlformats.org/officeDocument/2006/relationships/slide" Target="slides/slide8.xml"/><Relationship Id="rId30" Type="http://schemas.openxmlformats.org/officeDocument/2006/relationships/slide" Target="slides/slide24.xml"/><Relationship Id="rId35" Type="http://schemas.openxmlformats.org/officeDocument/2006/relationships/slide" Target="slides/slide29.xml"/><Relationship Id="rId56" Type="http://schemas.openxmlformats.org/officeDocument/2006/relationships/slide" Target="slides/slide50.xml"/><Relationship Id="rId77" Type="http://schemas.openxmlformats.org/officeDocument/2006/relationships/slide" Target="slides/slide71.xml"/></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2.xml"/><Relationship Id="rId1" Type="http://schemas.microsoft.com/office/2011/relationships/chartStyle" Target="style2.xml"/><Relationship Id="rId5" Type="http://schemas.openxmlformats.org/officeDocument/2006/relationships/chartUserShapes" Target="../drawings/drawing1.xml"/><Relationship Id="rId4"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3" Type="http://schemas.openxmlformats.org/officeDocument/2006/relationships/themeOverride" Target="../theme/themeOverride3.xml"/><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3" Type="http://schemas.openxmlformats.org/officeDocument/2006/relationships/themeOverride" Target="../theme/themeOverride4.xml"/><Relationship Id="rId2" Type="http://schemas.microsoft.com/office/2011/relationships/chartColorStyle" Target="colors4.xml"/><Relationship Id="rId1" Type="http://schemas.microsoft.com/office/2011/relationships/chartStyle" Target="style4.xml"/><Relationship Id="rId4" Type="http://schemas.openxmlformats.org/officeDocument/2006/relationships/package" Target="../embeddings/Microsoft_Excel_Worksheet3.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scatterChart>
        <c:scatterStyle val="lineMarker"/>
        <c:varyColors val="0"/>
        <c:ser>
          <c:idx val="0"/>
          <c:order val="0"/>
          <c:tx>
            <c:strRef>
              <c:f>Blad1!$D$1</c:f>
              <c:strCache>
                <c:ptCount val="1"/>
                <c:pt idx="0">
                  <c:v>blood pressure</c:v>
                </c:pt>
              </c:strCache>
            </c:strRef>
          </c:tx>
          <c:spPr>
            <a:ln w="19050" cap="rnd">
              <a:noFill/>
              <a:round/>
            </a:ln>
            <a:effectLst/>
          </c:spPr>
          <c:marker>
            <c:symbol val="circle"/>
            <c:size val="19"/>
            <c:spPr>
              <a:solidFill>
                <a:schemeClr val="accent2"/>
              </a:solidFill>
              <a:ln w="9525">
                <a:solidFill>
                  <a:schemeClr val="accent2"/>
                </a:solidFill>
              </a:ln>
              <a:effectLst/>
            </c:spPr>
          </c:marker>
          <c:xVal>
            <c:numRef>
              <c:f>Blad1!$C$2:$C$12</c:f>
              <c:numCache>
                <c:formatCode>General</c:formatCode>
                <c:ptCount val="11"/>
                <c:pt idx="0">
                  <c:v>78</c:v>
                </c:pt>
                <c:pt idx="1">
                  <c:v>83</c:v>
                </c:pt>
                <c:pt idx="2">
                  <c:v>88</c:v>
                </c:pt>
                <c:pt idx="3">
                  <c:v>96</c:v>
                </c:pt>
                <c:pt idx="4">
                  <c:v>89</c:v>
                </c:pt>
                <c:pt idx="5">
                  <c:v>103</c:v>
                </c:pt>
                <c:pt idx="6">
                  <c:v>85</c:v>
                </c:pt>
                <c:pt idx="7">
                  <c:v>85</c:v>
                </c:pt>
                <c:pt idx="8">
                  <c:v>94</c:v>
                </c:pt>
                <c:pt idx="9">
                  <c:v>76</c:v>
                </c:pt>
                <c:pt idx="10">
                  <c:v>98</c:v>
                </c:pt>
              </c:numCache>
            </c:numRef>
          </c:xVal>
          <c:yVal>
            <c:numRef>
              <c:f>Blad1!$D$2:$D$12</c:f>
              <c:numCache>
                <c:formatCode>General</c:formatCode>
                <c:ptCount val="11"/>
                <c:pt idx="0">
                  <c:v>136</c:v>
                </c:pt>
                <c:pt idx="1">
                  <c:v>143</c:v>
                </c:pt>
                <c:pt idx="2">
                  <c:v>153</c:v>
                </c:pt>
                <c:pt idx="3">
                  <c:v>162</c:v>
                </c:pt>
                <c:pt idx="4">
                  <c:v>161</c:v>
                </c:pt>
                <c:pt idx="5">
                  <c:v>171</c:v>
                </c:pt>
                <c:pt idx="6">
                  <c:v>137</c:v>
                </c:pt>
                <c:pt idx="7">
                  <c:v>149</c:v>
                </c:pt>
                <c:pt idx="8">
                  <c:v>162</c:v>
                </c:pt>
                <c:pt idx="9">
                  <c:v>128</c:v>
                </c:pt>
                <c:pt idx="10">
                  <c:v>166</c:v>
                </c:pt>
              </c:numCache>
            </c:numRef>
          </c:yVal>
          <c:smooth val="0"/>
          <c:extLst>
            <c:ext xmlns:c16="http://schemas.microsoft.com/office/drawing/2014/chart" uri="{C3380CC4-5D6E-409C-BE32-E72D297353CC}">
              <c16:uniqueId val="{00000000-0EAB-47EB-8782-FEC6A10904F5}"/>
            </c:ext>
          </c:extLst>
        </c:ser>
        <c:dLbls>
          <c:showLegendKey val="0"/>
          <c:showVal val="0"/>
          <c:showCatName val="0"/>
          <c:showSerName val="0"/>
          <c:showPercent val="0"/>
          <c:showBubbleSize val="0"/>
        </c:dLbls>
        <c:axId val="1240271152"/>
        <c:axId val="1240270736"/>
      </c:scatterChart>
      <c:valAx>
        <c:axId val="1240271152"/>
        <c:scaling>
          <c:orientation val="minMax"/>
          <c:min val="70"/>
        </c:scaling>
        <c:delete val="0"/>
        <c:axPos val="b"/>
        <c:title>
          <c:tx>
            <c:rich>
              <a:bodyPr rot="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r>
                  <a:rPr lang="en-US" sz="2000" b="1"/>
                  <a:t>Weight (kg)</a:t>
                </a:r>
              </a:p>
            </c:rich>
          </c:tx>
          <c:overlay val="0"/>
          <c:spPr>
            <a:noFill/>
            <a:ln>
              <a:noFill/>
            </a:ln>
            <a:effectLst/>
          </c:spPr>
          <c:txPr>
            <a:bodyPr rot="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crossAx val="1240270736"/>
        <c:crosses val="autoZero"/>
        <c:crossBetween val="midCat"/>
      </c:valAx>
      <c:valAx>
        <c:axId val="1240270736"/>
        <c:scaling>
          <c:orientation val="minMax"/>
          <c:min val="1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r>
                  <a:rPr lang="en-US" sz="2000" b="1"/>
                  <a:t>Blood pressure</a:t>
                </a:r>
                <a:r>
                  <a:rPr lang="en-US" sz="2000" b="1" baseline="0"/>
                  <a:t> (mmHg)</a:t>
                </a:r>
              </a:p>
            </c:rich>
          </c:tx>
          <c:overlay val="0"/>
          <c:spPr>
            <a:noFill/>
            <a:ln>
              <a:noFill/>
            </a:ln>
            <a:effectLst/>
          </c:spPr>
          <c:txPr>
            <a:bodyPr rot="-540000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crossAx val="1240271152"/>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4">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scatterChart>
        <c:scatterStyle val="lineMarker"/>
        <c:varyColors val="0"/>
        <c:ser>
          <c:idx val="0"/>
          <c:order val="0"/>
          <c:tx>
            <c:strRef>
              <c:f>Blad1!$D$1</c:f>
              <c:strCache>
                <c:ptCount val="1"/>
                <c:pt idx="0">
                  <c:v>blood pressure</c:v>
                </c:pt>
              </c:strCache>
            </c:strRef>
          </c:tx>
          <c:spPr>
            <a:ln w="19050" cap="rnd">
              <a:noFill/>
              <a:round/>
            </a:ln>
            <a:effectLst/>
          </c:spPr>
          <c:marker>
            <c:symbol val="circle"/>
            <c:size val="19"/>
            <c:spPr>
              <a:solidFill>
                <a:schemeClr val="accent2"/>
              </a:solidFill>
              <a:ln w="9525">
                <a:solidFill>
                  <a:schemeClr val="accent2"/>
                </a:solidFill>
              </a:ln>
              <a:effectLst/>
            </c:spPr>
          </c:marker>
          <c:trendline>
            <c:spPr>
              <a:ln w="44450" cap="rnd">
                <a:solidFill>
                  <a:schemeClr val="accent1"/>
                </a:solidFill>
                <a:prstDash val="solid"/>
              </a:ln>
              <a:effectLst/>
            </c:spPr>
            <c:trendlineType val="linear"/>
            <c:dispRSqr val="1"/>
            <c:dispEq val="1"/>
            <c:trendlineLbl>
              <c:layout>
                <c:manualLayout>
                  <c:x val="-0.54047735710790579"/>
                  <c:y val="0.58323729709757144"/>
                </c:manualLayout>
              </c:layout>
              <c:numFmt formatCode="#,##0.00" sourceLinked="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trendlineLbl>
          </c:trendline>
          <c:xVal>
            <c:numRef>
              <c:f>Blad1!$C$2:$C$12</c:f>
              <c:numCache>
                <c:formatCode>General</c:formatCode>
                <c:ptCount val="11"/>
                <c:pt idx="0">
                  <c:v>78</c:v>
                </c:pt>
                <c:pt idx="1">
                  <c:v>83</c:v>
                </c:pt>
                <c:pt idx="2">
                  <c:v>88</c:v>
                </c:pt>
                <c:pt idx="3">
                  <c:v>96</c:v>
                </c:pt>
                <c:pt idx="4">
                  <c:v>89</c:v>
                </c:pt>
                <c:pt idx="5">
                  <c:v>103</c:v>
                </c:pt>
                <c:pt idx="6">
                  <c:v>85</c:v>
                </c:pt>
                <c:pt idx="7">
                  <c:v>85</c:v>
                </c:pt>
                <c:pt idx="8">
                  <c:v>94</c:v>
                </c:pt>
                <c:pt idx="9">
                  <c:v>76</c:v>
                </c:pt>
                <c:pt idx="10">
                  <c:v>98</c:v>
                </c:pt>
              </c:numCache>
            </c:numRef>
          </c:xVal>
          <c:yVal>
            <c:numRef>
              <c:f>Blad1!$D$2:$D$12</c:f>
              <c:numCache>
                <c:formatCode>General</c:formatCode>
                <c:ptCount val="11"/>
                <c:pt idx="0">
                  <c:v>136</c:v>
                </c:pt>
                <c:pt idx="1">
                  <c:v>143</c:v>
                </c:pt>
                <c:pt idx="2">
                  <c:v>153</c:v>
                </c:pt>
                <c:pt idx="3">
                  <c:v>162</c:v>
                </c:pt>
                <c:pt idx="4">
                  <c:v>161</c:v>
                </c:pt>
                <c:pt idx="5">
                  <c:v>171</c:v>
                </c:pt>
                <c:pt idx="6">
                  <c:v>137</c:v>
                </c:pt>
                <c:pt idx="7">
                  <c:v>149</c:v>
                </c:pt>
                <c:pt idx="8">
                  <c:v>162</c:v>
                </c:pt>
                <c:pt idx="9">
                  <c:v>128</c:v>
                </c:pt>
                <c:pt idx="10">
                  <c:v>166</c:v>
                </c:pt>
              </c:numCache>
            </c:numRef>
          </c:yVal>
          <c:smooth val="0"/>
          <c:extLst>
            <c:ext xmlns:c16="http://schemas.microsoft.com/office/drawing/2014/chart" uri="{C3380CC4-5D6E-409C-BE32-E72D297353CC}">
              <c16:uniqueId val="{00000000-0EAB-47EB-8782-FEC6A10904F5}"/>
            </c:ext>
          </c:extLst>
        </c:ser>
        <c:dLbls>
          <c:showLegendKey val="0"/>
          <c:showVal val="0"/>
          <c:showCatName val="0"/>
          <c:showSerName val="0"/>
          <c:showPercent val="0"/>
          <c:showBubbleSize val="0"/>
        </c:dLbls>
        <c:axId val="1240271152"/>
        <c:axId val="1240270736"/>
      </c:scatterChart>
      <c:valAx>
        <c:axId val="1240271152"/>
        <c:scaling>
          <c:orientation val="minMax"/>
          <c:min val="70"/>
        </c:scaling>
        <c:delete val="0"/>
        <c:axPos val="b"/>
        <c:title>
          <c:tx>
            <c:rich>
              <a:bodyPr rot="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r>
                  <a:rPr lang="en-US" sz="2000" b="1"/>
                  <a:t>Weight (kg)</a:t>
                </a:r>
              </a:p>
            </c:rich>
          </c:tx>
          <c:overlay val="0"/>
          <c:spPr>
            <a:noFill/>
            <a:ln>
              <a:noFill/>
            </a:ln>
            <a:effectLst/>
          </c:spPr>
          <c:txPr>
            <a:bodyPr rot="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crossAx val="1240270736"/>
        <c:crosses val="autoZero"/>
        <c:crossBetween val="midCat"/>
      </c:valAx>
      <c:valAx>
        <c:axId val="1240270736"/>
        <c:scaling>
          <c:orientation val="minMax"/>
          <c:min val="1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r>
                  <a:rPr lang="en-US" sz="2000" b="1"/>
                  <a:t>Blood pressure</a:t>
                </a:r>
                <a:r>
                  <a:rPr lang="en-US" sz="2000" b="1" baseline="0"/>
                  <a:t> (mmHg)</a:t>
                </a:r>
              </a:p>
            </c:rich>
          </c:tx>
          <c:overlay val="0"/>
          <c:spPr>
            <a:noFill/>
            <a:ln>
              <a:noFill/>
            </a:ln>
            <a:effectLst/>
          </c:spPr>
          <c:txPr>
            <a:bodyPr rot="-540000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crossAx val="1240271152"/>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4">
    <c:autoUpdate val="0"/>
  </c:externalData>
  <c:userShapes r:id="rId5"/>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scatterChart>
        <c:scatterStyle val="lineMarker"/>
        <c:varyColors val="0"/>
        <c:ser>
          <c:idx val="0"/>
          <c:order val="0"/>
          <c:tx>
            <c:strRef>
              <c:f>Blad1!$D$1</c:f>
              <c:strCache>
                <c:ptCount val="1"/>
                <c:pt idx="0">
                  <c:v>blood pressure</c:v>
                </c:pt>
              </c:strCache>
            </c:strRef>
          </c:tx>
          <c:spPr>
            <a:ln w="19050" cap="rnd">
              <a:noFill/>
              <a:round/>
            </a:ln>
            <a:effectLst/>
          </c:spPr>
          <c:marker>
            <c:symbol val="circle"/>
            <c:size val="19"/>
            <c:spPr>
              <a:solidFill>
                <a:schemeClr val="accent2"/>
              </a:solidFill>
              <a:ln w="9525">
                <a:solidFill>
                  <a:schemeClr val="accent2"/>
                </a:solidFill>
              </a:ln>
              <a:effectLst/>
            </c:spPr>
          </c:marker>
          <c:xVal>
            <c:numRef>
              <c:f>Blad1!$C$2:$C$12</c:f>
              <c:numCache>
                <c:formatCode>General</c:formatCode>
                <c:ptCount val="11"/>
                <c:pt idx="0">
                  <c:v>78</c:v>
                </c:pt>
                <c:pt idx="1">
                  <c:v>83</c:v>
                </c:pt>
                <c:pt idx="2">
                  <c:v>88</c:v>
                </c:pt>
                <c:pt idx="3">
                  <c:v>96</c:v>
                </c:pt>
                <c:pt idx="4">
                  <c:v>89</c:v>
                </c:pt>
                <c:pt idx="5">
                  <c:v>103</c:v>
                </c:pt>
                <c:pt idx="6">
                  <c:v>85</c:v>
                </c:pt>
                <c:pt idx="7">
                  <c:v>85</c:v>
                </c:pt>
                <c:pt idx="8">
                  <c:v>94</c:v>
                </c:pt>
                <c:pt idx="9">
                  <c:v>76</c:v>
                </c:pt>
                <c:pt idx="10">
                  <c:v>98</c:v>
                </c:pt>
              </c:numCache>
            </c:numRef>
          </c:xVal>
          <c:yVal>
            <c:numRef>
              <c:f>Blad1!$D$2:$D$12</c:f>
              <c:numCache>
                <c:formatCode>General</c:formatCode>
                <c:ptCount val="11"/>
                <c:pt idx="0">
                  <c:v>136</c:v>
                </c:pt>
                <c:pt idx="1">
                  <c:v>143</c:v>
                </c:pt>
                <c:pt idx="2">
                  <c:v>153</c:v>
                </c:pt>
                <c:pt idx="3">
                  <c:v>162</c:v>
                </c:pt>
                <c:pt idx="4">
                  <c:v>161</c:v>
                </c:pt>
                <c:pt idx="5">
                  <c:v>171</c:v>
                </c:pt>
                <c:pt idx="6">
                  <c:v>137</c:v>
                </c:pt>
                <c:pt idx="7">
                  <c:v>149</c:v>
                </c:pt>
                <c:pt idx="8">
                  <c:v>162</c:v>
                </c:pt>
                <c:pt idx="9">
                  <c:v>128</c:v>
                </c:pt>
                <c:pt idx="10">
                  <c:v>166</c:v>
                </c:pt>
              </c:numCache>
            </c:numRef>
          </c:yVal>
          <c:smooth val="0"/>
          <c:extLst>
            <c:ext xmlns:c16="http://schemas.microsoft.com/office/drawing/2014/chart" uri="{C3380CC4-5D6E-409C-BE32-E72D297353CC}">
              <c16:uniqueId val="{00000001-4B64-4C08-BC1D-7D26E8F82665}"/>
            </c:ext>
          </c:extLst>
        </c:ser>
        <c:dLbls>
          <c:showLegendKey val="0"/>
          <c:showVal val="0"/>
          <c:showCatName val="0"/>
          <c:showSerName val="0"/>
          <c:showPercent val="0"/>
          <c:showBubbleSize val="0"/>
        </c:dLbls>
        <c:axId val="1240271152"/>
        <c:axId val="1240270736"/>
      </c:scatterChart>
      <c:valAx>
        <c:axId val="1240271152"/>
        <c:scaling>
          <c:orientation val="minMax"/>
          <c:min val="70"/>
        </c:scaling>
        <c:delete val="0"/>
        <c:axPos val="b"/>
        <c:title>
          <c:tx>
            <c:rich>
              <a:bodyPr rot="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r>
                  <a:rPr lang="en-US" sz="2000" b="1"/>
                  <a:t>Weight (kg)</a:t>
                </a:r>
              </a:p>
            </c:rich>
          </c:tx>
          <c:overlay val="0"/>
          <c:spPr>
            <a:noFill/>
            <a:ln>
              <a:noFill/>
            </a:ln>
            <a:effectLst/>
          </c:spPr>
          <c:txPr>
            <a:bodyPr rot="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crossAx val="1240270736"/>
        <c:crosses val="autoZero"/>
        <c:crossBetween val="midCat"/>
      </c:valAx>
      <c:valAx>
        <c:axId val="1240270736"/>
        <c:scaling>
          <c:orientation val="minMax"/>
          <c:min val="1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r>
                  <a:rPr lang="en-US" sz="2000" b="1"/>
                  <a:t>Blood pressure</a:t>
                </a:r>
                <a:r>
                  <a:rPr lang="en-US" sz="2000" b="1" baseline="0"/>
                  <a:t> (mmHg)</a:t>
                </a:r>
              </a:p>
            </c:rich>
          </c:tx>
          <c:overlay val="0"/>
          <c:spPr>
            <a:noFill/>
            <a:ln>
              <a:noFill/>
            </a:ln>
            <a:effectLst/>
          </c:spPr>
          <c:txPr>
            <a:bodyPr rot="-540000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crossAx val="1240271152"/>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4">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scatterChart>
        <c:scatterStyle val="lineMarker"/>
        <c:varyColors val="0"/>
        <c:ser>
          <c:idx val="0"/>
          <c:order val="0"/>
          <c:tx>
            <c:strRef>
              <c:f>Blad1!$D$1</c:f>
              <c:strCache>
                <c:ptCount val="1"/>
                <c:pt idx="0">
                  <c:v>blood pressure</c:v>
                </c:pt>
              </c:strCache>
            </c:strRef>
          </c:tx>
          <c:spPr>
            <a:ln w="19050" cap="rnd">
              <a:noFill/>
              <a:round/>
            </a:ln>
            <a:effectLst/>
          </c:spPr>
          <c:marker>
            <c:symbol val="circle"/>
            <c:size val="19"/>
            <c:spPr>
              <a:solidFill>
                <a:schemeClr val="accent2"/>
              </a:solidFill>
              <a:ln w="9525">
                <a:solidFill>
                  <a:schemeClr val="accent2"/>
                </a:solidFill>
              </a:ln>
              <a:effectLst/>
            </c:spPr>
          </c:marker>
          <c:xVal>
            <c:numRef>
              <c:f>Blad1!$C$2:$C$12</c:f>
              <c:numCache>
                <c:formatCode>General</c:formatCode>
                <c:ptCount val="11"/>
                <c:pt idx="0">
                  <c:v>78</c:v>
                </c:pt>
                <c:pt idx="1">
                  <c:v>83</c:v>
                </c:pt>
                <c:pt idx="2">
                  <c:v>88</c:v>
                </c:pt>
                <c:pt idx="3">
                  <c:v>96</c:v>
                </c:pt>
                <c:pt idx="4">
                  <c:v>89</c:v>
                </c:pt>
                <c:pt idx="5">
                  <c:v>103</c:v>
                </c:pt>
                <c:pt idx="6">
                  <c:v>85</c:v>
                </c:pt>
                <c:pt idx="7">
                  <c:v>85</c:v>
                </c:pt>
                <c:pt idx="8">
                  <c:v>94</c:v>
                </c:pt>
                <c:pt idx="9">
                  <c:v>76</c:v>
                </c:pt>
                <c:pt idx="10">
                  <c:v>98</c:v>
                </c:pt>
              </c:numCache>
            </c:numRef>
          </c:xVal>
          <c:yVal>
            <c:numRef>
              <c:f>Blad1!$D$2:$D$12</c:f>
              <c:numCache>
                <c:formatCode>General</c:formatCode>
                <c:ptCount val="11"/>
                <c:pt idx="0">
                  <c:v>136</c:v>
                </c:pt>
                <c:pt idx="1">
                  <c:v>143</c:v>
                </c:pt>
                <c:pt idx="2">
                  <c:v>153</c:v>
                </c:pt>
                <c:pt idx="3">
                  <c:v>162</c:v>
                </c:pt>
                <c:pt idx="4">
                  <c:v>161</c:v>
                </c:pt>
                <c:pt idx="5">
                  <c:v>171</c:v>
                </c:pt>
                <c:pt idx="6">
                  <c:v>137</c:v>
                </c:pt>
                <c:pt idx="7">
                  <c:v>149</c:v>
                </c:pt>
                <c:pt idx="8">
                  <c:v>162</c:v>
                </c:pt>
                <c:pt idx="9">
                  <c:v>128</c:v>
                </c:pt>
                <c:pt idx="10">
                  <c:v>166</c:v>
                </c:pt>
              </c:numCache>
            </c:numRef>
          </c:yVal>
          <c:smooth val="0"/>
          <c:extLst>
            <c:ext xmlns:c16="http://schemas.microsoft.com/office/drawing/2014/chart" uri="{C3380CC4-5D6E-409C-BE32-E72D297353CC}">
              <c16:uniqueId val="{00000001-4B64-4C08-BC1D-7D26E8F82665}"/>
            </c:ext>
          </c:extLst>
        </c:ser>
        <c:dLbls>
          <c:showLegendKey val="0"/>
          <c:showVal val="0"/>
          <c:showCatName val="0"/>
          <c:showSerName val="0"/>
          <c:showPercent val="0"/>
          <c:showBubbleSize val="0"/>
        </c:dLbls>
        <c:axId val="1240271152"/>
        <c:axId val="1240270736"/>
      </c:scatterChart>
      <c:valAx>
        <c:axId val="1240271152"/>
        <c:scaling>
          <c:orientation val="minMax"/>
          <c:min val="70"/>
        </c:scaling>
        <c:delete val="0"/>
        <c:axPos val="b"/>
        <c:title>
          <c:tx>
            <c:rich>
              <a:bodyPr rot="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r>
                  <a:rPr lang="en-US" sz="2000" b="1"/>
                  <a:t>Weight (kg)</a:t>
                </a:r>
              </a:p>
            </c:rich>
          </c:tx>
          <c:overlay val="0"/>
          <c:spPr>
            <a:noFill/>
            <a:ln>
              <a:noFill/>
            </a:ln>
            <a:effectLst/>
          </c:spPr>
          <c:txPr>
            <a:bodyPr rot="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crossAx val="1240270736"/>
        <c:crosses val="autoZero"/>
        <c:crossBetween val="midCat"/>
      </c:valAx>
      <c:valAx>
        <c:axId val="1240270736"/>
        <c:scaling>
          <c:orientation val="minMax"/>
          <c:min val="1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r>
                  <a:rPr lang="en-US" sz="2000" b="1"/>
                  <a:t>Blood pressure</a:t>
                </a:r>
                <a:r>
                  <a:rPr lang="en-US" sz="2000" b="1" baseline="0"/>
                  <a:t> (mmHg)</a:t>
                </a:r>
              </a:p>
            </c:rich>
          </c:tx>
          <c:overlay val="0"/>
          <c:spPr>
            <a:noFill/>
            <a:ln>
              <a:noFill/>
            </a:ln>
            <a:effectLst/>
          </c:spPr>
          <c:txPr>
            <a:bodyPr rot="-540000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crossAx val="1240271152"/>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E66580A-E9BF-457C-8639-3ADDD6262FA8}" type="doc">
      <dgm:prSet loTypeId="urn:microsoft.com/office/officeart/2011/layout/CircleProcess" loCatId="process" qsTypeId="urn:microsoft.com/office/officeart/2005/8/quickstyle/3d2" qsCatId="3D" csTypeId="urn:microsoft.com/office/officeart/2005/8/colors/accent1_2" csCatId="accent1" phldr="1"/>
      <dgm:spPr/>
      <dgm:t>
        <a:bodyPr/>
        <a:lstStyle/>
        <a:p>
          <a:endParaRPr lang="en-US"/>
        </a:p>
      </dgm:t>
    </dgm:pt>
    <dgm:pt modelId="{333D2CD0-A43B-4AE0-BBE3-C809E11A47A4}">
      <dgm:prSet phldrT="[Text]"/>
      <dgm:spPr/>
      <dgm:t>
        <a:bodyPr/>
        <a:lstStyle/>
        <a:p>
          <a:r>
            <a:rPr lang="en-US" dirty="0"/>
            <a:t>Raw data</a:t>
          </a:r>
        </a:p>
      </dgm:t>
    </dgm:pt>
    <dgm:pt modelId="{63ABAD7A-004C-4A24-A44F-E30E0DA8C02C}" type="parTrans" cxnId="{243E09D7-8F79-484B-B570-8E32D7D668A9}">
      <dgm:prSet/>
      <dgm:spPr/>
      <dgm:t>
        <a:bodyPr/>
        <a:lstStyle/>
        <a:p>
          <a:endParaRPr lang="en-US"/>
        </a:p>
      </dgm:t>
    </dgm:pt>
    <dgm:pt modelId="{5E5DBF42-03B4-4898-B04E-258E4D158AE6}" type="sibTrans" cxnId="{243E09D7-8F79-484B-B570-8E32D7D668A9}">
      <dgm:prSet/>
      <dgm:spPr/>
      <dgm:t>
        <a:bodyPr/>
        <a:lstStyle/>
        <a:p>
          <a:endParaRPr lang="en-US"/>
        </a:p>
      </dgm:t>
    </dgm:pt>
    <dgm:pt modelId="{32B1B47A-E765-4C3D-9A20-DC97B77CD84A}">
      <dgm:prSet phldrT="[Text]"/>
      <dgm:spPr/>
      <dgm:t>
        <a:bodyPr/>
        <a:lstStyle/>
        <a:p>
          <a:r>
            <a:rPr lang="en-US" dirty="0"/>
            <a:t>Pre-processing</a:t>
          </a:r>
        </a:p>
      </dgm:t>
    </dgm:pt>
    <dgm:pt modelId="{6C0C2C1D-379F-49F2-A5F9-D0530D771C3F}" type="parTrans" cxnId="{3C953940-8501-48EA-9340-31523CA52BC2}">
      <dgm:prSet/>
      <dgm:spPr/>
      <dgm:t>
        <a:bodyPr/>
        <a:lstStyle/>
        <a:p>
          <a:endParaRPr lang="en-US"/>
        </a:p>
      </dgm:t>
    </dgm:pt>
    <dgm:pt modelId="{DDB586F0-644B-4CDC-A550-CCDA0B3BFFF3}" type="sibTrans" cxnId="{3C953940-8501-48EA-9340-31523CA52BC2}">
      <dgm:prSet/>
      <dgm:spPr/>
      <dgm:t>
        <a:bodyPr/>
        <a:lstStyle/>
        <a:p>
          <a:endParaRPr lang="en-US"/>
        </a:p>
      </dgm:t>
    </dgm:pt>
    <dgm:pt modelId="{619A9241-DFCC-4C76-8492-2C0C09377B03}">
      <dgm:prSet phldrT="[Text]"/>
      <dgm:spPr/>
      <dgm:t>
        <a:bodyPr/>
        <a:lstStyle/>
        <a:p>
          <a:r>
            <a:rPr lang="en-US" dirty="0"/>
            <a:t>Candidate model</a:t>
          </a:r>
        </a:p>
      </dgm:t>
    </dgm:pt>
    <dgm:pt modelId="{0BDB0E5E-24CE-4299-AA04-DB1C4387F11F}" type="parTrans" cxnId="{57BCA520-89F4-4ED8-BF5E-2A69482E4122}">
      <dgm:prSet/>
      <dgm:spPr/>
      <dgm:t>
        <a:bodyPr/>
        <a:lstStyle/>
        <a:p>
          <a:endParaRPr lang="en-US"/>
        </a:p>
      </dgm:t>
    </dgm:pt>
    <dgm:pt modelId="{F6074ABD-1D0E-4081-AB0E-A60AE0D44A1C}" type="sibTrans" cxnId="{57BCA520-89F4-4ED8-BF5E-2A69482E4122}">
      <dgm:prSet/>
      <dgm:spPr/>
      <dgm:t>
        <a:bodyPr/>
        <a:lstStyle/>
        <a:p>
          <a:endParaRPr lang="en-US"/>
        </a:p>
      </dgm:t>
    </dgm:pt>
    <dgm:pt modelId="{82D1A462-2E36-4233-B5FA-664A4881FC8D}">
      <dgm:prSet phldrT="[Text]"/>
      <dgm:spPr/>
      <dgm:t>
        <a:bodyPr/>
        <a:lstStyle/>
        <a:p>
          <a:r>
            <a:rPr lang="en-US" dirty="0"/>
            <a:t>Prepared data</a:t>
          </a:r>
        </a:p>
      </dgm:t>
    </dgm:pt>
    <dgm:pt modelId="{DF5B6EF2-0305-4B6A-B12A-127768D3C7B6}" type="parTrans" cxnId="{8705CB04-01F0-4CD7-A595-533E2DB819D1}">
      <dgm:prSet/>
      <dgm:spPr/>
      <dgm:t>
        <a:bodyPr/>
        <a:lstStyle/>
        <a:p>
          <a:endParaRPr lang="en-US"/>
        </a:p>
      </dgm:t>
    </dgm:pt>
    <dgm:pt modelId="{98610DA9-D9BA-44A5-8148-B507FEE653FE}" type="sibTrans" cxnId="{8705CB04-01F0-4CD7-A595-533E2DB819D1}">
      <dgm:prSet/>
      <dgm:spPr/>
      <dgm:t>
        <a:bodyPr/>
        <a:lstStyle/>
        <a:p>
          <a:endParaRPr lang="en-US"/>
        </a:p>
      </dgm:t>
    </dgm:pt>
    <dgm:pt modelId="{6B8E1BAE-7917-4A29-AEA3-0EE63ED36303}">
      <dgm:prSet phldrT="[Text]"/>
      <dgm:spPr/>
      <dgm:t>
        <a:bodyPr/>
        <a:lstStyle/>
        <a:p>
          <a:r>
            <a:rPr lang="en-US" dirty="0"/>
            <a:t>Apply learning algorithm</a:t>
          </a:r>
        </a:p>
      </dgm:t>
    </dgm:pt>
    <dgm:pt modelId="{547519E8-6013-4C6A-88AA-B0DC48FC2311}" type="parTrans" cxnId="{321598E2-D2A9-4016-A543-EF72B38241F7}">
      <dgm:prSet/>
      <dgm:spPr/>
      <dgm:t>
        <a:bodyPr/>
        <a:lstStyle/>
        <a:p>
          <a:endParaRPr lang="en-US"/>
        </a:p>
      </dgm:t>
    </dgm:pt>
    <dgm:pt modelId="{46D2117F-9446-4249-97BD-DA2F46483A81}" type="sibTrans" cxnId="{321598E2-D2A9-4016-A543-EF72B38241F7}">
      <dgm:prSet/>
      <dgm:spPr/>
      <dgm:t>
        <a:bodyPr/>
        <a:lstStyle/>
        <a:p>
          <a:endParaRPr lang="en-US"/>
        </a:p>
      </dgm:t>
    </dgm:pt>
    <dgm:pt modelId="{FA9B43E9-DB42-405F-89E7-B350A1F935EF}">
      <dgm:prSet phldrT="[Text]"/>
      <dgm:spPr/>
      <dgm:t>
        <a:bodyPr/>
        <a:lstStyle/>
        <a:p>
          <a:r>
            <a:rPr lang="en-US" dirty="0"/>
            <a:t>Chosen model</a:t>
          </a:r>
        </a:p>
      </dgm:t>
    </dgm:pt>
    <dgm:pt modelId="{E96E1646-392E-4FAC-B66C-72E888327DF0}" type="parTrans" cxnId="{0D74AB69-D6FC-49D3-B09B-7710219A9872}">
      <dgm:prSet/>
      <dgm:spPr/>
      <dgm:t>
        <a:bodyPr/>
        <a:lstStyle/>
        <a:p>
          <a:endParaRPr lang="en-US"/>
        </a:p>
      </dgm:t>
    </dgm:pt>
    <dgm:pt modelId="{CCAFD070-02F0-4820-8912-B4E6944A25A1}" type="sibTrans" cxnId="{0D74AB69-D6FC-49D3-B09B-7710219A9872}">
      <dgm:prSet/>
      <dgm:spPr/>
      <dgm:t>
        <a:bodyPr/>
        <a:lstStyle/>
        <a:p>
          <a:endParaRPr lang="en-US"/>
        </a:p>
      </dgm:t>
    </dgm:pt>
    <dgm:pt modelId="{BF6D70AC-A2D7-4658-97F8-6F591D1B71C1}" type="pres">
      <dgm:prSet presAssocID="{EE66580A-E9BF-457C-8639-3ADDD6262FA8}" presName="Name0" presStyleCnt="0">
        <dgm:presLayoutVars>
          <dgm:chMax val="11"/>
          <dgm:chPref val="11"/>
          <dgm:dir/>
          <dgm:resizeHandles/>
        </dgm:presLayoutVars>
      </dgm:prSet>
      <dgm:spPr/>
    </dgm:pt>
    <dgm:pt modelId="{9D715991-3332-41C3-BFC4-1EC5C6DF4274}" type="pres">
      <dgm:prSet presAssocID="{FA9B43E9-DB42-405F-89E7-B350A1F935EF}" presName="Accent6" presStyleCnt="0"/>
      <dgm:spPr/>
    </dgm:pt>
    <dgm:pt modelId="{AA7F88B2-C840-4B22-88DC-DD99DCCB2892}" type="pres">
      <dgm:prSet presAssocID="{FA9B43E9-DB42-405F-89E7-B350A1F935EF}" presName="Accent" presStyleLbl="node1" presStyleIdx="0" presStyleCnt="6"/>
      <dgm:spPr/>
    </dgm:pt>
    <dgm:pt modelId="{ECA35104-6ACE-409B-BD14-2215DA08492C}" type="pres">
      <dgm:prSet presAssocID="{FA9B43E9-DB42-405F-89E7-B350A1F935EF}" presName="ParentBackground6" presStyleCnt="0"/>
      <dgm:spPr/>
    </dgm:pt>
    <dgm:pt modelId="{494B8E98-3E8F-441F-BE67-C93A1242CA6F}" type="pres">
      <dgm:prSet presAssocID="{FA9B43E9-DB42-405F-89E7-B350A1F935EF}" presName="ParentBackground" presStyleLbl="fgAcc1" presStyleIdx="0" presStyleCnt="6"/>
      <dgm:spPr/>
    </dgm:pt>
    <dgm:pt modelId="{C05C005D-BEF0-4D25-9BF7-1B0094272F68}" type="pres">
      <dgm:prSet presAssocID="{FA9B43E9-DB42-405F-89E7-B350A1F935EF}" presName="Parent6" presStyleLbl="revTx" presStyleIdx="0" presStyleCnt="0">
        <dgm:presLayoutVars>
          <dgm:chMax val="1"/>
          <dgm:chPref val="1"/>
          <dgm:bulletEnabled val="1"/>
        </dgm:presLayoutVars>
      </dgm:prSet>
      <dgm:spPr/>
    </dgm:pt>
    <dgm:pt modelId="{EAB3A294-F5EA-491A-97FA-5A75B80FF333}" type="pres">
      <dgm:prSet presAssocID="{619A9241-DFCC-4C76-8492-2C0C09377B03}" presName="Accent5" presStyleCnt="0"/>
      <dgm:spPr/>
    </dgm:pt>
    <dgm:pt modelId="{D1351D61-88CA-4244-82FE-157C620FF483}" type="pres">
      <dgm:prSet presAssocID="{619A9241-DFCC-4C76-8492-2C0C09377B03}" presName="Accent" presStyleLbl="node1" presStyleIdx="1" presStyleCnt="6"/>
      <dgm:spPr/>
    </dgm:pt>
    <dgm:pt modelId="{5E4894D1-E8A5-4E3A-B485-ACA640DF821B}" type="pres">
      <dgm:prSet presAssocID="{619A9241-DFCC-4C76-8492-2C0C09377B03}" presName="ParentBackground5" presStyleCnt="0"/>
      <dgm:spPr/>
    </dgm:pt>
    <dgm:pt modelId="{F42A641E-69C6-418C-9D43-1E30373F4ECD}" type="pres">
      <dgm:prSet presAssocID="{619A9241-DFCC-4C76-8492-2C0C09377B03}" presName="ParentBackground" presStyleLbl="fgAcc1" presStyleIdx="1" presStyleCnt="6"/>
      <dgm:spPr/>
    </dgm:pt>
    <dgm:pt modelId="{51357295-67C7-4A00-9D0D-DD7D727E4D00}" type="pres">
      <dgm:prSet presAssocID="{619A9241-DFCC-4C76-8492-2C0C09377B03}" presName="Parent5" presStyleLbl="revTx" presStyleIdx="0" presStyleCnt="0">
        <dgm:presLayoutVars>
          <dgm:chMax val="1"/>
          <dgm:chPref val="1"/>
          <dgm:bulletEnabled val="1"/>
        </dgm:presLayoutVars>
      </dgm:prSet>
      <dgm:spPr/>
    </dgm:pt>
    <dgm:pt modelId="{FF70C5B1-C0D8-4A0C-B034-D89922EC79A2}" type="pres">
      <dgm:prSet presAssocID="{6B8E1BAE-7917-4A29-AEA3-0EE63ED36303}" presName="Accent4" presStyleCnt="0"/>
      <dgm:spPr/>
    </dgm:pt>
    <dgm:pt modelId="{242716BD-1677-4383-8F68-6BC25D78A2E7}" type="pres">
      <dgm:prSet presAssocID="{6B8E1BAE-7917-4A29-AEA3-0EE63ED36303}" presName="Accent" presStyleLbl="node1" presStyleIdx="2" presStyleCnt="6"/>
      <dgm:spPr/>
    </dgm:pt>
    <dgm:pt modelId="{1236DC20-C2F4-4D09-8F19-3B85FCE7544D}" type="pres">
      <dgm:prSet presAssocID="{6B8E1BAE-7917-4A29-AEA3-0EE63ED36303}" presName="ParentBackground4" presStyleCnt="0"/>
      <dgm:spPr/>
    </dgm:pt>
    <dgm:pt modelId="{C5D412AB-3DA4-4AB1-A3DD-E5544D461326}" type="pres">
      <dgm:prSet presAssocID="{6B8E1BAE-7917-4A29-AEA3-0EE63ED36303}" presName="ParentBackground" presStyleLbl="fgAcc1" presStyleIdx="2" presStyleCnt="6"/>
      <dgm:spPr/>
    </dgm:pt>
    <dgm:pt modelId="{EA4D561F-6589-4BB1-8AAB-FD182BA0CB1D}" type="pres">
      <dgm:prSet presAssocID="{6B8E1BAE-7917-4A29-AEA3-0EE63ED36303}" presName="Parent4" presStyleLbl="revTx" presStyleIdx="0" presStyleCnt="0">
        <dgm:presLayoutVars>
          <dgm:chMax val="1"/>
          <dgm:chPref val="1"/>
          <dgm:bulletEnabled val="1"/>
        </dgm:presLayoutVars>
      </dgm:prSet>
      <dgm:spPr/>
    </dgm:pt>
    <dgm:pt modelId="{E95949B2-0451-488D-BAE8-FD81A4D63084}" type="pres">
      <dgm:prSet presAssocID="{82D1A462-2E36-4233-B5FA-664A4881FC8D}" presName="Accent3" presStyleCnt="0"/>
      <dgm:spPr/>
    </dgm:pt>
    <dgm:pt modelId="{46C2BB84-065E-4699-865F-DDD179E8D907}" type="pres">
      <dgm:prSet presAssocID="{82D1A462-2E36-4233-B5FA-664A4881FC8D}" presName="Accent" presStyleLbl="node1" presStyleIdx="3" presStyleCnt="6"/>
      <dgm:spPr/>
    </dgm:pt>
    <dgm:pt modelId="{D56EAC1B-6A58-4BA5-9F52-17F412A5567C}" type="pres">
      <dgm:prSet presAssocID="{82D1A462-2E36-4233-B5FA-664A4881FC8D}" presName="ParentBackground3" presStyleCnt="0"/>
      <dgm:spPr/>
    </dgm:pt>
    <dgm:pt modelId="{4EAD4D82-1BF1-4AC2-AF22-BE9908327CCB}" type="pres">
      <dgm:prSet presAssocID="{82D1A462-2E36-4233-B5FA-664A4881FC8D}" presName="ParentBackground" presStyleLbl="fgAcc1" presStyleIdx="3" presStyleCnt="6"/>
      <dgm:spPr/>
    </dgm:pt>
    <dgm:pt modelId="{6102A4E3-0DA7-4C84-BC9F-28FDA8EB1E8B}" type="pres">
      <dgm:prSet presAssocID="{82D1A462-2E36-4233-B5FA-664A4881FC8D}" presName="Parent3" presStyleLbl="revTx" presStyleIdx="0" presStyleCnt="0">
        <dgm:presLayoutVars>
          <dgm:chMax val="1"/>
          <dgm:chPref val="1"/>
          <dgm:bulletEnabled val="1"/>
        </dgm:presLayoutVars>
      </dgm:prSet>
      <dgm:spPr/>
    </dgm:pt>
    <dgm:pt modelId="{FD70EE7A-3A56-47D2-B5A1-6C124C4268BD}" type="pres">
      <dgm:prSet presAssocID="{32B1B47A-E765-4C3D-9A20-DC97B77CD84A}" presName="Accent2" presStyleCnt="0"/>
      <dgm:spPr/>
    </dgm:pt>
    <dgm:pt modelId="{F58A0259-D7C0-40A9-890F-3B12D4F073E0}" type="pres">
      <dgm:prSet presAssocID="{32B1B47A-E765-4C3D-9A20-DC97B77CD84A}" presName="Accent" presStyleLbl="node1" presStyleIdx="4" presStyleCnt="6"/>
      <dgm:spPr/>
    </dgm:pt>
    <dgm:pt modelId="{466EF3DF-1CBA-4CF3-B3ED-1650F010DC40}" type="pres">
      <dgm:prSet presAssocID="{32B1B47A-E765-4C3D-9A20-DC97B77CD84A}" presName="ParentBackground2" presStyleCnt="0"/>
      <dgm:spPr/>
    </dgm:pt>
    <dgm:pt modelId="{16FFFEF0-5768-4962-94BB-C0203C6CE315}" type="pres">
      <dgm:prSet presAssocID="{32B1B47A-E765-4C3D-9A20-DC97B77CD84A}" presName="ParentBackground" presStyleLbl="fgAcc1" presStyleIdx="4" presStyleCnt="6"/>
      <dgm:spPr/>
    </dgm:pt>
    <dgm:pt modelId="{BE725F9F-D36F-463A-95C3-6C7D63243C1F}" type="pres">
      <dgm:prSet presAssocID="{32B1B47A-E765-4C3D-9A20-DC97B77CD84A}" presName="Parent2" presStyleLbl="revTx" presStyleIdx="0" presStyleCnt="0">
        <dgm:presLayoutVars>
          <dgm:chMax val="1"/>
          <dgm:chPref val="1"/>
          <dgm:bulletEnabled val="1"/>
        </dgm:presLayoutVars>
      </dgm:prSet>
      <dgm:spPr/>
    </dgm:pt>
    <dgm:pt modelId="{9712933E-31A9-44FD-B3CF-A4D747FAF8C3}" type="pres">
      <dgm:prSet presAssocID="{333D2CD0-A43B-4AE0-BBE3-C809E11A47A4}" presName="Accent1" presStyleCnt="0"/>
      <dgm:spPr/>
    </dgm:pt>
    <dgm:pt modelId="{3A39E865-336E-4243-AE94-D3D8793BEA8F}" type="pres">
      <dgm:prSet presAssocID="{333D2CD0-A43B-4AE0-BBE3-C809E11A47A4}" presName="Accent" presStyleLbl="node1" presStyleIdx="5" presStyleCnt="6"/>
      <dgm:spPr/>
    </dgm:pt>
    <dgm:pt modelId="{659F6F8B-922D-4E8B-97A7-198E772B4136}" type="pres">
      <dgm:prSet presAssocID="{333D2CD0-A43B-4AE0-BBE3-C809E11A47A4}" presName="ParentBackground1" presStyleCnt="0"/>
      <dgm:spPr/>
    </dgm:pt>
    <dgm:pt modelId="{20174E6C-D93C-4C42-A530-8987672D2AB6}" type="pres">
      <dgm:prSet presAssocID="{333D2CD0-A43B-4AE0-BBE3-C809E11A47A4}" presName="ParentBackground" presStyleLbl="fgAcc1" presStyleIdx="5" presStyleCnt="6"/>
      <dgm:spPr/>
    </dgm:pt>
    <dgm:pt modelId="{7B8F9876-FAFD-41BB-A4D1-01CD4E7D8A5E}" type="pres">
      <dgm:prSet presAssocID="{333D2CD0-A43B-4AE0-BBE3-C809E11A47A4}" presName="Parent1" presStyleLbl="revTx" presStyleIdx="0" presStyleCnt="0">
        <dgm:presLayoutVars>
          <dgm:chMax val="1"/>
          <dgm:chPref val="1"/>
          <dgm:bulletEnabled val="1"/>
        </dgm:presLayoutVars>
      </dgm:prSet>
      <dgm:spPr/>
    </dgm:pt>
  </dgm:ptLst>
  <dgm:cxnLst>
    <dgm:cxn modelId="{8705CB04-01F0-4CD7-A595-533E2DB819D1}" srcId="{EE66580A-E9BF-457C-8639-3ADDD6262FA8}" destId="{82D1A462-2E36-4233-B5FA-664A4881FC8D}" srcOrd="2" destOrd="0" parTransId="{DF5B6EF2-0305-4B6A-B12A-127768D3C7B6}" sibTransId="{98610DA9-D9BA-44A5-8148-B507FEE653FE}"/>
    <dgm:cxn modelId="{E0B1E40C-1DFD-44DA-9653-A7FB10E480D0}" type="presOf" srcId="{82D1A462-2E36-4233-B5FA-664A4881FC8D}" destId="{6102A4E3-0DA7-4C84-BC9F-28FDA8EB1E8B}" srcOrd="1" destOrd="0" presId="urn:microsoft.com/office/officeart/2011/layout/CircleProcess"/>
    <dgm:cxn modelId="{57BCA520-89F4-4ED8-BF5E-2A69482E4122}" srcId="{EE66580A-E9BF-457C-8639-3ADDD6262FA8}" destId="{619A9241-DFCC-4C76-8492-2C0C09377B03}" srcOrd="4" destOrd="0" parTransId="{0BDB0E5E-24CE-4299-AA04-DB1C4387F11F}" sibTransId="{F6074ABD-1D0E-4081-AB0E-A60AE0D44A1C}"/>
    <dgm:cxn modelId="{6913E839-8503-47F0-89DE-1E8ABC06F87B}" type="presOf" srcId="{6B8E1BAE-7917-4A29-AEA3-0EE63ED36303}" destId="{EA4D561F-6589-4BB1-8AAB-FD182BA0CB1D}" srcOrd="1" destOrd="0" presId="urn:microsoft.com/office/officeart/2011/layout/CircleProcess"/>
    <dgm:cxn modelId="{3C953940-8501-48EA-9340-31523CA52BC2}" srcId="{EE66580A-E9BF-457C-8639-3ADDD6262FA8}" destId="{32B1B47A-E765-4C3D-9A20-DC97B77CD84A}" srcOrd="1" destOrd="0" parTransId="{6C0C2C1D-379F-49F2-A5F9-D0530D771C3F}" sibTransId="{DDB586F0-644B-4CDC-A550-CCDA0B3BFFF3}"/>
    <dgm:cxn modelId="{5AD4F348-4495-42C5-A9E0-52634DFB9CF8}" type="presOf" srcId="{32B1B47A-E765-4C3D-9A20-DC97B77CD84A}" destId="{BE725F9F-D36F-463A-95C3-6C7D63243C1F}" srcOrd="1" destOrd="0" presId="urn:microsoft.com/office/officeart/2011/layout/CircleProcess"/>
    <dgm:cxn modelId="{0D74AB69-D6FC-49D3-B09B-7710219A9872}" srcId="{EE66580A-E9BF-457C-8639-3ADDD6262FA8}" destId="{FA9B43E9-DB42-405F-89E7-B350A1F935EF}" srcOrd="5" destOrd="0" parTransId="{E96E1646-392E-4FAC-B66C-72E888327DF0}" sibTransId="{CCAFD070-02F0-4820-8912-B4E6944A25A1}"/>
    <dgm:cxn modelId="{FFBCEE4E-3132-486C-85CF-EFB030023475}" type="presOf" srcId="{FA9B43E9-DB42-405F-89E7-B350A1F935EF}" destId="{494B8E98-3E8F-441F-BE67-C93A1242CA6F}" srcOrd="0" destOrd="0" presId="urn:microsoft.com/office/officeart/2011/layout/CircleProcess"/>
    <dgm:cxn modelId="{FB8B6595-17A4-4512-B995-917360FBE665}" type="presOf" srcId="{333D2CD0-A43B-4AE0-BBE3-C809E11A47A4}" destId="{7B8F9876-FAFD-41BB-A4D1-01CD4E7D8A5E}" srcOrd="1" destOrd="0" presId="urn:microsoft.com/office/officeart/2011/layout/CircleProcess"/>
    <dgm:cxn modelId="{5C92409B-AEFF-4663-B03E-A14593A8240C}" type="presOf" srcId="{333D2CD0-A43B-4AE0-BBE3-C809E11A47A4}" destId="{20174E6C-D93C-4C42-A530-8987672D2AB6}" srcOrd="0" destOrd="0" presId="urn:microsoft.com/office/officeart/2011/layout/CircleProcess"/>
    <dgm:cxn modelId="{B4B4F2A0-DB91-4568-9669-2EAA32A8F297}" type="presOf" srcId="{FA9B43E9-DB42-405F-89E7-B350A1F935EF}" destId="{C05C005D-BEF0-4D25-9BF7-1B0094272F68}" srcOrd="1" destOrd="0" presId="urn:microsoft.com/office/officeart/2011/layout/CircleProcess"/>
    <dgm:cxn modelId="{1BE8FBA2-74DE-4E49-8FA1-D825511BD37F}" type="presOf" srcId="{32B1B47A-E765-4C3D-9A20-DC97B77CD84A}" destId="{16FFFEF0-5768-4962-94BB-C0203C6CE315}" srcOrd="0" destOrd="0" presId="urn:microsoft.com/office/officeart/2011/layout/CircleProcess"/>
    <dgm:cxn modelId="{677D3BC4-272B-43C5-A018-A97228C059A9}" type="presOf" srcId="{6B8E1BAE-7917-4A29-AEA3-0EE63ED36303}" destId="{C5D412AB-3DA4-4AB1-A3DD-E5544D461326}" srcOrd="0" destOrd="0" presId="urn:microsoft.com/office/officeart/2011/layout/CircleProcess"/>
    <dgm:cxn modelId="{243E09D7-8F79-484B-B570-8E32D7D668A9}" srcId="{EE66580A-E9BF-457C-8639-3ADDD6262FA8}" destId="{333D2CD0-A43B-4AE0-BBE3-C809E11A47A4}" srcOrd="0" destOrd="0" parTransId="{63ABAD7A-004C-4A24-A44F-E30E0DA8C02C}" sibTransId="{5E5DBF42-03B4-4898-B04E-258E4D158AE6}"/>
    <dgm:cxn modelId="{C2256FDA-BFAA-4855-BB20-E2F4D10CCBA3}" type="presOf" srcId="{82D1A462-2E36-4233-B5FA-664A4881FC8D}" destId="{4EAD4D82-1BF1-4AC2-AF22-BE9908327CCB}" srcOrd="0" destOrd="0" presId="urn:microsoft.com/office/officeart/2011/layout/CircleProcess"/>
    <dgm:cxn modelId="{C42284DA-9384-489B-BDF7-C22D3A5D6046}" type="presOf" srcId="{619A9241-DFCC-4C76-8492-2C0C09377B03}" destId="{51357295-67C7-4A00-9D0D-DD7D727E4D00}" srcOrd="1" destOrd="0" presId="urn:microsoft.com/office/officeart/2011/layout/CircleProcess"/>
    <dgm:cxn modelId="{321598E2-D2A9-4016-A543-EF72B38241F7}" srcId="{EE66580A-E9BF-457C-8639-3ADDD6262FA8}" destId="{6B8E1BAE-7917-4A29-AEA3-0EE63ED36303}" srcOrd="3" destOrd="0" parTransId="{547519E8-6013-4C6A-88AA-B0DC48FC2311}" sibTransId="{46D2117F-9446-4249-97BD-DA2F46483A81}"/>
    <dgm:cxn modelId="{AA3446F0-4C9A-4237-9128-A4D23C52133D}" type="presOf" srcId="{EE66580A-E9BF-457C-8639-3ADDD6262FA8}" destId="{BF6D70AC-A2D7-4658-97F8-6F591D1B71C1}" srcOrd="0" destOrd="0" presId="urn:microsoft.com/office/officeart/2011/layout/CircleProcess"/>
    <dgm:cxn modelId="{D06E20FA-1BEA-497E-A667-7FC9A4A059E3}" type="presOf" srcId="{619A9241-DFCC-4C76-8492-2C0C09377B03}" destId="{F42A641E-69C6-418C-9D43-1E30373F4ECD}" srcOrd="0" destOrd="0" presId="urn:microsoft.com/office/officeart/2011/layout/CircleProcess"/>
    <dgm:cxn modelId="{647E866F-9D9A-4A58-82C1-D595796AB8C2}" type="presParOf" srcId="{BF6D70AC-A2D7-4658-97F8-6F591D1B71C1}" destId="{9D715991-3332-41C3-BFC4-1EC5C6DF4274}" srcOrd="0" destOrd="0" presId="urn:microsoft.com/office/officeart/2011/layout/CircleProcess"/>
    <dgm:cxn modelId="{AF2AFFFB-21DB-4093-AB7B-109AF01E8234}" type="presParOf" srcId="{9D715991-3332-41C3-BFC4-1EC5C6DF4274}" destId="{AA7F88B2-C840-4B22-88DC-DD99DCCB2892}" srcOrd="0" destOrd="0" presId="urn:microsoft.com/office/officeart/2011/layout/CircleProcess"/>
    <dgm:cxn modelId="{F1C53C66-B339-4111-800D-3920C8AB41D7}" type="presParOf" srcId="{BF6D70AC-A2D7-4658-97F8-6F591D1B71C1}" destId="{ECA35104-6ACE-409B-BD14-2215DA08492C}" srcOrd="1" destOrd="0" presId="urn:microsoft.com/office/officeart/2011/layout/CircleProcess"/>
    <dgm:cxn modelId="{BD999056-A1B5-4A91-8A8A-DBEE8C4FBA0A}" type="presParOf" srcId="{ECA35104-6ACE-409B-BD14-2215DA08492C}" destId="{494B8E98-3E8F-441F-BE67-C93A1242CA6F}" srcOrd="0" destOrd="0" presId="urn:microsoft.com/office/officeart/2011/layout/CircleProcess"/>
    <dgm:cxn modelId="{2E30FB8F-FD0F-406C-A71A-7E6B99AE1DC3}" type="presParOf" srcId="{BF6D70AC-A2D7-4658-97F8-6F591D1B71C1}" destId="{C05C005D-BEF0-4D25-9BF7-1B0094272F68}" srcOrd="2" destOrd="0" presId="urn:microsoft.com/office/officeart/2011/layout/CircleProcess"/>
    <dgm:cxn modelId="{237F1095-DD5A-4FA5-B9AE-728B7DB3F6F4}" type="presParOf" srcId="{BF6D70AC-A2D7-4658-97F8-6F591D1B71C1}" destId="{EAB3A294-F5EA-491A-97FA-5A75B80FF333}" srcOrd="3" destOrd="0" presId="urn:microsoft.com/office/officeart/2011/layout/CircleProcess"/>
    <dgm:cxn modelId="{8CAE5F37-EEE8-4054-9CE7-F8543CF391F6}" type="presParOf" srcId="{EAB3A294-F5EA-491A-97FA-5A75B80FF333}" destId="{D1351D61-88CA-4244-82FE-157C620FF483}" srcOrd="0" destOrd="0" presId="urn:microsoft.com/office/officeart/2011/layout/CircleProcess"/>
    <dgm:cxn modelId="{77179F7D-4723-4A5F-ABA8-C2724C5E4E55}" type="presParOf" srcId="{BF6D70AC-A2D7-4658-97F8-6F591D1B71C1}" destId="{5E4894D1-E8A5-4E3A-B485-ACA640DF821B}" srcOrd="4" destOrd="0" presId="urn:microsoft.com/office/officeart/2011/layout/CircleProcess"/>
    <dgm:cxn modelId="{E87092A6-6112-45F9-9452-A3DEA6CF225A}" type="presParOf" srcId="{5E4894D1-E8A5-4E3A-B485-ACA640DF821B}" destId="{F42A641E-69C6-418C-9D43-1E30373F4ECD}" srcOrd="0" destOrd="0" presId="urn:microsoft.com/office/officeart/2011/layout/CircleProcess"/>
    <dgm:cxn modelId="{F07AA306-949A-489E-BD5C-77B9E6193612}" type="presParOf" srcId="{BF6D70AC-A2D7-4658-97F8-6F591D1B71C1}" destId="{51357295-67C7-4A00-9D0D-DD7D727E4D00}" srcOrd="5" destOrd="0" presId="urn:microsoft.com/office/officeart/2011/layout/CircleProcess"/>
    <dgm:cxn modelId="{F25C8B23-0685-45C1-821F-C26407D79536}" type="presParOf" srcId="{BF6D70AC-A2D7-4658-97F8-6F591D1B71C1}" destId="{FF70C5B1-C0D8-4A0C-B034-D89922EC79A2}" srcOrd="6" destOrd="0" presId="urn:microsoft.com/office/officeart/2011/layout/CircleProcess"/>
    <dgm:cxn modelId="{7EC4809C-99CD-43EC-8048-1BBC09B5F7F6}" type="presParOf" srcId="{FF70C5B1-C0D8-4A0C-B034-D89922EC79A2}" destId="{242716BD-1677-4383-8F68-6BC25D78A2E7}" srcOrd="0" destOrd="0" presId="urn:microsoft.com/office/officeart/2011/layout/CircleProcess"/>
    <dgm:cxn modelId="{8778AE5C-50C8-476F-8619-6F72179B51FB}" type="presParOf" srcId="{BF6D70AC-A2D7-4658-97F8-6F591D1B71C1}" destId="{1236DC20-C2F4-4D09-8F19-3B85FCE7544D}" srcOrd="7" destOrd="0" presId="urn:microsoft.com/office/officeart/2011/layout/CircleProcess"/>
    <dgm:cxn modelId="{53C0A9AC-B55F-4AA9-AFAE-E7075145FAEC}" type="presParOf" srcId="{1236DC20-C2F4-4D09-8F19-3B85FCE7544D}" destId="{C5D412AB-3DA4-4AB1-A3DD-E5544D461326}" srcOrd="0" destOrd="0" presId="urn:microsoft.com/office/officeart/2011/layout/CircleProcess"/>
    <dgm:cxn modelId="{F48652F3-B851-42B4-B0DB-F52FAE93C1F3}" type="presParOf" srcId="{BF6D70AC-A2D7-4658-97F8-6F591D1B71C1}" destId="{EA4D561F-6589-4BB1-8AAB-FD182BA0CB1D}" srcOrd="8" destOrd="0" presId="urn:microsoft.com/office/officeart/2011/layout/CircleProcess"/>
    <dgm:cxn modelId="{386D2DE2-111E-4349-9223-FA2B8EF0E690}" type="presParOf" srcId="{BF6D70AC-A2D7-4658-97F8-6F591D1B71C1}" destId="{E95949B2-0451-488D-BAE8-FD81A4D63084}" srcOrd="9" destOrd="0" presId="urn:microsoft.com/office/officeart/2011/layout/CircleProcess"/>
    <dgm:cxn modelId="{C6F37A4E-D710-4BF1-8A4E-FD715AC6E48F}" type="presParOf" srcId="{E95949B2-0451-488D-BAE8-FD81A4D63084}" destId="{46C2BB84-065E-4699-865F-DDD179E8D907}" srcOrd="0" destOrd="0" presId="urn:microsoft.com/office/officeart/2011/layout/CircleProcess"/>
    <dgm:cxn modelId="{299EB3E6-D3E7-46A2-88B3-3F83EBF678FE}" type="presParOf" srcId="{BF6D70AC-A2D7-4658-97F8-6F591D1B71C1}" destId="{D56EAC1B-6A58-4BA5-9F52-17F412A5567C}" srcOrd="10" destOrd="0" presId="urn:microsoft.com/office/officeart/2011/layout/CircleProcess"/>
    <dgm:cxn modelId="{AB26806A-3BB0-4275-9DFD-89B8E4ED1F6A}" type="presParOf" srcId="{D56EAC1B-6A58-4BA5-9F52-17F412A5567C}" destId="{4EAD4D82-1BF1-4AC2-AF22-BE9908327CCB}" srcOrd="0" destOrd="0" presId="urn:microsoft.com/office/officeart/2011/layout/CircleProcess"/>
    <dgm:cxn modelId="{7CA34CBD-6AC8-44E7-A29E-4A36A3CFD41B}" type="presParOf" srcId="{BF6D70AC-A2D7-4658-97F8-6F591D1B71C1}" destId="{6102A4E3-0DA7-4C84-BC9F-28FDA8EB1E8B}" srcOrd="11" destOrd="0" presId="urn:microsoft.com/office/officeart/2011/layout/CircleProcess"/>
    <dgm:cxn modelId="{01D89C00-3766-4F57-9150-7B60906F3990}" type="presParOf" srcId="{BF6D70AC-A2D7-4658-97F8-6F591D1B71C1}" destId="{FD70EE7A-3A56-47D2-B5A1-6C124C4268BD}" srcOrd="12" destOrd="0" presId="urn:microsoft.com/office/officeart/2011/layout/CircleProcess"/>
    <dgm:cxn modelId="{0FE26B91-1178-4B79-A0D1-98583D7133F7}" type="presParOf" srcId="{FD70EE7A-3A56-47D2-B5A1-6C124C4268BD}" destId="{F58A0259-D7C0-40A9-890F-3B12D4F073E0}" srcOrd="0" destOrd="0" presId="urn:microsoft.com/office/officeart/2011/layout/CircleProcess"/>
    <dgm:cxn modelId="{3A5C5E23-1560-433A-AA7D-BB4A119AED26}" type="presParOf" srcId="{BF6D70AC-A2D7-4658-97F8-6F591D1B71C1}" destId="{466EF3DF-1CBA-4CF3-B3ED-1650F010DC40}" srcOrd="13" destOrd="0" presId="urn:microsoft.com/office/officeart/2011/layout/CircleProcess"/>
    <dgm:cxn modelId="{0933E09A-A84B-4AF4-B6E9-3990CD514CC5}" type="presParOf" srcId="{466EF3DF-1CBA-4CF3-B3ED-1650F010DC40}" destId="{16FFFEF0-5768-4962-94BB-C0203C6CE315}" srcOrd="0" destOrd="0" presId="urn:microsoft.com/office/officeart/2011/layout/CircleProcess"/>
    <dgm:cxn modelId="{45308399-D6A0-4DD5-B373-FFE230AEE6C7}" type="presParOf" srcId="{BF6D70AC-A2D7-4658-97F8-6F591D1B71C1}" destId="{BE725F9F-D36F-463A-95C3-6C7D63243C1F}" srcOrd="14" destOrd="0" presId="urn:microsoft.com/office/officeart/2011/layout/CircleProcess"/>
    <dgm:cxn modelId="{B579C1BE-E8D8-4828-B934-624A0AB75888}" type="presParOf" srcId="{BF6D70AC-A2D7-4658-97F8-6F591D1B71C1}" destId="{9712933E-31A9-44FD-B3CF-A4D747FAF8C3}" srcOrd="15" destOrd="0" presId="urn:microsoft.com/office/officeart/2011/layout/CircleProcess"/>
    <dgm:cxn modelId="{A69AC92C-9A3E-45F9-919D-A6DA01816564}" type="presParOf" srcId="{9712933E-31A9-44FD-B3CF-A4D747FAF8C3}" destId="{3A39E865-336E-4243-AE94-D3D8793BEA8F}" srcOrd="0" destOrd="0" presId="urn:microsoft.com/office/officeart/2011/layout/CircleProcess"/>
    <dgm:cxn modelId="{9AC5D7F6-0486-441D-A7CA-11E75D88DAAF}" type="presParOf" srcId="{BF6D70AC-A2D7-4658-97F8-6F591D1B71C1}" destId="{659F6F8B-922D-4E8B-97A7-198E772B4136}" srcOrd="16" destOrd="0" presId="urn:microsoft.com/office/officeart/2011/layout/CircleProcess"/>
    <dgm:cxn modelId="{CCFFE9C2-8563-4AFE-ABFF-BB7067479E4C}" type="presParOf" srcId="{659F6F8B-922D-4E8B-97A7-198E772B4136}" destId="{20174E6C-D93C-4C42-A530-8987672D2AB6}" srcOrd="0" destOrd="0" presId="urn:microsoft.com/office/officeart/2011/layout/CircleProcess"/>
    <dgm:cxn modelId="{B287A69D-FAEF-40F8-9632-6AE034F81268}" type="presParOf" srcId="{BF6D70AC-A2D7-4658-97F8-6F591D1B71C1}" destId="{7B8F9876-FAFD-41BB-A4D1-01CD4E7D8A5E}" srcOrd="17" destOrd="0" presId="urn:microsoft.com/office/officeart/2011/layout/Circle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7F88B2-C840-4B22-88DC-DD99DCCB2892}">
      <dsp:nvSpPr>
        <dsp:cNvPr id="0" name=""/>
        <dsp:cNvSpPr/>
      </dsp:nvSpPr>
      <dsp:spPr>
        <a:xfrm>
          <a:off x="14614438" y="3987480"/>
          <a:ext cx="2694022" cy="2693510"/>
        </a:xfrm>
        <a:prstGeom prst="ellips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494B8E98-3E8F-441F-BE67-C93A1242CA6F}">
      <dsp:nvSpPr>
        <dsp:cNvPr id="0" name=""/>
        <dsp:cNvSpPr/>
      </dsp:nvSpPr>
      <dsp:spPr>
        <a:xfrm>
          <a:off x="14705151" y="4077280"/>
          <a:ext cx="2514307" cy="2513911"/>
        </a:xfrm>
        <a:prstGeom prst="ellipse">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a:scene3d>
          <a:camera prst="orthographicFront"/>
          <a:lightRig rig="threePt" dir="t">
            <a:rot lat="0" lon="0" rev="7500000"/>
          </a:lightRig>
        </a:scene3d>
        <a:sp3d z="152400" extrusionH="63500" prstMaterial="dkEdge">
          <a:bevelT w="135400" h="1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39370" tIns="39370" rIns="39370" bIns="39370" numCol="1" spcCol="1270" anchor="ctr" anchorCtr="0">
          <a:noAutofit/>
        </a:bodyPr>
        <a:lstStyle/>
        <a:p>
          <a:pPr marL="0" lvl="0" indent="0" algn="ctr" defTabSz="1377950">
            <a:lnSpc>
              <a:spcPct val="90000"/>
            </a:lnSpc>
            <a:spcBef>
              <a:spcPct val="0"/>
            </a:spcBef>
            <a:spcAft>
              <a:spcPct val="35000"/>
            </a:spcAft>
            <a:buNone/>
          </a:pPr>
          <a:r>
            <a:rPr lang="en-US" sz="3100" kern="1200" dirty="0"/>
            <a:t>Chosen model</a:t>
          </a:r>
        </a:p>
      </dsp:txBody>
      <dsp:txXfrm>
        <a:off x="15064583" y="4436478"/>
        <a:ext cx="1795444" cy="1795516"/>
      </dsp:txXfrm>
    </dsp:sp>
    <dsp:sp modelId="{D1351D61-88CA-4244-82FE-157C620FF483}">
      <dsp:nvSpPr>
        <dsp:cNvPr id="0" name=""/>
        <dsp:cNvSpPr/>
      </dsp:nvSpPr>
      <dsp:spPr>
        <a:xfrm rot="2700000">
          <a:off x="11831602" y="3987178"/>
          <a:ext cx="2693643" cy="2693643"/>
        </a:xfrm>
        <a:prstGeom prst="teardrop">
          <a:avLst>
            <a:gd name="adj" fmla="val 10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F42A641E-69C6-418C-9D43-1E30373F4ECD}">
      <dsp:nvSpPr>
        <dsp:cNvPr id="0" name=""/>
        <dsp:cNvSpPr/>
      </dsp:nvSpPr>
      <dsp:spPr>
        <a:xfrm>
          <a:off x="11922126" y="4077280"/>
          <a:ext cx="2514307" cy="2513911"/>
        </a:xfrm>
        <a:prstGeom prst="ellipse">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a:scene3d>
          <a:camera prst="orthographicFront"/>
          <a:lightRig rig="threePt" dir="t">
            <a:rot lat="0" lon="0" rev="7500000"/>
          </a:lightRig>
        </a:scene3d>
        <a:sp3d z="152400" extrusionH="63500" prstMaterial="dkEdge">
          <a:bevelT w="135400" h="1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39370" tIns="39370" rIns="39370" bIns="39370" numCol="1" spcCol="1270" anchor="ctr" anchorCtr="0">
          <a:noAutofit/>
        </a:bodyPr>
        <a:lstStyle/>
        <a:p>
          <a:pPr marL="0" lvl="0" indent="0" algn="ctr" defTabSz="1377950">
            <a:lnSpc>
              <a:spcPct val="90000"/>
            </a:lnSpc>
            <a:spcBef>
              <a:spcPct val="0"/>
            </a:spcBef>
            <a:spcAft>
              <a:spcPct val="35000"/>
            </a:spcAft>
            <a:buNone/>
          </a:pPr>
          <a:r>
            <a:rPr lang="en-US" sz="3100" kern="1200" dirty="0"/>
            <a:t>Candidate model</a:t>
          </a:r>
        </a:p>
      </dsp:txBody>
      <dsp:txXfrm>
        <a:off x="12281558" y="4436478"/>
        <a:ext cx="1795444" cy="1795516"/>
      </dsp:txXfrm>
    </dsp:sp>
    <dsp:sp modelId="{242716BD-1677-4383-8F68-6BC25D78A2E7}">
      <dsp:nvSpPr>
        <dsp:cNvPr id="0" name=""/>
        <dsp:cNvSpPr/>
      </dsp:nvSpPr>
      <dsp:spPr>
        <a:xfrm rot="2700000">
          <a:off x="9048577" y="3987178"/>
          <a:ext cx="2693643" cy="2693643"/>
        </a:xfrm>
        <a:prstGeom prst="teardrop">
          <a:avLst>
            <a:gd name="adj" fmla="val 10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C5D412AB-3DA4-4AB1-A3DD-E5544D461326}">
      <dsp:nvSpPr>
        <dsp:cNvPr id="0" name=""/>
        <dsp:cNvSpPr/>
      </dsp:nvSpPr>
      <dsp:spPr>
        <a:xfrm>
          <a:off x="9139101" y="4077280"/>
          <a:ext cx="2514307" cy="2513911"/>
        </a:xfrm>
        <a:prstGeom prst="ellipse">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a:scene3d>
          <a:camera prst="orthographicFront"/>
          <a:lightRig rig="threePt" dir="t">
            <a:rot lat="0" lon="0" rev="7500000"/>
          </a:lightRig>
        </a:scene3d>
        <a:sp3d z="152400" extrusionH="63500" prstMaterial="dkEdge">
          <a:bevelT w="135400" h="1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39370" tIns="39370" rIns="39370" bIns="39370" numCol="1" spcCol="1270" anchor="ctr" anchorCtr="0">
          <a:noAutofit/>
        </a:bodyPr>
        <a:lstStyle/>
        <a:p>
          <a:pPr marL="0" lvl="0" indent="0" algn="ctr" defTabSz="1377950">
            <a:lnSpc>
              <a:spcPct val="90000"/>
            </a:lnSpc>
            <a:spcBef>
              <a:spcPct val="0"/>
            </a:spcBef>
            <a:spcAft>
              <a:spcPct val="35000"/>
            </a:spcAft>
            <a:buNone/>
          </a:pPr>
          <a:r>
            <a:rPr lang="en-US" sz="3100" kern="1200" dirty="0"/>
            <a:t>Apply learning algorithm</a:t>
          </a:r>
        </a:p>
      </dsp:txBody>
      <dsp:txXfrm>
        <a:off x="9498533" y="4436478"/>
        <a:ext cx="1795444" cy="1795516"/>
      </dsp:txXfrm>
    </dsp:sp>
    <dsp:sp modelId="{46C2BB84-065E-4699-865F-DDD179E8D907}">
      <dsp:nvSpPr>
        <dsp:cNvPr id="0" name=""/>
        <dsp:cNvSpPr/>
      </dsp:nvSpPr>
      <dsp:spPr>
        <a:xfrm rot="2700000">
          <a:off x="6265552" y="3987178"/>
          <a:ext cx="2693643" cy="2693643"/>
        </a:xfrm>
        <a:prstGeom prst="teardrop">
          <a:avLst>
            <a:gd name="adj" fmla="val 10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4EAD4D82-1BF1-4AC2-AF22-BE9908327CCB}">
      <dsp:nvSpPr>
        <dsp:cNvPr id="0" name=""/>
        <dsp:cNvSpPr/>
      </dsp:nvSpPr>
      <dsp:spPr>
        <a:xfrm>
          <a:off x="6356076" y="4077280"/>
          <a:ext cx="2514307" cy="2513911"/>
        </a:xfrm>
        <a:prstGeom prst="ellipse">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a:scene3d>
          <a:camera prst="orthographicFront"/>
          <a:lightRig rig="threePt" dir="t">
            <a:rot lat="0" lon="0" rev="7500000"/>
          </a:lightRig>
        </a:scene3d>
        <a:sp3d z="152400" extrusionH="63500" prstMaterial="dkEdge">
          <a:bevelT w="135400" h="1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39370" tIns="39370" rIns="39370" bIns="39370" numCol="1" spcCol="1270" anchor="ctr" anchorCtr="0">
          <a:noAutofit/>
        </a:bodyPr>
        <a:lstStyle/>
        <a:p>
          <a:pPr marL="0" lvl="0" indent="0" algn="ctr" defTabSz="1377950">
            <a:lnSpc>
              <a:spcPct val="90000"/>
            </a:lnSpc>
            <a:spcBef>
              <a:spcPct val="0"/>
            </a:spcBef>
            <a:spcAft>
              <a:spcPct val="35000"/>
            </a:spcAft>
            <a:buNone/>
          </a:pPr>
          <a:r>
            <a:rPr lang="en-US" sz="3100" kern="1200" dirty="0"/>
            <a:t>Prepared data</a:t>
          </a:r>
        </a:p>
      </dsp:txBody>
      <dsp:txXfrm>
        <a:off x="6713796" y="4436478"/>
        <a:ext cx="1795444" cy="1795516"/>
      </dsp:txXfrm>
    </dsp:sp>
    <dsp:sp modelId="{F58A0259-D7C0-40A9-890F-3B12D4F073E0}">
      <dsp:nvSpPr>
        <dsp:cNvPr id="0" name=""/>
        <dsp:cNvSpPr/>
      </dsp:nvSpPr>
      <dsp:spPr>
        <a:xfrm rot="2700000">
          <a:off x="3482527" y="3987178"/>
          <a:ext cx="2693643" cy="2693643"/>
        </a:xfrm>
        <a:prstGeom prst="teardrop">
          <a:avLst>
            <a:gd name="adj" fmla="val 10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16FFFEF0-5768-4962-94BB-C0203C6CE315}">
      <dsp:nvSpPr>
        <dsp:cNvPr id="0" name=""/>
        <dsp:cNvSpPr/>
      </dsp:nvSpPr>
      <dsp:spPr>
        <a:xfrm>
          <a:off x="3573051" y="4077280"/>
          <a:ext cx="2514307" cy="2513911"/>
        </a:xfrm>
        <a:prstGeom prst="ellipse">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a:scene3d>
          <a:camera prst="orthographicFront"/>
          <a:lightRig rig="threePt" dir="t">
            <a:rot lat="0" lon="0" rev="7500000"/>
          </a:lightRig>
        </a:scene3d>
        <a:sp3d z="152400" extrusionH="63500" prstMaterial="dkEdge">
          <a:bevelT w="135400" h="1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39370" tIns="39370" rIns="39370" bIns="39370" numCol="1" spcCol="1270" anchor="ctr" anchorCtr="0">
          <a:noAutofit/>
        </a:bodyPr>
        <a:lstStyle/>
        <a:p>
          <a:pPr marL="0" lvl="0" indent="0" algn="ctr" defTabSz="1377950">
            <a:lnSpc>
              <a:spcPct val="90000"/>
            </a:lnSpc>
            <a:spcBef>
              <a:spcPct val="0"/>
            </a:spcBef>
            <a:spcAft>
              <a:spcPct val="35000"/>
            </a:spcAft>
            <a:buNone/>
          </a:pPr>
          <a:r>
            <a:rPr lang="en-US" sz="3100" kern="1200" dirty="0"/>
            <a:t>Pre-processing</a:t>
          </a:r>
        </a:p>
      </dsp:txBody>
      <dsp:txXfrm>
        <a:off x="3930771" y="4436478"/>
        <a:ext cx="1795444" cy="1795516"/>
      </dsp:txXfrm>
    </dsp:sp>
    <dsp:sp modelId="{3A39E865-336E-4243-AE94-D3D8793BEA8F}">
      <dsp:nvSpPr>
        <dsp:cNvPr id="0" name=""/>
        <dsp:cNvSpPr/>
      </dsp:nvSpPr>
      <dsp:spPr>
        <a:xfrm rot="2700000">
          <a:off x="699502" y="3987178"/>
          <a:ext cx="2693643" cy="2693643"/>
        </a:xfrm>
        <a:prstGeom prst="teardrop">
          <a:avLst>
            <a:gd name="adj" fmla="val 10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20174E6C-D93C-4C42-A530-8987672D2AB6}">
      <dsp:nvSpPr>
        <dsp:cNvPr id="0" name=""/>
        <dsp:cNvSpPr/>
      </dsp:nvSpPr>
      <dsp:spPr>
        <a:xfrm>
          <a:off x="788315" y="4077280"/>
          <a:ext cx="2514307" cy="2513911"/>
        </a:xfrm>
        <a:prstGeom prst="ellipse">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a:scene3d>
          <a:camera prst="orthographicFront"/>
          <a:lightRig rig="threePt" dir="t">
            <a:rot lat="0" lon="0" rev="7500000"/>
          </a:lightRig>
        </a:scene3d>
        <a:sp3d z="152400" extrusionH="63500" prstMaterial="dkEdge">
          <a:bevelT w="135400" h="1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39370" tIns="39370" rIns="39370" bIns="39370" numCol="1" spcCol="1270" anchor="ctr" anchorCtr="0">
          <a:noAutofit/>
        </a:bodyPr>
        <a:lstStyle/>
        <a:p>
          <a:pPr marL="0" lvl="0" indent="0" algn="ctr" defTabSz="1377950">
            <a:lnSpc>
              <a:spcPct val="90000"/>
            </a:lnSpc>
            <a:spcBef>
              <a:spcPct val="0"/>
            </a:spcBef>
            <a:spcAft>
              <a:spcPct val="35000"/>
            </a:spcAft>
            <a:buNone/>
          </a:pPr>
          <a:r>
            <a:rPr lang="en-US" sz="3100" kern="1200" dirty="0"/>
            <a:t>Raw data</a:t>
          </a:r>
        </a:p>
      </dsp:txBody>
      <dsp:txXfrm>
        <a:off x="1147746" y="4436478"/>
        <a:ext cx="1795444" cy="1795516"/>
      </dsp:txXfrm>
    </dsp:sp>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drawing1.xml><?xml version="1.0" encoding="utf-8"?>
<c:userShapes xmlns:c="http://schemas.openxmlformats.org/drawingml/2006/chart">
  <cdr:relSizeAnchor xmlns:cdr="http://schemas.openxmlformats.org/drawingml/2006/chartDrawing">
    <cdr:from>
      <cdr:x>0.48083</cdr:x>
      <cdr:y>0.63569</cdr:y>
    </cdr:from>
    <cdr:to>
      <cdr:x>0.65685</cdr:x>
      <cdr:y>0.78132</cdr:y>
    </cdr:to>
    <cdr:sp macro="" textlink="">
      <cdr:nvSpPr>
        <cdr:cNvPr id="2" name="Tekstvak 1">
          <a:extLst xmlns:a="http://schemas.openxmlformats.org/drawingml/2006/main">
            <a:ext uri="{FF2B5EF4-FFF2-40B4-BE49-F238E27FC236}">
              <a16:creationId xmlns:a16="http://schemas.microsoft.com/office/drawing/2014/main" id="{277F8042-236C-4207-9229-7C8B65F0C7B8}"/>
            </a:ext>
          </a:extLst>
        </cdr:cNvPr>
        <cdr:cNvSpPr txBox="1"/>
      </cdr:nvSpPr>
      <cdr:spPr>
        <a:xfrm xmlns:a="http://schemas.openxmlformats.org/drawingml/2006/main">
          <a:off x="7207741" y="3991429"/>
          <a:ext cx="2638642" cy="914400"/>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r>
            <a:rPr lang="en-US" sz="1800" kern="1200" dirty="0">
              <a:solidFill>
                <a:prstClr val="black">
                  <a:lumMod val="65000"/>
                  <a:lumOff val="35000"/>
                </a:prstClr>
              </a:solidFill>
            </a:rPr>
            <a:t>Blood pressure = 1,59 weight + 11,09</a:t>
          </a:r>
        </a:p>
        <a:p xmlns:a="http://schemas.openxmlformats.org/drawingml/2006/main">
          <a:r>
            <a:rPr lang="en-US" sz="1800" kern="1200" dirty="0">
              <a:solidFill>
                <a:prstClr val="black">
                  <a:lumMod val="65000"/>
                  <a:lumOff val="35000"/>
                </a:prstClr>
              </a:solidFill>
            </a:rPr>
            <a:t>R² = 0,90</a:t>
          </a:r>
        </a:p>
      </cdr:txBody>
    </cdr:sp>
  </cdr:relSizeAnchor>
</c:userShapes>
</file>

<file path=ppt/handoutMasters/_rels/handoutMaster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a:extLst>
              <a:ext uri="{FF2B5EF4-FFF2-40B4-BE49-F238E27FC236}">
                <a16:creationId xmlns:a16="http://schemas.microsoft.com/office/drawing/2014/main" id="{49550E8D-2687-4B55-AC6F-1FBD87CF06BB}"/>
              </a:ext>
            </a:extLst>
          </p:cNvPr>
          <p:cNvSpPr>
            <a:spLocks noGrp="1"/>
          </p:cNvSpPr>
          <p:nvPr>
            <p:ph type="hdr" sz="quarter"/>
          </p:nvPr>
        </p:nvSpPr>
        <p:spPr>
          <a:xfrm>
            <a:off x="1505588" y="108502"/>
            <a:ext cx="5539587" cy="216755"/>
          </a:xfrm>
          <a:prstGeom prst="rect">
            <a:avLst/>
          </a:prstGeom>
        </p:spPr>
        <p:txBody>
          <a:bodyPr vert="horz" lIns="91440" tIns="45720" rIns="91440" bIns="45720" rtlCol="0"/>
          <a:lstStyle>
            <a:lvl1pPr algn="l">
              <a:defRPr sz="1200"/>
            </a:lvl1pPr>
          </a:lstStyle>
          <a:p>
            <a:endParaRPr lang="nl-BE" dirty="0"/>
          </a:p>
        </p:txBody>
      </p:sp>
      <p:sp>
        <p:nvSpPr>
          <p:cNvPr id="3" name="Tijdelijke aanduiding voor datum 2">
            <a:extLst>
              <a:ext uri="{FF2B5EF4-FFF2-40B4-BE49-F238E27FC236}">
                <a16:creationId xmlns:a16="http://schemas.microsoft.com/office/drawing/2014/main" id="{62C4A80C-7EC9-478E-BFC2-BEAEB6355605}"/>
              </a:ext>
            </a:extLst>
          </p:cNvPr>
          <p:cNvSpPr>
            <a:spLocks noGrp="1"/>
          </p:cNvSpPr>
          <p:nvPr>
            <p:ph type="dt" sz="quarter" idx="1"/>
          </p:nvPr>
        </p:nvSpPr>
        <p:spPr>
          <a:xfrm>
            <a:off x="4633297" y="108502"/>
            <a:ext cx="3962400" cy="216755"/>
          </a:xfrm>
          <a:prstGeom prst="rect">
            <a:avLst/>
          </a:prstGeom>
        </p:spPr>
        <p:txBody>
          <a:bodyPr vert="horz" lIns="91440" tIns="45720" rIns="91440" bIns="45720" rtlCol="0"/>
          <a:lstStyle>
            <a:lvl1pPr algn="r">
              <a:defRPr sz="1200"/>
            </a:lvl1pPr>
          </a:lstStyle>
          <a:p>
            <a:fld id="{B851D6B0-C309-4360-AADA-E0100A701C51}" type="datetimeFigureOut">
              <a:rPr lang="nl-BE" smtClean="0"/>
              <a:t>22/10/2021</a:t>
            </a:fld>
            <a:endParaRPr lang="nl-BE"/>
          </a:p>
        </p:txBody>
      </p:sp>
      <p:sp>
        <p:nvSpPr>
          <p:cNvPr id="4" name="Tijdelijke aanduiding voor voettekst 3">
            <a:extLst>
              <a:ext uri="{FF2B5EF4-FFF2-40B4-BE49-F238E27FC236}">
                <a16:creationId xmlns:a16="http://schemas.microsoft.com/office/drawing/2014/main" id="{EEAA731C-3B25-44FC-ABC1-2A77BCFD587A}"/>
              </a:ext>
            </a:extLst>
          </p:cNvPr>
          <p:cNvSpPr>
            <a:spLocks noGrp="1"/>
          </p:cNvSpPr>
          <p:nvPr>
            <p:ph type="ftr" sz="quarter" idx="2"/>
          </p:nvPr>
        </p:nvSpPr>
        <p:spPr>
          <a:xfrm>
            <a:off x="523045" y="6218916"/>
            <a:ext cx="7043767" cy="216755"/>
          </a:xfrm>
          <a:prstGeom prst="rect">
            <a:avLst/>
          </a:prstGeom>
        </p:spPr>
        <p:txBody>
          <a:bodyPr vert="horz" lIns="91440" tIns="45720" rIns="91440" bIns="45720" rtlCol="0" anchor="b"/>
          <a:lstStyle>
            <a:lvl1pPr algn="l">
              <a:defRPr sz="1200"/>
            </a:lvl1pPr>
          </a:lstStyle>
          <a:p>
            <a:endParaRPr lang="nl-BE"/>
          </a:p>
        </p:txBody>
      </p:sp>
      <p:sp>
        <p:nvSpPr>
          <p:cNvPr id="5" name="Tijdelijke aanduiding voor dianummer 4">
            <a:extLst>
              <a:ext uri="{FF2B5EF4-FFF2-40B4-BE49-F238E27FC236}">
                <a16:creationId xmlns:a16="http://schemas.microsoft.com/office/drawing/2014/main" id="{509BC4C9-5927-4A4C-9D62-F4FCB8CB3205}"/>
              </a:ext>
            </a:extLst>
          </p:cNvPr>
          <p:cNvSpPr>
            <a:spLocks noGrp="1"/>
          </p:cNvSpPr>
          <p:nvPr>
            <p:ph type="sldNum" sz="quarter" idx="3"/>
          </p:nvPr>
        </p:nvSpPr>
        <p:spPr>
          <a:xfrm>
            <a:off x="8049510" y="6237326"/>
            <a:ext cx="546187" cy="198345"/>
          </a:xfrm>
          <a:prstGeom prst="rect">
            <a:avLst/>
          </a:prstGeom>
        </p:spPr>
        <p:txBody>
          <a:bodyPr vert="horz" lIns="91440" tIns="45720" rIns="91440" bIns="45720" rtlCol="0" anchor="b"/>
          <a:lstStyle>
            <a:lvl1pPr algn="r">
              <a:defRPr sz="1200"/>
            </a:lvl1pPr>
          </a:lstStyle>
          <a:p>
            <a:fld id="{08C79EED-929D-483E-9007-D3F59A4C8C3F}" type="slidenum">
              <a:rPr lang="nl-BE" smtClean="0"/>
              <a:t>‹#›</a:t>
            </a:fld>
            <a:endParaRPr lang="nl-BE"/>
          </a:p>
        </p:txBody>
      </p:sp>
      <p:pic>
        <p:nvPicPr>
          <p:cNvPr id="7" name="Afbeelding 6">
            <a:extLst>
              <a:ext uri="{FF2B5EF4-FFF2-40B4-BE49-F238E27FC236}">
                <a16:creationId xmlns:a16="http://schemas.microsoft.com/office/drawing/2014/main" id="{41A637C1-C271-414F-B837-89650030AD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6224" y="-12274"/>
            <a:ext cx="1022976" cy="524275"/>
          </a:xfrm>
          <a:prstGeom prst="rect">
            <a:avLst/>
          </a:prstGeom>
        </p:spPr>
      </p:pic>
      <p:cxnSp>
        <p:nvCxnSpPr>
          <p:cNvPr id="8" name="Rechte verbindingslijn 7">
            <a:extLst>
              <a:ext uri="{FF2B5EF4-FFF2-40B4-BE49-F238E27FC236}">
                <a16:creationId xmlns:a16="http://schemas.microsoft.com/office/drawing/2014/main" id="{2EAA0E41-0FD2-4F96-9F26-A36EB18A8771}"/>
              </a:ext>
            </a:extLst>
          </p:cNvPr>
          <p:cNvCxnSpPr>
            <a:cxnSpLocks/>
          </p:cNvCxnSpPr>
          <p:nvPr/>
        </p:nvCxnSpPr>
        <p:spPr>
          <a:xfrm>
            <a:off x="615157" y="478051"/>
            <a:ext cx="7887493"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6702114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nl-BE" dirty="0"/>
          </a:p>
        </p:txBody>
      </p:sp>
      <p:sp>
        <p:nvSpPr>
          <p:cNvPr id="3" name="Tijdelijke aanduiding voor datum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01C07673-66AC-46B1-89BD-061114F0C338}" type="datetimeFigureOut">
              <a:rPr lang="nl-BE" smtClean="0"/>
              <a:t>22/10/2021</a:t>
            </a:fld>
            <a:endParaRPr lang="nl-BE"/>
          </a:p>
        </p:txBody>
      </p:sp>
      <p:sp>
        <p:nvSpPr>
          <p:cNvPr id="4" name="Tijdelijke aanduiding voor dia-afbeelding 3"/>
          <p:cNvSpPr>
            <a:spLocks noGrp="1" noRot="1" noChangeAspect="1"/>
          </p:cNvSpPr>
          <p:nvPr>
            <p:ph type="sldImg" idx="2"/>
          </p:nvPr>
        </p:nvSpPr>
        <p:spPr>
          <a:xfrm>
            <a:off x="615157" y="702310"/>
            <a:ext cx="3996267" cy="2247900"/>
          </a:xfrm>
          <a:prstGeom prst="rect">
            <a:avLst/>
          </a:prstGeom>
          <a:noFill/>
          <a:ln w="12700">
            <a:solidFill>
              <a:prstClr val="black"/>
            </a:solidFill>
          </a:ln>
        </p:spPr>
        <p:txBody>
          <a:bodyPr vert="horz" lIns="91440" tIns="45720" rIns="91440" bIns="45720" rtlCol="0" anchor="ctr"/>
          <a:lstStyle/>
          <a:p>
            <a:endParaRPr lang="nl-BE"/>
          </a:p>
        </p:txBody>
      </p:sp>
      <p:sp>
        <p:nvSpPr>
          <p:cNvPr id="6" name="Tijdelijke aanduiding voor voettekst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lang="nl-BE"/>
          </a:p>
        </p:txBody>
      </p:sp>
      <p:sp>
        <p:nvSpPr>
          <p:cNvPr id="7" name="Tijdelijke aanduiding voor dianumm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6C23E295-A1A5-4488-BC09-D942F81F4A15}" type="slidenum">
              <a:rPr lang="nl-BE" smtClean="0"/>
              <a:t>‹#›</a:t>
            </a:fld>
            <a:endParaRPr lang="nl-BE"/>
          </a:p>
        </p:txBody>
      </p:sp>
      <p:sp>
        <p:nvSpPr>
          <p:cNvPr id="8" name="Tijdelijke aanduiding voor datum 2">
            <a:extLst>
              <a:ext uri="{FF2B5EF4-FFF2-40B4-BE49-F238E27FC236}">
                <a16:creationId xmlns:a16="http://schemas.microsoft.com/office/drawing/2014/main" id="{944846E0-E852-40C1-B969-83476F3B76F7}"/>
              </a:ext>
            </a:extLst>
          </p:cNvPr>
          <p:cNvSpPr txBox="1">
            <a:spLocks/>
          </p:cNvSpPr>
          <p:nvPr/>
        </p:nvSpPr>
        <p:spPr>
          <a:xfrm>
            <a:off x="4633297" y="108502"/>
            <a:ext cx="3962400" cy="216755"/>
          </a:xfrm>
          <a:prstGeom prst="rect">
            <a:avLst/>
          </a:prstGeom>
        </p:spPr>
        <p:txBody>
          <a:bodyPr vert="horz" lIns="91440" tIns="45720" rIns="91440" bIns="45720" rtlCol="0"/>
          <a:lstStyle>
            <a:defPPr>
              <a:defRPr lang="en-US"/>
            </a:defPPr>
            <a:lvl1pPr marL="0" algn="r"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B851D6B0-C309-4360-AADA-E0100A701C51}" type="datetimeFigureOut">
              <a:rPr lang="nl-BE" smtClean="0"/>
              <a:pPr/>
              <a:t>22/10/2021</a:t>
            </a:fld>
            <a:endParaRPr lang="nl-BE"/>
          </a:p>
        </p:txBody>
      </p:sp>
      <p:pic>
        <p:nvPicPr>
          <p:cNvPr id="10" name="Afbeelding 9">
            <a:extLst>
              <a:ext uri="{FF2B5EF4-FFF2-40B4-BE49-F238E27FC236}">
                <a16:creationId xmlns:a16="http://schemas.microsoft.com/office/drawing/2014/main" id="{CABF7A55-6C0F-4E87-AFC0-BB240FFF97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6224" y="-12274"/>
            <a:ext cx="1022976" cy="524275"/>
          </a:xfrm>
          <a:prstGeom prst="rect">
            <a:avLst/>
          </a:prstGeom>
        </p:spPr>
      </p:pic>
      <p:cxnSp>
        <p:nvCxnSpPr>
          <p:cNvPr id="11" name="Rechte verbindingslijn 10">
            <a:extLst>
              <a:ext uri="{FF2B5EF4-FFF2-40B4-BE49-F238E27FC236}">
                <a16:creationId xmlns:a16="http://schemas.microsoft.com/office/drawing/2014/main" id="{0778B21D-7FB4-4703-A374-CC34AE860216}"/>
              </a:ext>
            </a:extLst>
          </p:cNvPr>
          <p:cNvCxnSpPr>
            <a:cxnSpLocks/>
          </p:cNvCxnSpPr>
          <p:nvPr/>
        </p:nvCxnSpPr>
        <p:spPr>
          <a:xfrm>
            <a:off x="615157" y="478051"/>
            <a:ext cx="7887493"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2" name="Tijdelijke aanduiding voor notities 4">
            <a:extLst>
              <a:ext uri="{FF2B5EF4-FFF2-40B4-BE49-F238E27FC236}">
                <a16:creationId xmlns:a16="http://schemas.microsoft.com/office/drawing/2014/main" id="{CC94D0D5-1E80-4534-99C4-6E80E3027CAD}"/>
              </a:ext>
            </a:extLst>
          </p:cNvPr>
          <p:cNvSpPr>
            <a:spLocks noGrp="1"/>
          </p:cNvSpPr>
          <p:nvPr>
            <p:ph type="body" sz="quarter" idx="3"/>
          </p:nvPr>
        </p:nvSpPr>
        <p:spPr>
          <a:xfrm>
            <a:off x="615156" y="3043270"/>
            <a:ext cx="8281193" cy="3283879"/>
          </a:xfrm>
          <a:prstGeom prst="rect">
            <a:avLst/>
          </a:prstGeom>
        </p:spPr>
        <p:txBody>
          <a:bodyPr vert="horz" lIns="91440" tIns="45720" rIns="91440" bIns="45720" rtlCol="0"/>
          <a:lstStyle/>
          <a:p>
            <a:pPr lvl="0"/>
            <a:r>
              <a:rPr lang="nl-NL" dirty="0"/>
              <a:t>Tekststijl van het model bewerken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Tree>
    <p:extLst>
      <p:ext uri="{BB962C8B-B14F-4D97-AF65-F5344CB8AC3E}">
        <p14:creationId xmlns:p14="http://schemas.microsoft.com/office/powerpoint/2010/main" val="24233328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615950" y="701675"/>
            <a:ext cx="3995738" cy="2247900"/>
          </a:xfrm>
        </p:spPr>
      </p:sp>
      <p:sp>
        <p:nvSpPr>
          <p:cNvPr id="3" name="Tijdelijke aanduiding voor notities 2"/>
          <p:cNvSpPr>
            <a:spLocks noGrp="1"/>
          </p:cNvSpPr>
          <p:nvPr>
            <p:ph type="body" idx="1"/>
          </p:nvPr>
        </p:nvSpPr>
        <p:spPr/>
        <p:txBody>
          <a:bodyPr/>
          <a:lstStyle/>
          <a:p>
            <a:r>
              <a:rPr lang="en-US" dirty="0"/>
              <a:t>J= a weighted value of the sum of squared errors</a:t>
            </a:r>
          </a:p>
          <a:p>
            <a:r>
              <a:rPr lang="en-US" dirty="0"/>
              <a:t>The error = </a:t>
            </a:r>
            <a:r>
              <a:rPr lang="en-US" dirty="0" err="1"/>
              <a:t>hθ</a:t>
            </a:r>
            <a:r>
              <a:rPr lang="en-US" dirty="0"/>
              <a:t>(x</a:t>
            </a:r>
            <a:r>
              <a:rPr lang="en-US" baseline="30000" dirty="0"/>
              <a:t>i</a:t>
            </a:r>
            <a:r>
              <a:rPr lang="en-US" baseline="0" dirty="0"/>
              <a:t>)-</a:t>
            </a:r>
            <a:r>
              <a:rPr lang="en-US" baseline="0" dirty="0" err="1"/>
              <a:t>y</a:t>
            </a:r>
            <a:r>
              <a:rPr lang="en-US" baseline="30000" dirty="0" err="1"/>
              <a:t>i</a:t>
            </a:r>
            <a:r>
              <a:rPr lang="en-US" baseline="30000" dirty="0"/>
              <a:t> </a:t>
            </a:r>
            <a:r>
              <a:rPr lang="en-US" baseline="0" dirty="0"/>
              <a:t>= predicted value – absolute value</a:t>
            </a:r>
          </a:p>
          <a:p>
            <a:endParaRPr lang="en-US" dirty="0"/>
          </a:p>
        </p:txBody>
      </p:sp>
      <p:sp>
        <p:nvSpPr>
          <p:cNvPr id="4" name="Tijdelijke aanduiding voor dianummer 3"/>
          <p:cNvSpPr>
            <a:spLocks noGrp="1"/>
          </p:cNvSpPr>
          <p:nvPr>
            <p:ph type="sldNum" sz="quarter" idx="5"/>
          </p:nvPr>
        </p:nvSpPr>
        <p:spPr/>
        <p:txBody>
          <a:bodyPr/>
          <a:lstStyle/>
          <a:p>
            <a:fld id="{6C23E295-A1A5-4488-BC09-D942F81F4A15}" type="slidenum">
              <a:rPr lang="nl-BE" smtClean="0"/>
              <a:t>29</a:t>
            </a:fld>
            <a:endParaRPr lang="nl-BE"/>
          </a:p>
        </p:txBody>
      </p:sp>
    </p:spTree>
    <p:extLst>
      <p:ext uri="{BB962C8B-B14F-4D97-AF65-F5344CB8AC3E}">
        <p14:creationId xmlns:p14="http://schemas.microsoft.com/office/powerpoint/2010/main" val="8762395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5950" y="701675"/>
            <a:ext cx="3995738" cy="2247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C23E295-A1A5-4488-BC09-D942F81F4A15}" type="slidenum">
              <a:rPr lang="nl-BE" smtClean="0"/>
              <a:t>65</a:t>
            </a:fld>
            <a:endParaRPr lang="nl-BE"/>
          </a:p>
        </p:txBody>
      </p:sp>
    </p:spTree>
    <p:extLst>
      <p:ext uri="{BB962C8B-B14F-4D97-AF65-F5344CB8AC3E}">
        <p14:creationId xmlns:p14="http://schemas.microsoft.com/office/powerpoint/2010/main" val="16228084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5950" y="701675"/>
            <a:ext cx="3995738" cy="2247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C23E295-A1A5-4488-BC09-D942F81F4A15}" type="slidenum">
              <a:rPr lang="nl-BE" smtClean="0"/>
              <a:t>66</a:t>
            </a:fld>
            <a:endParaRPr lang="nl-BE"/>
          </a:p>
        </p:txBody>
      </p:sp>
    </p:spTree>
    <p:extLst>
      <p:ext uri="{BB962C8B-B14F-4D97-AF65-F5344CB8AC3E}">
        <p14:creationId xmlns:p14="http://schemas.microsoft.com/office/powerpoint/2010/main" val="21664186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5950" y="701675"/>
            <a:ext cx="3995738" cy="2247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C23E295-A1A5-4488-BC09-D942F81F4A15}" type="slidenum">
              <a:rPr lang="nl-BE" smtClean="0"/>
              <a:t>67</a:t>
            </a:fld>
            <a:endParaRPr lang="nl-BE"/>
          </a:p>
        </p:txBody>
      </p:sp>
    </p:spTree>
    <p:extLst>
      <p:ext uri="{BB962C8B-B14F-4D97-AF65-F5344CB8AC3E}">
        <p14:creationId xmlns:p14="http://schemas.microsoft.com/office/powerpoint/2010/main" val="10836587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5950" y="701675"/>
            <a:ext cx="3995738" cy="2247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C23E295-A1A5-4488-BC09-D942F81F4A15}" type="slidenum">
              <a:rPr lang="nl-BE" smtClean="0"/>
              <a:t>68</a:t>
            </a:fld>
            <a:endParaRPr lang="nl-BE"/>
          </a:p>
        </p:txBody>
      </p:sp>
    </p:spTree>
    <p:extLst>
      <p:ext uri="{BB962C8B-B14F-4D97-AF65-F5344CB8AC3E}">
        <p14:creationId xmlns:p14="http://schemas.microsoft.com/office/powerpoint/2010/main" val="28538048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5950" y="701675"/>
            <a:ext cx="3995738" cy="2247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C23E295-A1A5-4488-BC09-D942F81F4A15}" type="slidenum">
              <a:rPr lang="nl-BE" smtClean="0"/>
              <a:t>69</a:t>
            </a:fld>
            <a:endParaRPr lang="nl-BE"/>
          </a:p>
        </p:txBody>
      </p:sp>
    </p:spTree>
    <p:extLst>
      <p:ext uri="{BB962C8B-B14F-4D97-AF65-F5344CB8AC3E}">
        <p14:creationId xmlns:p14="http://schemas.microsoft.com/office/powerpoint/2010/main" val="26956765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5950" y="701675"/>
            <a:ext cx="3995738" cy="2247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C23E295-A1A5-4488-BC09-D942F81F4A15}" type="slidenum">
              <a:rPr lang="nl-BE" smtClean="0"/>
              <a:t>70</a:t>
            </a:fld>
            <a:endParaRPr lang="nl-BE"/>
          </a:p>
        </p:txBody>
      </p:sp>
    </p:spTree>
    <p:extLst>
      <p:ext uri="{BB962C8B-B14F-4D97-AF65-F5344CB8AC3E}">
        <p14:creationId xmlns:p14="http://schemas.microsoft.com/office/powerpoint/2010/main" val="36314492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5950" y="701675"/>
            <a:ext cx="3995738" cy="2247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C23E295-A1A5-4488-BC09-D942F81F4A15}" type="slidenum">
              <a:rPr lang="nl-BE" smtClean="0"/>
              <a:t>71</a:t>
            </a:fld>
            <a:endParaRPr lang="nl-BE"/>
          </a:p>
        </p:txBody>
      </p:sp>
    </p:spTree>
    <p:extLst>
      <p:ext uri="{BB962C8B-B14F-4D97-AF65-F5344CB8AC3E}">
        <p14:creationId xmlns:p14="http://schemas.microsoft.com/office/powerpoint/2010/main" val="19817870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5950" y="701675"/>
            <a:ext cx="3995738" cy="2247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C23E295-A1A5-4488-BC09-D942F81F4A15}" type="slidenum">
              <a:rPr lang="nl-BE" smtClean="0"/>
              <a:t>72</a:t>
            </a:fld>
            <a:endParaRPr lang="nl-BE"/>
          </a:p>
        </p:txBody>
      </p:sp>
    </p:spTree>
    <p:extLst>
      <p:ext uri="{BB962C8B-B14F-4D97-AF65-F5344CB8AC3E}">
        <p14:creationId xmlns:p14="http://schemas.microsoft.com/office/powerpoint/2010/main" val="13815627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5950" y="701675"/>
            <a:ext cx="3995738" cy="2247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C23E295-A1A5-4488-BC09-D942F81F4A15}" type="slidenum">
              <a:rPr lang="nl-BE" smtClean="0"/>
              <a:t>73</a:t>
            </a:fld>
            <a:endParaRPr lang="nl-BE"/>
          </a:p>
        </p:txBody>
      </p:sp>
    </p:spTree>
    <p:extLst>
      <p:ext uri="{BB962C8B-B14F-4D97-AF65-F5344CB8AC3E}">
        <p14:creationId xmlns:p14="http://schemas.microsoft.com/office/powerpoint/2010/main" val="35020952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5950" y="701675"/>
            <a:ext cx="3995738" cy="2247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C23E295-A1A5-4488-BC09-D942F81F4A15}" type="slidenum">
              <a:rPr lang="nl-BE" smtClean="0"/>
              <a:t>74</a:t>
            </a:fld>
            <a:endParaRPr lang="nl-BE"/>
          </a:p>
        </p:txBody>
      </p:sp>
    </p:spTree>
    <p:extLst>
      <p:ext uri="{BB962C8B-B14F-4D97-AF65-F5344CB8AC3E}">
        <p14:creationId xmlns:p14="http://schemas.microsoft.com/office/powerpoint/2010/main" val="23694049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5950" y="701675"/>
            <a:ext cx="3995738" cy="2247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C23E295-A1A5-4488-BC09-D942F81F4A15}" type="slidenum">
              <a:rPr lang="nl-BE" smtClean="0"/>
              <a:t>57</a:t>
            </a:fld>
            <a:endParaRPr lang="nl-BE"/>
          </a:p>
        </p:txBody>
      </p:sp>
    </p:spTree>
    <p:extLst>
      <p:ext uri="{BB962C8B-B14F-4D97-AF65-F5344CB8AC3E}">
        <p14:creationId xmlns:p14="http://schemas.microsoft.com/office/powerpoint/2010/main" val="358942695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5950" y="701675"/>
            <a:ext cx="3995738" cy="2247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C23E295-A1A5-4488-BC09-D942F81F4A15}" type="slidenum">
              <a:rPr lang="nl-BE" smtClean="0"/>
              <a:t>75</a:t>
            </a:fld>
            <a:endParaRPr lang="nl-BE"/>
          </a:p>
        </p:txBody>
      </p:sp>
    </p:spTree>
    <p:extLst>
      <p:ext uri="{BB962C8B-B14F-4D97-AF65-F5344CB8AC3E}">
        <p14:creationId xmlns:p14="http://schemas.microsoft.com/office/powerpoint/2010/main" val="27652470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5950" y="701675"/>
            <a:ext cx="3995738" cy="2247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C23E295-A1A5-4488-BC09-D942F81F4A15}" type="slidenum">
              <a:rPr lang="nl-BE" smtClean="0"/>
              <a:t>76</a:t>
            </a:fld>
            <a:endParaRPr lang="nl-BE"/>
          </a:p>
        </p:txBody>
      </p:sp>
    </p:spTree>
    <p:extLst>
      <p:ext uri="{BB962C8B-B14F-4D97-AF65-F5344CB8AC3E}">
        <p14:creationId xmlns:p14="http://schemas.microsoft.com/office/powerpoint/2010/main" val="96709121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5950" y="701675"/>
            <a:ext cx="3995738" cy="2247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C23E295-A1A5-4488-BC09-D942F81F4A15}" type="slidenum">
              <a:rPr lang="nl-BE" smtClean="0"/>
              <a:t>77</a:t>
            </a:fld>
            <a:endParaRPr lang="nl-BE"/>
          </a:p>
        </p:txBody>
      </p:sp>
    </p:spTree>
    <p:extLst>
      <p:ext uri="{BB962C8B-B14F-4D97-AF65-F5344CB8AC3E}">
        <p14:creationId xmlns:p14="http://schemas.microsoft.com/office/powerpoint/2010/main" val="230717736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5950" y="701675"/>
            <a:ext cx="3995738" cy="2247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C23E295-A1A5-4488-BC09-D942F81F4A15}" type="slidenum">
              <a:rPr lang="nl-BE" smtClean="0"/>
              <a:t>78</a:t>
            </a:fld>
            <a:endParaRPr lang="nl-BE"/>
          </a:p>
        </p:txBody>
      </p:sp>
    </p:spTree>
    <p:extLst>
      <p:ext uri="{BB962C8B-B14F-4D97-AF65-F5344CB8AC3E}">
        <p14:creationId xmlns:p14="http://schemas.microsoft.com/office/powerpoint/2010/main" val="373747046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5950" y="701675"/>
            <a:ext cx="3995738" cy="2247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C23E295-A1A5-4488-BC09-D942F81F4A15}" type="slidenum">
              <a:rPr lang="nl-BE" smtClean="0"/>
              <a:t>79</a:t>
            </a:fld>
            <a:endParaRPr lang="nl-BE"/>
          </a:p>
        </p:txBody>
      </p:sp>
    </p:spTree>
    <p:extLst>
      <p:ext uri="{BB962C8B-B14F-4D97-AF65-F5344CB8AC3E}">
        <p14:creationId xmlns:p14="http://schemas.microsoft.com/office/powerpoint/2010/main" val="598238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5950" y="701675"/>
            <a:ext cx="3995738" cy="2247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C23E295-A1A5-4488-BC09-D942F81F4A15}" type="slidenum">
              <a:rPr lang="nl-BE" smtClean="0"/>
              <a:t>80</a:t>
            </a:fld>
            <a:endParaRPr lang="nl-BE"/>
          </a:p>
        </p:txBody>
      </p:sp>
    </p:spTree>
    <p:extLst>
      <p:ext uri="{BB962C8B-B14F-4D97-AF65-F5344CB8AC3E}">
        <p14:creationId xmlns:p14="http://schemas.microsoft.com/office/powerpoint/2010/main" val="196747391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5950" y="701675"/>
            <a:ext cx="3995738" cy="2247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C23E295-A1A5-4488-BC09-D942F81F4A15}" type="slidenum">
              <a:rPr lang="nl-BE" smtClean="0"/>
              <a:t>81</a:t>
            </a:fld>
            <a:endParaRPr lang="nl-BE"/>
          </a:p>
        </p:txBody>
      </p:sp>
    </p:spTree>
    <p:extLst>
      <p:ext uri="{BB962C8B-B14F-4D97-AF65-F5344CB8AC3E}">
        <p14:creationId xmlns:p14="http://schemas.microsoft.com/office/powerpoint/2010/main" val="221993601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5950" y="701675"/>
            <a:ext cx="3995738" cy="2247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C23E295-A1A5-4488-BC09-D942F81F4A15}" type="slidenum">
              <a:rPr lang="nl-BE" smtClean="0"/>
              <a:t>82</a:t>
            </a:fld>
            <a:endParaRPr lang="nl-BE"/>
          </a:p>
        </p:txBody>
      </p:sp>
    </p:spTree>
    <p:extLst>
      <p:ext uri="{BB962C8B-B14F-4D97-AF65-F5344CB8AC3E}">
        <p14:creationId xmlns:p14="http://schemas.microsoft.com/office/powerpoint/2010/main" val="136362201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5950" y="701675"/>
            <a:ext cx="3995738" cy="2247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C23E295-A1A5-4488-BC09-D942F81F4A15}" type="slidenum">
              <a:rPr lang="nl-BE" smtClean="0"/>
              <a:t>83</a:t>
            </a:fld>
            <a:endParaRPr lang="nl-BE"/>
          </a:p>
        </p:txBody>
      </p:sp>
    </p:spTree>
    <p:extLst>
      <p:ext uri="{BB962C8B-B14F-4D97-AF65-F5344CB8AC3E}">
        <p14:creationId xmlns:p14="http://schemas.microsoft.com/office/powerpoint/2010/main" val="7433061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5950" y="701675"/>
            <a:ext cx="3995738" cy="2247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C23E295-A1A5-4488-BC09-D942F81F4A15}" type="slidenum">
              <a:rPr lang="nl-BE" smtClean="0"/>
              <a:t>58</a:t>
            </a:fld>
            <a:endParaRPr lang="nl-BE"/>
          </a:p>
        </p:txBody>
      </p:sp>
    </p:spTree>
    <p:extLst>
      <p:ext uri="{BB962C8B-B14F-4D97-AF65-F5344CB8AC3E}">
        <p14:creationId xmlns:p14="http://schemas.microsoft.com/office/powerpoint/2010/main" val="1392662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5950" y="701675"/>
            <a:ext cx="3995738" cy="2247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C23E295-A1A5-4488-BC09-D942F81F4A15}" type="slidenum">
              <a:rPr lang="nl-BE" smtClean="0"/>
              <a:t>59</a:t>
            </a:fld>
            <a:endParaRPr lang="nl-BE"/>
          </a:p>
        </p:txBody>
      </p:sp>
    </p:spTree>
    <p:extLst>
      <p:ext uri="{BB962C8B-B14F-4D97-AF65-F5344CB8AC3E}">
        <p14:creationId xmlns:p14="http://schemas.microsoft.com/office/powerpoint/2010/main" val="1877929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5950" y="701675"/>
            <a:ext cx="3995738" cy="2247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C23E295-A1A5-4488-BC09-D942F81F4A15}" type="slidenum">
              <a:rPr lang="nl-BE" smtClean="0"/>
              <a:t>60</a:t>
            </a:fld>
            <a:endParaRPr lang="nl-BE"/>
          </a:p>
        </p:txBody>
      </p:sp>
    </p:spTree>
    <p:extLst>
      <p:ext uri="{BB962C8B-B14F-4D97-AF65-F5344CB8AC3E}">
        <p14:creationId xmlns:p14="http://schemas.microsoft.com/office/powerpoint/2010/main" val="638332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5950" y="701675"/>
            <a:ext cx="3995738" cy="2247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C23E295-A1A5-4488-BC09-D942F81F4A15}" type="slidenum">
              <a:rPr lang="nl-BE" smtClean="0"/>
              <a:t>61</a:t>
            </a:fld>
            <a:endParaRPr lang="nl-BE"/>
          </a:p>
        </p:txBody>
      </p:sp>
    </p:spTree>
    <p:extLst>
      <p:ext uri="{BB962C8B-B14F-4D97-AF65-F5344CB8AC3E}">
        <p14:creationId xmlns:p14="http://schemas.microsoft.com/office/powerpoint/2010/main" val="4130830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5950" y="701675"/>
            <a:ext cx="3995738" cy="2247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C23E295-A1A5-4488-BC09-D942F81F4A15}" type="slidenum">
              <a:rPr lang="nl-BE" smtClean="0"/>
              <a:t>62</a:t>
            </a:fld>
            <a:endParaRPr lang="nl-BE"/>
          </a:p>
        </p:txBody>
      </p:sp>
    </p:spTree>
    <p:extLst>
      <p:ext uri="{BB962C8B-B14F-4D97-AF65-F5344CB8AC3E}">
        <p14:creationId xmlns:p14="http://schemas.microsoft.com/office/powerpoint/2010/main" val="39412893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5950" y="701675"/>
            <a:ext cx="3995738" cy="2247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C23E295-A1A5-4488-BC09-D942F81F4A15}" type="slidenum">
              <a:rPr lang="nl-BE" smtClean="0"/>
              <a:t>63</a:t>
            </a:fld>
            <a:endParaRPr lang="nl-BE"/>
          </a:p>
        </p:txBody>
      </p:sp>
    </p:spTree>
    <p:extLst>
      <p:ext uri="{BB962C8B-B14F-4D97-AF65-F5344CB8AC3E}">
        <p14:creationId xmlns:p14="http://schemas.microsoft.com/office/powerpoint/2010/main" val="22642381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5950" y="701675"/>
            <a:ext cx="3995738" cy="2247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C23E295-A1A5-4488-BC09-D942F81F4A15}" type="slidenum">
              <a:rPr lang="nl-BE" smtClean="0"/>
              <a:t>64</a:t>
            </a:fld>
            <a:endParaRPr lang="nl-BE"/>
          </a:p>
        </p:txBody>
      </p:sp>
    </p:spTree>
    <p:extLst>
      <p:ext uri="{BB962C8B-B14F-4D97-AF65-F5344CB8AC3E}">
        <p14:creationId xmlns:p14="http://schemas.microsoft.com/office/powerpoint/2010/main" val="3066428355"/>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hyperlink" Target="mailto:regis.le.roy@howest.be" TargetMode="External"/><Relationship Id="rId3" Type="http://schemas.openxmlformats.org/officeDocument/2006/relationships/image" Target="../media/image3.png"/><Relationship Id="rId7" Type="http://schemas.openxmlformats.org/officeDocument/2006/relationships/image" Target="../media/image6.png"/><Relationship Id="rId2" Type="http://schemas.openxmlformats.org/officeDocument/2006/relationships/image" Target="../media/image2.jpg"/><Relationship Id="rId1" Type="http://schemas.openxmlformats.org/officeDocument/2006/relationships/slideMaster" Target="../slideMasters/slideMaster1.xml"/><Relationship Id="rId6" Type="http://schemas.openxmlformats.org/officeDocument/2006/relationships/image" Target="../media/image5.JPG"/><Relationship Id="rId11" Type="http://schemas.openxmlformats.org/officeDocument/2006/relationships/image" Target="../media/image8.jpg"/><Relationship Id="rId5" Type="http://schemas.openxmlformats.org/officeDocument/2006/relationships/image" Target="../media/image4.JPG"/><Relationship Id="rId10" Type="http://schemas.openxmlformats.org/officeDocument/2006/relationships/image" Target="../media/image7.JPG"/><Relationship Id="rId4" Type="http://schemas.openxmlformats.org/officeDocument/2006/relationships/hyperlink" Target="https://www.flickr.com/photos/howestbe/albums" TargetMode="External"/><Relationship Id="rId9" Type="http://schemas.openxmlformats.org/officeDocument/2006/relationships/hyperlink" Target="https://studenthowest.sharepoint.com/sites/staff/COMM/SitePages/Huisstijl.aspx" TargetMode="Externa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8" Type="http://schemas.openxmlformats.org/officeDocument/2006/relationships/hyperlink" Target="mailto:regis.le.roy@howest.be" TargetMode="External"/><Relationship Id="rId3" Type="http://schemas.openxmlformats.org/officeDocument/2006/relationships/image" Target="../media/image3.png"/><Relationship Id="rId7" Type="http://schemas.openxmlformats.org/officeDocument/2006/relationships/image" Target="../media/image6.png"/><Relationship Id="rId2" Type="http://schemas.openxmlformats.org/officeDocument/2006/relationships/image" Target="../media/image2.jpg"/><Relationship Id="rId1" Type="http://schemas.openxmlformats.org/officeDocument/2006/relationships/slideMaster" Target="../slideMasters/slideMaster2.xml"/><Relationship Id="rId6" Type="http://schemas.openxmlformats.org/officeDocument/2006/relationships/image" Target="../media/image5.JPG"/><Relationship Id="rId11" Type="http://schemas.openxmlformats.org/officeDocument/2006/relationships/image" Target="../media/image8.jpg"/><Relationship Id="rId5" Type="http://schemas.openxmlformats.org/officeDocument/2006/relationships/image" Target="../media/image4.JPG"/><Relationship Id="rId10" Type="http://schemas.openxmlformats.org/officeDocument/2006/relationships/image" Target="../media/image7.JPG"/><Relationship Id="rId4" Type="http://schemas.openxmlformats.org/officeDocument/2006/relationships/hyperlink" Target="https://www.flickr.com/photos/howestbe/albums" TargetMode="External"/><Relationship Id="rId9" Type="http://schemas.openxmlformats.org/officeDocument/2006/relationships/hyperlink" Target="https://start.howest.be/StrategieCommunicatie/Communicatie" TargetMode="Externa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9.jpg"/><Relationship Id="rId1" Type="http://schemas.openxmlformats.org/officeDocument/2006/relationships/slideMaster" Target="../slideMasters/slideMaster2.xml"/><Relationship Id="rId4" Type="http://schemas.openxmlformats.org/officeDocument/2006/relationships/image" Target="../media/image16.sv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1.jpg"/><Relationship Id="rId1" Type="http://schemas.openxmlformats.org/officeDocument/2006/relationships/slideMaster" Target="../slideMasters/slideMaster2.xml"/><Relationship Id="rId4" Type="http://schemas.openxmlformats.org/officeDocument/2006/relationships/image" Target="../media/image16.sv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1.jpg"/><Relationship Id="rId1" Type="http://schemas.openxmlformats.org/officeDocument/2006/relationships/slideMaster" Target="../slideMasters/slideMaster2.xml"/><Relationship Id="rId4" Type="http://schemas.openxmlformats.org/officeDocument/2006/relationships/image" Target="../media/image16.sv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1.jpg"/><Relationship Id="rId1" Type="http://schemas.openxmlformats.org/officeDocument/2006/relationships/slideMaster" Target="../slideMasters/slideMaster2.xml"/><Relationship Id="rId4" Type="http://schemas.openxmlformats.org/officeDocument/2006/relationships/image" Target="../media/image16.svg"/></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2.jpg"/><Relationship Id="rId1" Type="http://schemas.openxmlformats.org/officeDocument/2006/relationships/slideMaster" Target="../slideMasters/slideMaster2.xml"/><Relationship Id="rId4" Type="http://schemas.microsoft.com/office/2007/relationships/hdphoto" Target="../media/hdphoto1.wdp"/></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8" Type="http://schemas.openxmlformats.org/officeDocument/2006/relationships/hyperlink" Target="mailto:regis.le.roy@howest.be" TargetMode="External"/><Relationship Id="rId3" Type="http://schemas.openxmlformats.org/officeDocument/2006/relationships/image" Target="../media/image3.png"/><Relationship Id="rId7" Type="http://schemas.openxmlformats.org/officeDocument/2006/relationships/image" Target="../media/image6.png"/><Relationship Id="rId2" Type="http://schemas.openxmlformats.org/officeDocument/2006/relationships/image" Target="../media/image2.jpg"/><Relationship Id="rId1" Type="http://schemas.openxmlformats.org/officeDocument/2006/relationships/slideMaster" Target="../slideMasters/slideMaster3.xml"/><Relationship Id="rId6" Type="http://schemas.openxmlformats.org/officeDocument/2006/relationships/image" Target="../media/image5.JPG"/><Relationship Id="rId11" Type="http://schemas.openxmlformats.org/officeDocument/2006/relationships/image" Target="../media/image8.jpg"/><Relationship Id="rId5" Type="http://schemas.openxmlformats.org/officeDocument/2006/relationships/image" Target="../media/image4.JPG"/><Relationship Id="rId10" Type="http://schemas.openxmlformats.org/officeDocument/2006/relationships/image" Target="../media/image7.JPG"/><Relationship Id="rId4" Type="http://schemas.openxmlformats.org/officeDocument/2006/relationships/hyperlink" Target="https://www.flickr.com/photos/howestbe/albums" TargetMode="External"/><Relationship Id="rId9" Type="http://schemas.openxmlformats.org/officeDocument/2006/relationships/hyperlink" Target="https://start.howest.be/StrategieCommunicatie/Communicatie" TargetMode="Externa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fo">
    <p:spTree>
      <p:nvGrpSpPr>
        <p:cNvPr id="1" name=""/>
        <p:cNvGrpSpPr/>
        <p:nvPr/>
      </p:nvGrpSpPr>
      <p:grpSpPr>
        <a:xfrm>
          <a:off x="0" y="0"/>
          <a:ext cx="0" cy="0"/>
          <a:chOff x="0" y="0"/>
          <a:chExt cx="0" cy="0"/>
        </a:xfrm>
      </p:grpSpPr>
      <p:pic>
        <p:nvPicPr>
          <p:cNvPr id="8" name="template Image TEMP" hidden="1">
            <a:extLst>
              <a:ext uri="{FF2B5EF4-FFF2-40B4-BE49-F238E27FC236}">
                <a16:creationId xmlns:a16="http://schemas.microsoft.com/office/drawing/2014/main" id="{8B469C1A-565F-459B-93C7-43E5D877DAE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12" name="TextBox 4">
            <a:extLst>
              <a:ext uri="{FF2B5EF4-FFF2-40B4-BE49-F238E27FC236}">
                <a16:creationId xmlns:a16="http://schemas.microsoft.com/office/drawing/2014/main" id="{22214A23-4B57-4EDB-9FCA-6715CD113D98}"/>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Info slide</a:t>
            </a:r>
            <a:endParaRPr lang="en-US" sz="2000" b="1" dirty="0">
              <a:solidFill>
                <a:schemeClr val="tx1"/>
              </a:solidFill>
              <a:latin typeface="+mn-lt"/>
              <a:cs typeface="Arial" panose="020B0604020202020204" pitchFamily="34" charset="0"/>
            </a:endParaRPr>
          </a:p>
        </p:txBody>
      </p:sp>
      <p:sp>
        <p:nvSpPr>
          <p:cNvPr id="36" name="TextBox 36">
            <a:extLst>
              <a:ext uri="{FF2B5EF4-FFF2-40B4-BE49-F238E27FC236}">
                <a16:creationId xmlns:a16="http://schemas.microsoft.com/office/drawing/2014/main" id="{44C7C4AE-D418-42DF-87C9-0EEE364DAA8B}"/>
              </a:ext>
            </a:extLst>
          </p:cNvPr>
          <p:cNvSpPr txBox="1"/>
          <p:nvPr userDrawn="1"/>
        </p:nvSpPr>
        <p:spPr>
          <a:xfrm>
            <a:off x="970117" y="1530329"/>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Afbeelding invoegen</a:t>
            </a:r>
            <a:endParaRPr lang="en-US" sz="1400" b="1" dirty="0">
              <a:solidFill>
                <a:schemeClr val="tx2"/>
              </a:solidFill>
              <a:latin typeface="+mn-lt"/>
              <a:cs typeface="Arial" panose="020B0604020202020204" pitchFamily="34" charset="0"/>
            </a:endParaRPr>
          </a:p>
        </p:txBody>
      </p:sp>
      <p:cxnSp>
        <p:nvCxnSpPr>
          <p:cNvPr id="37" name="Straight Connector 37">
            <a:extLst>
              <a:ext uri="{FF2B5EF4-FFF2-40B4-BE49-F238E27FC236}">
                <a16:creationId xmlns:a16="http://schemas.microsoft.com/office/drawing/2014/main" id="{B40A38B9-2AAB-47E3-AE1F-C0AFE51A7A63}"/>
              </a:ext>
            </a:extLst>
          </p:cNvPr>
          <p:cNvCxnSpPr>
            <a:cxnSpLocks/>
          </p:cNvCxnSpPr>
          <p:nvPr userDrawn="1"/>
        </p:nvCxnSpPr>
        <p:spPr>
          <a:xfrm>
            <a:off x="1031435" y="2201606"/>
            <a:ext cx="2670818"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sp>
        <p:nvSpPr>
          <p:cNvPr id="38" name="TextBox 38">
            <a:extLst>
              <a:ext uri="{FF2B5EF4-FFF2-40B4-BE49-F238E27FC236}">
                <a16:creationId xmlns:a16="http://schemas.microsoft.com/office/drawing/2014/main" id="{536B82A6-6264-438B-A97E-741449A365B1}"/>
              </a:ext>
            </a:extLst>
          </p:cNvPr>
          <p:cNvSpPr txBox="1"/>
          <p:nvPr userDrawn="1"/>
        </p:nvSpPr>
        <p:spPr>
          <a:xfrm>
            <a:off x="956335" y="2280453"/>
            <a:ext cx="2752302" cy="861774"/>
          </a:xfrm>
          <a:prstGeom prst="rect">
            <a:avLst/>
          </a:prstGeom>
          <a:noFill/>
        </p:spPr>
        <p:txBody>
          <a:bodyPr wrap="square" rtlCol="0">
            <a:spAutoFit/>
          </a:bodyPr>
          <a:lstStyle/>
          <a:p>
            <a:r>
              <a:rPr lang="nl-NL" sz="1000" dirty="0">
                <a:latin typeface="+mn-lt"/>
                <a:cs typeface="Arial" panose="020B0604020202020204" pitchFamily="34" charset="0"/>
              </a:rPr>
              <a:t>Klik op het pictogram dat vervolgens verschijnt om een afbeelding in te voegen.</a:t>
            </a:r>
          </a:p>
          <a:p>
            <a:endParaRPr lang="nl-NL" sz="1000" dirty="0">
              <a:latin typeface="+mn-lt"/>
              <a:cs typeface="Arial" panose="020B0604020202020204" pitchFamily="34" charset="0"/>
            </a:endParaRPr>
          </a:p>
          <a:p>
            <a:r>
              <a:rPr lang="nl-NL" sz="1000" dirty="0">
                <a:latin typeface="+mn-lt"/>
                <a:cs typeface="Arial" panose="020B0604020202020204" pitchFamily="34" charset="0"/>
              </a:rPr>
              <a:t>Voor </a:t>
            </a:r>
            <a:r>
              <a:rPr lang="nl-NL" sz="1000" dirty="0" err="1">
                <a:latin typeface="+mn-lt"/>
                <a:cs typeface="Arial" panose="020B0604020202020204" pitchFamily="34" charset="0"/>
              </a:rPr>
              <a:t>copy+paste</a:t>
            </a:r>
            <a:r>
              <a:rPr lang="nl-NL" sz="1000" dirty="0">
                <a:latin typeface="+mn-lt"/>
                <a:cs typeface="Arial" panose="020B0604020202020204" pitchFamily="34" charset="0"/>
              </a:rPr>
              <a:t> commando:</a:t>
            </a:r>
          </a:p>
          <a:p>
            <a:r>
              <a:rPr lang="nl-NL" sz="1000" dirty="0">
                <a:latin typeface="+mn-lt"/>
                <a:cs typeface="Arial" panose="020B0604020202020204" pitchFamily="34" charset="0"/>
              </a:rPr>
              <a:t>Selecteer de </a:t>
            </a:r>
            <a:r>
              <a:rPr lang="nl-NL" sz="1000" dirty="0" err="1">
                <a:latin typeface="+mn-lt"/>
                <a:cs typeface="Arial" panose="020B0604020202020204" pitchFamily="34" charset="0"/>
              </a:rPr>
              <a:t>placeholder</a:t>
            </a:r>
            <a:r>
              <a:rPr lang="nl-NL" sz="1000" dirty="0">
                <a:latin typeface="+mn-lt"/>
                <a:cs typeface="Arial" panose="020B0604020202020204" pitchFamily="34" charset="0"/>
              </a:rPr>
              <a:t> en plak.de afbeelding</a:t>
            </a:r>
          </a:p>
        </p:txBody>
      </p:sp>
      <p:sp>
        <p:nvSpPr>
          <p:cNvPr id="39" name="TextBox 46">
            <a:extLst>
              <a:ext uri="{FF2B5EF4-FFF2-40B4-BE49-F238E27FC236}">
                <a16:creationId xmlns:a16="http://schemas.microsoft.com/office/drawing/2014/main" id="{F0FA5799-9C4C-446C-9207-94C4B5D748A3}"/>
              </a:ext>
            </a:extLst>
          </p:cNvPr>
          <p:cNvSpPr txBox="1"/>
          <p:nvPr userDrawn="1"/>
        </p:nvSpPr>
        <p:spPr>
          <a:xfrm>
            <a:off x="954849" y="3216398"/>
            <a:ext cx="2731369" cy="1015663"/>
          </a:xfrm>
          <a:prstGeom prst="rect">
            <a:avLst/>
          </a:prstGeom>
          <a:noFill/>
        </p:spPr>
        <p:txBody>
          <a:bodyPr wrap="square" rtlCol="0">
            <a:spAutoFit/>
          </a:bodyPr>
          <a:lstStyle/>
          <a:p>
            <a:r>
              <a:rPr lang="nl-NL" sz="1000" dirty="0">
                <a:latin typeface="+mn-lt"/>
                <a:cs typeface="Arial" panose="020B0604020202020204" pitchFamily="34" charset="0"/>
              </a:rPr>
              <a:t>Wanneer je de afbeelding wilt schalen of verslepen, ga dan naar </a:t>
            </a:r>
          </a:p>
          <a:p>
            <a:r>
              <a:rPr lang="nl-NL" sz="1000" b="1" dirty="0">
                <a:latin typeface="+mn-lt"/>
                <a:cs typeface="Arial" panose="020B0604020202020204" pitchFamily="34" charset="0"/>
              </a:rPr>
              <a:t>‘Hulpmiddelen voor afbeeldingen’ </a:t>
            </a:r>
          </a:p>
          <a:p>
            <a:r>
              <a:rPr lang="nl-NL" sz="1000" dirty="0">
                <a:latin typeface="+mn-lt"/>
                <a:cs typeface="Arial" panose="020B0604020202020204" pitchFamily="34" charset="0"/>
              </a:rPr>
              <a:t>en klik op </a:t>
            </a:r>
            <a:r>
              <a:rPr lang="nl-NL" sz="1000" b="1" dirty="0">
                <a:latin typeface="+mn-lt"/>
                <a:cs typeface="Arial" panose="020B0604020202020204" pitchFamily="34" charset="0"/>
              </a:rPr>
              <a:t>‘Bijsnijden’. </a:t>
            </a:r>
            <a:r>
              <a:rPr lang="nl-NL" sz="1000" dirty="0">
                <a:latin typeface="+mn-lt"/>
                <a:cs typeface="Arial" panose="020B0604020202020204" pitchFamily="34" charset="0"/>
              </a:rPr>
              <a:t>Met de witte bolletjes schaal je de afbeelding, met de zwarte haakjes schaal je het afbeeldingskader. </a:t>
            </a:r>
            <a:endParaRPr lang="en-US" sz="1000" dirty="0">
              <a:latin typeface="+mn-lt"/>
              <a:cs typeface="Arial" panose="020B0604020202020204" pitchFamily="34" charset="0"/>
            </a:endParaRPr>
          </a:p>
        </p:txBody>
      </p:sp>
      <p:pic>
        <p:nvPicPr>
          <p:cNvPr id="40" name="Picture 5">
            <a:extLst>
              <a:ext uri="{FF2B5EF4-FFF2-40B4-BE49-F238E27FC236}">
                <a16:creationId xmlns:a16="http://schemas.microsoft.com/office/drawing/2014/main" id="{040BA48D-125B-4304-B3D5-BC245FDDCE24}"/>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382241" y="3264214"/>
            <a:ext cx="271463" cy="476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3" name="TextBox 46">
            <a:extLst>
              <a:ext uri="{FF2B5EF4-FFF2-40B4-BE49-F238E27FC236}">
                <a16:creationId xmlns:a16="http://schemas.microsoft.com/office/drawing/2014/main" id="{3F368D08-D40E-4F7F-9166-57146C54B4FE}"/>
              </a:ext>
            </a:extLst>
          </p:cNvPr>
          <p:cNvSpPr txBox="1"/>
          <p:nvPr userDrawn="1"/>
        </p:nvSpPr>
        <p:spPr>
          <a:xfrm>
            <a:off x="3739472" y="3659037"/>
            <a:ext cx="2785649" cy="553998"/>
          </a:xfrm>
          <a:prstGeom prst="rect">
            <a:avLst/>
          </a:prstGeom>
          <a:noFill/>
        </p:spPr>
        <p:txBody>
          <a:bodyPr wrap="square" rtlCol="0">
            <a:spAutoFit/>
          </a:bodyPr>
          <a:lstStyle/>
          <a:p>
            <a:r>
              <a:rPr lang="nl-NL" sz="1000" dirty="0">
                <a:latin typeface="+mn-lt"/>
                <a:cs typeface="Arial" panose="020B0604020202020204" pitchFamily="34" charset="0"/>
              </a:rPr>
              <a:t>Howest stock Afbeeldingen kan je downloaden op</a:t>
            </a:r>
          </a:p>
          <a:p>
            <a:r>
              <a:rPr lang="nl-NL" sz="1000" dirty="0">
                <a:latin typeface="+mn-lt"/>
                <a:cs typeface="Arial" panose="020B0604020202020204" pitchFamily="34" charset="0"/>
              </a:rPr>
              <a:t> </a:t>
            </a:r>
            <a:r>
              <a:rPr lang="nl-BE" sz="1000" dirty="0">
                <a:latin typeface="+mn-lt"/>
                <a:hlinkClick r:id="rId4"/>
              </a:rPr>
              <a:t>https://www.flickr.com/photos/howestbe/albums</a:t>
            </a:r>
            <a:endParaRPr lang="nl-NL" sz="1000" dirty="0">
              <a:latin typeface="+mn-lt"/>
              <a:cs typeface="Arial" panose="020B0604020202020204" pitchFamily="34" charset="0"/>
            </a:endParaRPr>
          </a:p>
        </p:txBody>
      </p:sp>
      <p:sp>
        <p:nvSpPr>
          <p:cNvPr id="44" name="TextBox 36">
            <a:extLst>
              <a:ext uri="{FF2B5EF4-FFF2-40B4-BE49-F238E27FC236}">
                <a16:creationId xmlns:a16="http://schemas.microsoft.com/office/drawing/2014/main" id="{F1BAA920-A476-47C6-8DBB-C2C99C48688A}"/>
              </a:ext>
            </a:extLst>
          </p:cNvPr>
          <p:cNvSpPr txBox="1"/>
          <p:nvPr userDrawn="1"/>
        </p:nvSpPr>
        <p:spPr>
          <a:xfrm>
            <a:off x="3744719" y="1530329"/>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Afbeelding optimaliseren</a:t>
            </a:r>
            <a:endParaRPr lang="en-US" sz="1400" b="1" dirty="0">
              <a:solidFill>
                <a:schemeClr val="tx2"/>
              </a:solidFill>
              <a:latin typeface="+mn-lt"/>
              <a:cs typeface="Arial" panose="020B0604020202020204" pitchFamily="34" charset="0"/>
            </a:endParaRPr>
          </a:p>
        </p:txBody>
      </p:sp>
      <p:cxnSp>
        <p:nvCxnSpPr>
          <p:cNvPr id="45" name="Straight Connector 37">
            <a:extLst>
              <a:ext uri="{FF2B5EF4-FFF2-40B4-BE49-F238E27FC236}">
                <a16:creationId xmlns:a16="http://schemas.microsoft.com/office/drawing/2014/main" id="{7C043D1C-A8E6-4EC8-BA0D-36E15F1CEC1E}"/>
              </a:ext>
            </a:extLst>
          </p:cNvPr>
          <p:cNvCxnSpPr>
            <a:cxnSpLocks/>
          </p:cNvCxnSpPr>
          <p:nvPr userDrawn="1"/>
        </p:nvCxnSpPr>
        <p:spPr>
          <a:xfrm>
            <a:off x="3843206" y="2214279"/>
            <a:ext cx="2650606"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sp>
        <p:nvSpPr>
          <p:cNvPr id="46" name="TextBox 38">
            <a:extLst>
              <a:ext uri="{FF2B5EF4-FFF2-40B4-BE49-F238E27FC236}">
                <a16:creationId xmlns:a16="http://schemas.microsoft.com/office/drawing/2014/main" id="{79C207DC-6067-44B0-A786-DD106419929F}"/>
              </a:ext>
            </a:extLst>
          </p:cNvPr>
          <p:cNvSpPr txBox="1"/>
          <p:nvPr userDrawn="1"/>
        </p:nvSpPr>
        <p:spPr>
          <a:xfrm>
            <a:off x="3743234" y="2275074"/>
            <a:ext cx="2737877" cy="1323439"/>
          </a:xfrm>
          <a:prstGeom prst="rect">
            <a:avLst/>
          </a:prstGeom>
          <a:noFill/>
        </p:spPr>
        <p:txBody>
          <a:bodyPr wrap="square" rtlCol="0">
            <a:spAutoFit/>
          </a:bodyPr>
          <a:lstStyle/>
          <a:p>
            <a:r>
              <a:rPr lang="nl-NL" sz="1000" dirty="0">
                <a:latin typeface="+mn-lt"/>
                <a:cs typeface="Arial" panose="020B0604020202020204" pitchFamily="34" charset="0"/>
              </a:rPr>
              <a:t>Afbeeldingen maken je PPT vaak heel groot, indien nodig kan je ze comprimeren door ze te selecteren naar </a:t>
            </a:r>
            <a:r>
              <a:rPr lang="nl-NL" sz="1000" b="1" dirty="0">
                <a:latin typeface="+mn-lt"/>
                <a:cs typeface="Arial" panose="020B0604020202020204" pitchFamily="34" charset="0"/>
              </a:rPr>
              <a:t>opmaak</a:t>
            </a:r>
            <a:r>
              <a:rPr lang="nl-NL" sz="1000" dirty="0">
                <a:latin typeface="+mn-lt"/>
                <a:cs typeface="Arial" panose="020B0604020202020204" pitchFamily="34" charset="0"/>
              </a:rPr>
              <a:t> te gaan</a:t>
            </a:r>
          </a:p>
          <a:p>
            <a:endParaRPr lang="nl-NL" sz="1000" dirty="0">
              <a:latin typeface="+mn-lt"/>
              <a:cs typeface="Arial" panose="020B0604020202020204" pitchFamily="34" charset="0"/>
            </a:endParaRPr>
          </a:p>
          <a:p>
            <a:r>
              <a:rPr lang="nl-NL" sz="1000" dirty="0">
                <a:latin typeface="+mn-lt"/>
                <a:cs typeface="Arial" panose="020B0604020202020204" pitchFamily="34" charset="0"/>
              </a:rPr>
              <a:t>Daar kan je volgende optie vinden:</a:t>
            </a:r>
          </a:p>
          <a:p>
            <a:endParaRPr lang="nl-NL" sz="1000" dirty="0">
              <a:latin typeface="+mn-lt"/>
              <a:cs typeface="Arial" panose="020B0604020202020204" pitchFamily="34" charset="0"/>
            </a:endParaRPr>
          </a:p>
          <a:p>
            <a:endParaRPr lang="nl-NL" sz="1000" dirty="0">
              <a:latin typeface="+mn-lt"/>
              <a:cs typeface="Arial" panose="020B0604020202020204" pitchFamily="34" charset="0"/>
            </a:endParaRPr>
          </a:p>
          <a:p>
            <a:r>
              <a:rPr lang="nl-NL" sz="1000" dirty="0">
                <a:latin typeface="+mn-lt"/>
                <a:cs typeface="Arial" panose="020B0604020202020204" pitchFamily="34" charset="0"/>
              </a:rPr>
              <a:t>Pas dit toe op enkel afbeelding of op allemaal.</a:t>
            </a:r>
          </a:p>
        </p:txBody>
      </p:sp>
      <p:pic>
        <p:nvPicPr>
          <p:cNvPr id="47" name="Afbeelding 46">
            <a:extLst>
              <a:ext uri="{FF2B5EF4-FFF2-40B4-BE49-F238E27FC236}">
                <a16:creationId xmlns:a16="http://schemas.microsoft.com/office/drawing/2014/main" id="{9624625B-2F92-4B10-AD60-3A18C86D1BE3}"/>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4256559" y="3117812"/>
            <a:ext cx="1685925" cy="219075"/>
          </a:xfrm>
          <a:prstGeom prst="rect">
            <a:avLst/>
          </a:prstGeom>
        </p:spPr>
      </p:pic>
      <p:sp>
        <p:nvSpPr>
          <p:cNvPr id="48" name="TextBox 36">
            <a:extLst>
              <a:ext uri="{FF2B5EF4-FFF2-40B4-BE49-F238E27FC236}">
                <a16:creationId xmlns:a16="http://schemas.microsoft.com/office/drawing/2014/main" id="{A7BF0C0F-7298-4E03-99DD-ACBA17F57C1E}"/>
              </a:ext>
            </a:extLst>
          </p:cNvPr>
          <p:cNvSpPr txBox="1"/>
          <p:nvPr userDrawn="1"/>
        </p:nvSpPr>
        <p:spPr>
          <a:xfrm>
            <a:off x="9297501" y="1530329"/>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Gebruik iconen /logo`s</a:t>
            </a:r>
            <a:endParaRPr lang="en-US" sz="1400" b="1" dirty="0">
              <a:solidFill>
                <a:schemeClr val="tx2"/>
              </a:solidFill>
              <a:latin typeface="+mn-lt"/>
              <a:cs typeface="Arial" panose="020B0604020202020204" pitchFamily="34" charset="0"/>
            </a:endParaRPr>
          </a:p>
        </p:txBody>
      </p:sp>
      <p:sp>
        <p:nvSpPr>
          <p:cNvPr id="50" name="TextBox 38">
            <a:extLst>
              <a:ext uri="{FF2B5EF4-FFF2-40B4-BE49-F238E27FC236}">
                <a16:creationId xmlns:a16="http://schemas.microsoft.com/office/drawing/2014/main" id="{20835A17-C1AD-4185-BDEC-29A8E07ACCF9}"/>
              </a:ext>
            </a:extLst>
          </p:cNvPr>
          <p:cNvSpPr txBox="1"/>
          <p:nvPr userDrawn="1"/>
        </p:nvSpPr>
        <p:spPr>
          <a:xfrm>
            <a:off x="9293556" y="2260350"/>
            <a:ext cx="2788533" cy="1631216"/>
          </a:xfrm>
          <a:prstGeom prst="rect">
            <a:avLst/>
          </a:prstGeom>
          <a:noFill/>
        </p:spPr>
        <p:txBody>
          <a:bodyPr wrap="square" rtlCol="0">
            <a:spAutoFit/>
          </a:bodyPr>
          <a:lstStyle/>
          <a:p>
            <a:r>
              <a:rPr lang="nl-NL" sz="1000" dirty="0">
                <a:latin typeface="+mn-lt"/>
                <a:cs typeface="Arial" panose="020B0604020202020204" pitchFamily="34" charset="0"/>
              </a:rPr>
              <a:t>Copier de iconen/logo`s vanuit de extra slides deze kunnen zonder kwaliteitsverlies vergroot en verkleind worden, maar zorg steeds dat dit uniform is (breedte en hoogte verhoudingen moeten gelijk blijven).</a:t>
            </a:r>
          </a:p>
          <a:p>
            <a:endParaRPr lang="nl-NL" sz="1000" dirty="0">
              <a:latin typeface="+mn-lt"/>
              <a:cs typeface="Arial" panose="020B0604020202020204" pitchFamily="34" charset="0"/>
            </a:endParaRPr>
          </a:p>
          <a:p>
            <a:r>
              <a:rPr lang="nl-NL" sz="1000" dirty="0">
                <a:latin typeface="+mn-lt"/>
                <a:cs typeface="Arial" panose="020B0604020202020204" pitchFamily="34" charset="0"/>
              </a:rPr>
              <a:t> </a:t>
            </a:r>
            <a:r>
              <a:rPr lang="nl-NL" sz="1000" b="1" dirty="0">
                <a:latin typeface="+mn-lt"/>
                <a:cs typeface="Arial" panose="020B0604020202020204" pitchFamily="34" charset="0"/>
              </a:rPr>
              <a:t>Sleep hiervoor aan de witte bolletjes op de hoeken maar hou SHIFT ingedrukt</a:t>
            </a:r>
          </a:p>
          <a:p>
            <a:endParaRPr lang="nl-NL" sz="1000" dirty="0">
              <a:latin typeface="+mn-lt"/>
              <a:cs typeface="Arial" panose="020B0604020202020204" pitchFamily="34" charset="0"/>
            </a:endParaRPr>
          </a:p>
          <a:p>
            <a:endParaRPr lang="nl-NL" sz="1000" dirty="0">
              <a:latin typeface="+mn-lt"/>
              <a:cs typeface="Arial" panose="020B0604020202020204" pitchFamily="34" charset="0"/>
            </a:endParaRPr>
          </a:p>
        </p:txBody>
      </p:sp>
      <p:sp>
        <p:nvSpPr>
          <p:cNvPr id="51" name="TextBox 36">
            <a:extLst>
              <a:ext uri="{FF2B5EF4-FFF2-40B4-BE49-F238E27FC236}">
                <a16:creationId xmlns:a16="http://schemas.microsoft.com/office/drawing/2014/main" id="{A49F9C38-87B6-450F-AEDC-3FCD28F601C2}"/>
              </a:ext>
            </a:extLst>
          </p:cNvPr>
          <p:cNvSpPr txBox="1"/>
          <p:nvPr userDrawn="1"/>
        </p:nvSpPr>
        <p:spPr>
          <a:xfrm>
            <a:off x="6519002" y="5696112"/>
            <a:ext cx="2376264" cy="523220"/>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Aanpassen datum en voettekst</a:t>
            </a:r>
            <a:endParaRPr lang="en-US" sz="1400" b="1" dirty="0">
              <a:solidFill>
                <a:schemeClr val="tx2"/>
              </a:solidFill>
              <a:latin typeface="+mn-lt"/>
              <a:cs typeface="Arial" panose="020B0604020202020204" pitchFamily="34" charset="0"/>
            </a:endParaRPr>
          </a:p>
        </p:txBody>
      </p:sp>
      <p:sp>
        <p:nvSpPr>
          <p:cNvPr id="53" name="TextBox 38">
            <a:extLst>
              <a:ext uri="{FF2B5EF4-FFF2-40B4-BE49-F238E27FC236}">
                <a16:creationId xmlns:a16="http://schemas.microsoft.com/office/drawing/2014/main" id="{B01ED82F-70A2-429E-B6BF-0F3557673A03}"/>
              </a:ext>
            </a:extLst>
          </p:cNvPr>
          <p:cNvSpPr txBox="1"/>
          <p:nvPr userDrawn="1"/>
        </p:nvSpPr>
        <p:spPr>
          <a:xfrm>
            <a:off x="6510860" y="6436655"/>
            <a:ext cx="2759700" cy="1938992"/>
          </a:xfrm>
          <a:prstGeom prst="rect">
            <a:avLst/>
          </a:prstGeom>
          <a:noFill/>
        </p:spPr>
        <p:txBody>
          <a:bodyPr wrap="square" rtlCol="0">
            <a:spAutoFit/>
          </a:bodyPr>
          <a:lstStyle/>
          <a:p>
            <a:r>
              <a:rPr lang="nl-NL" sz="1000" dirty="0">
                <a:latin typeface="+mn-lt"/>
                <a:cs typeface="Arial" panose="020B0604020202020204" pitchFamily="34" charset="0"/>
              </a:rPr>
              <a:t>Pas de voettekst niet rechtstreeks aan maar ga via invoegen en klik op:</a:t>
            </a:r>
          </a:p>
          <a:p>
            <a:endParaRPr lang="nl-NL" sz="1000" b="1" dirty="0">
              <a:latin typeface="+mn-lt"/>
              <a:cs typeface="Arial" panose="020B0604020202020204" pitchFamily="34" charset="0"/>
            </a:endParaRPr>
          </a:p>
          <a:p>
            <a:endParaRPr lang="nl-NL" sz="1000" b="1" dirty="0">
              <a:latin typeface="+mn-lt"/>
              <a:cs typeface="Arial" panose="020B0604020202020204" pitchFamily="34" charset="0"/>
            </a:endParaRPr>
          </a:p>
          <a:p>
            <a:endParaRPr lang="nl-NL" sz="1000" b="1" dirty="0">
              <a:latin typeface="+mn-lt"/>
              <a:cs typeface="Arial" panose="020B0604020202020204" pitchFamily="34" charset="0"/>
            </a:endParaRPr>
          </a:p>
          <a:p>
            <a:endParaRPr lang="nl-NL" sz="1000" b="1" dirty="0">
              <a:latin typeface="+mn-lt"/>
              <a:cs typeface="Arial" panose="020B0604020202020204" pitchFamily="34" charset="0"/>
            </a:endParaRPr>
          </a:p>
          <a:p>
            <a:endParaRPr lang="nl-NL" sz="1000" b="1" dirty="0">
              <a:latin typeface="+mn-lt"/>
              <a:cs typeface="Arial" panose="020B0604020202020204" pitchFamily="34" charset="0"/>
            </a:endParaRPr>
          </a:p>
          <a:p>
            <a:endParaRPr lang="nl-NL" sz="1000" b="1" dirty="0">
              <a:latin typeface="+mn-lt"/>
              <a:cs typeface="Arial" panose="020B0604020202020204" pitchFamily="34" charset="0"/>
            </a:endParaRPr>
          </a:p>
          <a:p>
            <a:r>
              <a:rPr lang="nl-NL" sz="1000" b="0" dirty="0">
                <a:latin typeface="+mn-lt"/>
                <a:cs typeface="Arial" panose="020B0604020202020204" pitchFamily="34" charset="0"/>
              </a:rPr>
              <a:t>Daar kan je deze aanpassen en toepassen op de slide of op alle slides.</a:t>
            </a:r>
          </a:p>
          <a:p>
            <a:endParaRPr lang="nl-NL" sz="1000" dirty="0">
              <a:latin typeface="+mn-lt"/>
              <a:cs typeface="Arial" panose="020B0604020202020204" pitchFamily="34" charset="0"/>
            </a:endParaRPr>
          </a:p>
          <a:p>
            <a:endParaRPr lang="nl-NL" sz="1000" dirty="0">
              <a:latin typeface="+mn-lt"/>
              <a:cs typeface="Arial" panose="020B0604020202020204" pitchFamily="34" charset="0"/>
            </a:endParaRPr>
          </a:p>
        </p:txBody>
      </p:sp>
      <p:pic>
        <p:nvPicPr>
          <p:cNvPr id="54" name="Afbeelding 53">
            <a:extLst>
              <a:ext uri="{FF2B5EF4-FFF2-40B4-BE49-F238E27FC236}">
                <a16:creationId xmlns:a16="http://schemas.microsoft.com/office/drawing/2014/main" id="{B1027754-1E8B-4EB4-A7C1-3942817B505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7693592" y="6936447"/>
            <a:ext cx="527417" cy="574649"/>
          </a:xfrm>
          <a:prstGeom prst="rect">
            <a:avLst/>
          </a:prstGeom>
        </p:spPr>
      </p:pic>
      <p:sp>
        <p:nvSpPr>
          <p:cNvPr id="55" name="TextBox 46">
            <a:extLst>
              <a:ext uri="{FF2B5EF4-FFF2-40B4-BE49-F238E27FC236}">
                <a16:creationId xmlns:a16="http://schemas.microsoft.com/office/drawing/2014/main" id="{1811EA10-E46A-4FD9-BEB9-88794940FB36}"/>
              </a:ext>
            </a:extLst>
          </p:cNvPr>
          <p:cNvSpPr txBox="1"/>
          <p:nvPr userDrawn="1"/>
        </p:nvSpPr>
        <p:spPr>
          <a:xfrm>
            <a:off x="14860914" y="7140510"/>
            <a:ext cx="2752302" cy="707886"/>
          </a:xfrm>
          <a:prstGeom prst="rect">
            <a:avLst/>
          </a:prstGeom>
          <a:noFill/>
        </p:spPr>
        <p:txBody>
          <a:bodyPr wrap="square" rtlCol="0">
            <a:spAutoFit/>
          </a:bodyPr>
          <a:lstStyle/>
          <a:p>
            <a:r>
              <a:rPr lang="nl-NL" sz="1000" dirty="0">
                <a:latin typeface="+mn-lt"/>
                <a:cs typeface="Arial" panose="020B0604020202020204" pitchFamily="34" charset="0"/>
              </a:rPr>
              <a:t>Indien je per ongeluk elementen verschoven hebt in de </a:t>
            </a:r>
            <a:r>
              <a:rPr lang="nl-NL" sz="1000" dirty="0" err="1">
                <a:latin typeface="+mn-lt"/>
                <a:cs typeface="Arial" panose="020B0604020202020204" pitchFamily="34" charset="0"/>
              </a:rPr>
              <a:t>layout</a:t>
            </a:r>
            <a:r>
              <a:rPr lang="nl-NL" sz="1000" dirty="0">
                <a:latin typeface="+mn-lt"/>
                <a:cs typeface="Arial" panose="020B0604020202020204" pitchFamily="34" charset="0"/>
              </a:rPr>
              <a:t>, pas opnieuw de juiste template toe:</a:t>
            </a:r>
          </a:p>
          <a:p>
            <a:endParaRPr lang="nl-NL" sz="1000" b="1" dirty="0">
              <a:latin typeface="+mn-lt"/>
              <a:cs typeface="Arial" panose="020B0604020202020204" pitchFamily="34" charset="0"/>
            </a:endParaRPr>
          </a:p>
          <a:p>
            <a:r>
              <a:rPr lang="nl-NL" sz="1000" b="1" dirty="0">
                <a:latin typeface="+mn-lt"/>
                <a:cs typeface="Arial" panose="020B0604020202020204" pitchFamily="34" charset="0"/>
              </a:rPr>
              <a:t> (rechtsklikken op de slide &gt; indeling)</a:t>
            </a:r>
          </a:p>
        </p:txBody>
      </p:sp>
      <p:sp>
        <p:nvSpPr>
          <p:cNvPr id="56" name="TextBox 36">
            <a:extLst>
              <a:ext uri="{FF2B5EF4-FFF2-40B4-BE49-F238E27FC236}">
                <a16:creationId xmlns:a16="http://schemas.microsoft.com/office/drawing/2014/main" id="{C65E0A94-0AE2-4BF0-94F3-981F51FDAD58}"/>
              </a:ext>
            </a:extLst>
          </p:cNvPr>
          <p:cNvSpPr txBox="1"/>
          <p:nvPr userDrawn="1"/>
        </p:nvSpPr>
        <p:spPr>
          <a:xfrm>
            <a:off x="14856440" y="6407859"/>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Reset </a:t>
            </a:r>
            <a:r>
              <a:rPr lang="nl-NL" sz="1400" b="1" dirty="0" err="1">
                <a:solidFill>
                  <a:schemeClr val="tx2"/>
                </a:solidFill>
                <a:latin typeface="+mn-lt"/>
                <a:cs typeface="Arial" panose="020B0604020202020204" pitchFamily="34" charset="0"/>
              </a:rPr>
              <a:t>layout</a:t>
            </a:r>
            <a:endParaRPr lang="en-US" sz="1400" b="1" dirty="0">
              <a:solidFill>
                <a:schemeClr val="tx2"/>
              </a:solidFill>
              <a:latin typeface="+mn-lt"/>
              <a:cs typeface="Arial" panose="020B0604020202020204" pitchFamily="34" charset="0"/>
            </a:endParaRPr>
          </a:p>
        </p:txBody>
      </p:sp>
      <p:cxnSp>
        <p:nvCxnSpPr>
          <p:cNvPr id="57" name="Straight Connector 37">
            <a:extLst>
              <a:ext uri="{FF2B5EF4-FFF2-40B4-BE49-F238E27FC236}">
                <a16:creationId xmlns:a16="http://schemas.microsoft.com/office/drawing/2014/main" id="{31B0A778-7F67-4F32-A787-07E1420116D2}"/>
              </a:ext>
            </a:extLst>
          </p:cNvPr>
          <p:cNvCxnSpPr>
            <a:cxnSpLocks/>
          </p:cNvCxnSpPr>
          <p:nvPr userDrawn="1"/>
        </p:nvCxnSpPr>
        <p:spPr>
          <a:xfrm>
            <a:off x="14941583" y="7080206"/>
            <a:ext cx="2658217"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sp>
        <p:nvSpPr>
          <p:cNvPr id="3" name="Tekstvak 2">
            <a:extLst>
              <a:ext uri="{FF2B5EF4-FFF2-40B4-BE49-F238E27FC236}">
                <a16:creationId xmlns:a16="http://schemas.microsoft.com/office/drawing/2014/main" id="{A83EF73B-00D5-4305-8A60-F766C7797476}"/>
              </a:ext>
            </a:extLst>
          </p:cNvPr>
          <p:cNvSpPr txBox="1"/>
          <p:nvPr userDrawn="1"/>
        </p:nvSpPr>
        <p:spPr>
          <a:xfrm>
            <a:off x="998692" y="825823"/>
            <a:ext cx="11377048" cy="677108"/>
          </a:xfrm>
          <a:prstGeom prst="rect">
            <a:avLst/>
          </a:prstGeom>
          <a:noFill/>
        </p:spPr>
        <p:txBody>
          <a:bodyPr wrap="square" lIns="0" tIns="0" rIns="0" bIns="0" rtlCol="0">
            <a:spAutoFit/>
          </a:bodyPr>
          <a:lstStyle/>
          <a:p>
            <a:r>
              <a:rPr lang="nl-NL" sz="4400" dirty="0">
                <a:latin typeface="Arial Rounded MT Bold" panose="020F0704030504030204" pitchFamily="34" charset="0"/>
              </a:rPr>
              <a:t>Gebruik Howest template </a:t>
            </a:r>
            <a:r>
              <a:rPr lang="nl-NL" sz="1100" dirty="0">
                <a:latin typeface="Arial Rounded MT Bold" panose="020F0704030504030204" pitchFamily="34" charset="0"/>
              </a:rPr>
              <a:t>versie 2.0</a:t>
            </a:r>
            <a:endParaRPr lang="nl-BE" sz="1100" dirty="0">
              <a:latin typeface="Arial Rounded MT Bold" panose="020F0704030504030204" pitchFamily="34" charset="0"/>
            </a:endParaRPr>
          </a:p>
        </p:txBody>
      </p:sp>
      <p:sp>
        <p:nvSpPr>
          <p:cNvPr id="58" name="TextBox 5">
            <a:extLst>
              <a:ext uri="{FF2B5EF4-FFF2-40B4-BE49-F238E27FC236}">
                <a16:creationId xmlns:a16="http://schemas.microsoft.com/office/drawing/2014/main" id="{0EE007A9-4C6B-4E19-8BD5-A5B91873D589}"/>
              </a:ext>
            </a:extLst>
          </p:cNvPr>
          <p:cNvSpPr txBox="1"/>
          <p:nvPr userDrawn="1"/>
        </p:nvSpPr>
        <p:spPr>
          <a:xfrm>
            <a:off x="6527017" y="1530329"/>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Tekst niveaus</a:t>
            </a:r>
            <a:endParaRPr lang="en-US" sz="1400" b="1" dirty="0">
              <a:solidFill>
                <a:schemeClr val="tx2"/>
              </a:solidFill>
              <a:latin typeface="+mn-lt"/>
              <a:cs typeface="Arial" panose="020B0604020202020204" pitchFamily="34" charset="0"/>
            </a:endParaRPr>
          </a:p>
        </p:txBody>
      </p:sp>
      <p:sp>
        <p:nvSpPr>
          <p:cNvPr id="62" name="TextBox 10">
            <a:extLst>
              <a:ext uri="{FF2B5EF4-FFF2-40B4-BE49-F238E27FC236}">
                <a16:creationId xmlns:a16="http://schemas.microsoft.com/office/drawing/2014/main" id="{31597EE0-D92E-4F12-9898-CE26C4965B73}"/>
              </a:ext>
            </a:extLst>
          </p:cNvPr>
          <p:cNvSpPr txBox="1"/>
          <p:nvPr userDrawn="1"/>
        </p:nvSpPr>
        <p:spPr>
          <a:xfrm>
            <a:off x="6525467" y="2250825"/>
            <a:ext cx="2766076" cy="400110"/>
          </a:xfrm>
          <a:prstGeom prst="rect">
            <a:avLst/>
          </a:prstGeom>
          <a:noFill/>
        </p:spPr>
        <p:txBody>
          <a:bodyPr wrap="square" rtlCol="0">
            <a:spAutoFit/>
          </a:bodyPr>
          <a:lstStyle/>
          <a:p>
            <a:r>
              <a:rPr lang="nl-BE" sz="1000" dirty="0"/>
              <a:t>Titelfont is </a:t>
            </a:r>
            <a:r>
              <a:rPr lang="nl-BE" sz="1000" dirty="0" err="1"/>
              <a:t>Arial</a:t>
            </a:r>
            <a:r>
              <a:rPr lang="nl-BE" sz="1000" dirty="0"/>
              <a:t> </a:t>
            </a:r>
            <a:r>
              <a:rPr lang="nl-BE" sz="1000" dirty="0" err="1"/>
              <a:t>Rounded</a:t>
            </a:r>
            <a:r>
              <a:rPr lang="nl-BE" sz="1000" dirty="0"/>
              <a:t> MT </a:t>
            </a:r>
            <a:r>
              <a:rPr lang="nl-BE" sz="1000" dirty="0" err="1"/>
              <a:t>Bold</a:t>
            </a:r>
            <a:endParaRPr lang="nl-BE" sz="1000" dirty="0"/>
          </a:p>
          <a:p>
            <a:r>
              <a:rPr lang="en-US" sz="1000" dirty="0" err="1"/>
              <a:t>Daarnaast</a:t>
            </a:r>
            <a:r>
              <a:rPr lang="en-US" sz="1000" dirty="0"/>
              <a:t> </a:t>
            </a:r>
            <a:r>
              <a:rPr lang="en-US" sz="1000" dirty="0" err="1"/>
              <a:t>voor</a:t>
            </a:r>
            <a:r>
              <a:rPr lang="en-US" sz="1000" dirty="0"/>
              <a:t> </a:t>
            </a:r>
            <a:r>
              <a:rPr lang="en-US" sz="1000" dirty="0" err="1"/>
              <a:t>tekst</a:t>
            </a:r>
            <a:r>
              <a:rPr lang="en-US" sz="1000" dirty="0"/>
              <a:t> Calibri </a:t>
            </a:r>
            <a:r>
              <a:rPr lang="en-US" sz="1000" dirty="0" err="1"/>
              <a:t>gebruiken</a:t>
            </a:r>
            <a:endParaRPr lang="en-US" sz="1000" dirty="0"/>
          </a:p>
        </p:txBody>
      </p:sp>
      <p:sp>
        <p:nvSpPr>
          <p:cNvPr id="66" name="TextBox 15">
            <a:extLst>
              <a:ext uri="{FF2B5EF4-FFF2-40B4-BE49-F238E27FC236}">
                <a16:creationId xmlns:a16="http://schemas.microsoft.com/office/drawing/2014/main" id="{B726A7B0-FC55-4FD2-B93B-47F52DFE16C4}"/>
              </a:ext>
            </a:extLst>
          </p:cNvPr>
          <p:cNvSpPr txBox="1"/>
          <p:nvPr userDrawn="1"/>
        </p:nvSpPr>
        <p:spPr>
          <a:xfrm>
            <a:off x="6512729" y="2952175"/>
            <a:ext cx="1376953" cy="246221"/>
          </a:xfrm>
          <a:prstGeom prst="rect">
            <a:avLst/>
          </a:prstGeom>
          <a:noFill/>
        </p:spPr>
        <p:txBody>
          <a:bodyPr wrap="square" rtlCol="0">
            <a:spAutoFit/>
          </a:bodyPr>
          <a:lstStyle/>
          <a:p>
            <a:r>
              <a:rPr lang="nl-NL" sz="1000" b="1" dirty="0">
                <a:solidFill>
                  <a:schemeClr val="tx2"/>
                </a:solidFill>
                <a:latin typeface="Arial" panose="020B0604020202020204" pitchFamily="34" charset="0"/>
                <a:cs typeface="Arial" panose="020B0604020202020204" pitchFamily="34" charset="0"/>
              </a:rPr>
              <a:t>Tekstgroottes</a:t>
            </a:r>
            <a:endParaRPr lang="en-US" sz="1000" b="1" dirty="0">
              <a:solidFill>
                <a:schemeClr val="tx2"/>
              </a:solidFill>
              <a:latin typeface="Arial" panose="020B0604020202020204" pitchFamily="34" charset="0"/>
              <a:cs typeface="Arial" panose="020B0604020202020204" pitchFamily="34" charset="0"/>
            </a:endParaRPr>
          </a:p>
        </p:txBody>
      </p:sp>
      <p:sp>
        <p:nvSpPr>
          <p:cNvPr id="67" name="TextBox 16">
            <a:extLst>
              <a:ext uri="{FF2B5EF4-FFF2-40B4-BE49-F238E27FC236}">
                <a16:creationId xmlns:a16="http://schemas.microsoft.com/office/drawing/2014/main" id="{B45A2199-B972-4A30-9A14-4D403AB25F33}"/>
              </a:ext>
            </a:extLst>
          </p:cNvPr>
          <p:cNvSpPr txBox="1"/>
          <p:nvPr userDrawn="1"/>
        </p:nvSpPr>
        <p:spPr>
          <a:xfrm>
            <a:off x="6869009" y="3752065"/>
            <a:ext cx="1854206" cy="246221"/>
          </a:xfrm>
          <a:prstGeom prst="rect">
            <a:avLst/>
          </a:prstGeom>
          <a:noFill/>
        </p:spPr>
        <p:txBody>
          <a:bodyPr wrap="square" rtlCol="0">
            <a:spAutoFit/>
          </a:bodyPr>
          <a:lstStyle/>
          <a:p>
            <a:r>
              <a:rPr lang="nl-NL" sz="1000" dirty="0">
                <a:latin typeface="+mj-lt"/>
                <a:cs typeface="Arial" panose="020B0604020202020204" pitchFamily="34" charset="0"/>
              </a:rPr>
              <a:t>Platte tekst (36 </a:t>
            </a:r>
            <a:r>
              <a:rPr lang="nl-NL" sz="1000" dirty="0" err="1">
                <a:latin typeface="+mj-lt"/>
                <a:cs typeface="Arial" panose="020B0604020202020204" pitchFamily="34" charset="0"/>
              </a:rPr>
              <a:t>pt</a:t>
            </a:r>
            <a:r>
              <a:rPr lang="nl-NL" sz="1000" dirty="0">
                <a:latin typeface="+mj-lt"/>
                <a:cs typeface="Arial" panose="020B0604020202020204" pitchFamily="34" charset="0"/>
              </a:rPr>
              <a:t>.)</a:t>
            </a:r>
            <a:endParaRPr lang="en-US" sz="1000" dirty="0">
              <a:latin typeface="+mj-lt"/>
              <a:cs typeface="Arial" panose="020B0604020202020204" pitchFamily="34" charset="0"/>
            </a:endParaRPr>
          </a:p>
        </p:txBody>
      </p:sp>
      <p:sp>
        <p:nvSpPr>
          <p:cNvPr id="68" name="TextBox 17">
            <a:extLst>
              <a:ext uri="{FF2B5EF4-FFF2-40B4-BE49-F238E27FC236}">
                <a16:creationId xmlns:a16="http://schemas.microsoft.com/office/drawing/2014/main" id="{3DCF2DEA-CE41-45EC-9BEC-E689AE264D8C}"/>
              </a:ext>
            </a:extLst>
          </p:cNvPr>
          <p:cNvSpPr txBox="1"/>
          <p:nvPr userDrawn="1"/>
        </p:nvSpPr>
        <p:spPr>
          <a:xfrm>
            <a:off x="6866337" y="4021905"/>
            <a:ext cx="1854206" cy="246221"/>
          </a:xfrm>
          <a:prstGeom prst="rect">
            <a:avLst/>
          </a:prstGeom>
          <a:noFill/>
        </p:spPr>
        <p:txBody>
          <a:bodyPr wrap="square" rtlCol="0">
            <a:spAutoFit/>
          </a:bodyPr>
          <a:lstStyle/>
          <a:p>
            <a:pPr marL="171450" indent="-171450">
              <a:buFont typeface="Arial" panose="020B0604020202020204" pitchFamily="34" charset="0"/>
              <a:buChar char="•"/>
            </a:pPr>
            <a:r>
              <a:rPr lang="nl-NL" sz="1000" dirty="0" err="1">
                <a:latin typeface="+mj-lt"/>
                <a:cs typeface="Arial" panose="020B0604020202020204" pitchFamily="34" charset="0"/>
              </a:rPr>
              <a:t>Bullet</a:t>
            </a:r>
            <a:r>
              <a:rPr lang="nl-NL" sz="1000" dirty="0">
                <a:latin typeface="+mj-lt"/>
                <a:cs typeface="Arial" panose="020B0604020202020204" pitchFamily="34" charset="0"/>
              </a:rPr>
              <a:t> (36 </a:t>
            </a:r>
            <a:r>
              <a:rPr lang="nl-NL" sz="1000" dirty="0" err="1">
                <a:latin typeface="+mj-lt"/>
                <a:cs typeface="Arial" panose="020B0604020202020204" pitchFamily="34" charset="0"/>
              </a:rPr>
              <a:t>pt</a:t>
            </a:r>
            <a:r>
              <a:rPr lang="nl-NL" sz="1000" dirty="0">
                <a:latin typeface="+mj-lt"/>
                <a:cs typeface="Arial" panose="020B0604020202020204" pitchFamily="34" charset="0"/>
              </a:rPr>
              <a:t>.)</a:t>
            </a:r>
            <a:endParaRPr lang="en-US" sz="1000" dirty="0">
              <a:latin typeface="+mj-lt"/>
              <a:cs typeface="Arial" panose="020B0604020202020204" pitchFamily="34" charset="0"/>
            </a:endParaRPr>
          </a:p>
        </p:txBody>
      </p:sp>
      <p:sp>
        <p:nvSpPr>
          <p:cNvPr id="69" name="TextBox 18">
            <a:extLst>
              <a:ext uri="{FF2B5EF4-FFF2-40B4-BE49-F238E27FC236}">
                <a16:creationId xmlns:a16="http://schemas.microsoft.com/office/drawing/2014/main" id="{24DD9C80-0A47-4BD6-9C48-115A5ED8F097}"/>
              </a:ext>
            </a:extLst>
          </p:cNvPr>
          <p:cNvSpPr txBox="1"/>
          <p:nvPr userDrawn="1"/>
        </p:nvSpPr>
        <p:spPr>
          <a:xfrm>
            <a:off x="6952508" y="4321748"/>
            <a:ext cx="1693619" cy="246221"/>
          </a:xfrm>
          <a:prstGeom prst="rect">
            <a:avLst/>
          </a:prstGeom>
          <a:noFill/>
        </p:spPr>
        <p:txBody>
          <a:bodyPr wrap="square" rtlCol="0">
            <a:spAutoFit/>
          </a:bodyPr>
          <a:lstStyle/>
          <a:p>
            <a:pPr marL="360363" lvl="1" indent="-180975">
              <a:buFont typeface="Arial" panose="020B0604020202020204" pitchFamily="34" charset="0"/>
              <a:buChar char="•"/>
            </a:pPr>
            <a:r>
              <a:rPr lang="nl-NL" sz="1000" dirty="0">
                <a:latin typeface="+mj-lt"/>
                <a:cs typeface="Arial" panose="020B0604020202020204" pitchFamily="34" charset="0"/>
              </a:rPr>
              <a:t>Sub </a:t>
            </a:r>
            <a:r>
              <a:rPr lang="nl-NL" sz="1000" dirty="0" err="1">
                <a:latin typeface="+mj-lt"/>
                <a:cs typeface="Arial" panose="020B0604020202020204" pitchFamily="34" charset="0"/>
              </a:rPr>
              <a:t>Bullet</a:t>
            </a:r>
            <a:r>
              <a:rPr lang="nl-NL" sz="1000" dirty="0">
                <a:latin typeface="+mj-lt"/>
                <a:cs typeface="Arial" panose="020B0604020202020204" pitchFamily="34" charset="0"/>
              </a:rPr>
              <a:t> (30 </a:t>
            </a:r>
            <a:r>
              <a:rPr lang="nl-NL" sz="1000" dirty="0" err="1">
                <a:latin typeface="+mj-lt"/>
                <a:cs typeface="Arial" panose="020B0604020202020204" pitchFamily="34" charset="0"/>
              </a:rPr>
              <a:t>pt</a:t>
            </a:r>
            <a:r>
              <a:rPr lang="nl-NL" sz="1000" dirty="0">
                <a:latin typeface="+mj-lt"/>
                <a:cs typeface="Arial" panose="020B0604020202020204" pitchFamily="34" charset="0"/>
              </a:rPr>
              <a:t>.)</a:t>
            </a:r>
            <a:endParaRPr lang="en-US" sz="1000" dirty="0">
              <a:latin typeface="+mj-lt"/>
              <a:cs typeface="Arial" panose="020B0604020202020204" pitchFamily="34" charset="0"/>
            </a:endParaRPr>
          </a:p>
        </p:txBody>
      </p:sp>
      <p:sp>
        <p:nvSpPr>
          <p:cNvPr id="70" name="TextBox 19">
            <a:extLst>
              <a:ext uri="{FF2B5EF4-FFF2-40B4-BE49-F238E27FC236}">
                <a16:creationId xmlns:a16="http://schemas.microsoft.com/office/drawing/2014/main" id="{CAEC4801-5397-41B9-9E72-5DDEA520036D}"/>
              </a:ext>
            </a:extLst>
          </p:cNvPr>
          <p:cNvSpPr txBox="1"/>
          <p:nvPr userDrawn="1"/>
        </p:nvSpPr>
        <p:spPr>
          <a:xfrm>
            <a:off x="6952508" y="4628174"/>
            <a:ext cx="1693619" cy="246221"/>
          </a:xfrm>
          <a:prstGeom prst="rect">
            <a:avLst/>
          </a:prstGeom>
          <a:noFill/>
        </p:spPr>
        <p:txBody>
          <a:bodyPr wrap="square" rtlCol="0">
            <a:spAutoFit/>
          </a:bodyPr>
          <a:lstStyle/>
          <a:p>
            <a:r>
              <a:rPr lang="nl-NL" sz="1000" b="1" dirty="0">
                <a:solidFill>
                  <a:schemeClr val="tx2"/>
                </a:solidFill>
                <a:latin typeface="+mj-lt"/>
                <a:cs typeface="Arial" panose="020B0604020202020204" pitchFamily="34" charset="0"/>
              </a:rPr>
              <a:t>Kopje (24 </a:t>
            </a:r>
            <a:r>
              <a:rPr lang="nl-NL" sz="1000" b="1" dirty="0" err="1">
                <a:solidFill>
                  <a:schemeClr val="tx2"/>
                </a:solidFill>
                <a:latin typeface="+mj-lt"/>
                <a:cs typeface="Arial" panose="020B0604020202020204" pitchFamily="34" charset="0"/>
              </a:rPr>
              <a:t>pt</a:t>
            </a:r>
            <a:r>
              <a:rPr lang="nl-NL" sz="1000" b="1" dirty="0">
                <a:solidFill>
                  <a:schemeClr val="tx2"/>
                </a:solidFill>
                <a:latin typeface="+mj-lt"/>
                <a:cs typeface="Arial" panose="020B0604020202020204" pitchFamily="34" charset="0"/>
              </a:rPr>
              <a:t>)</a:t>
            </a:r>
            <a:endParaRPr lang="en-US" sz="1000" b="1" dirty="0">
              <a:solidFill>
                <a:schemeClr val="tx2"/>
              </a:solidFill>
              <a:latin typeface="+mj-lt"/>
              <a:cs typeface="Arial" panose="020B0604020202020204" pitchFamily="34" charset="0"/>
            </a:endParaRPr>
          </a:p>
        </p:txBody>
      </p:sp>
      <p:sp>
        <p:nvSpPr>
          <p:cNvPr id="71" name="TextBox 20">
            <a:extLst>
              <a:ext uri="{FF2B5EF4-FFF2-40B4-BE49-F238E27FC236}">
                <a16:creationId xmlns:a16="http://schemas.microsoft.com/office/drawing/2014/main" id="{D9D1C5E5-2606-4C2B-AD14-1AC2583A5B60}"/>
              </a:ext>
            </a:extLst>
          </p:cNvPr>
          <p:cNvSpPr txBox="1"/>
          <p:nvPr userDrawn="1"/>
        </p:nvSpPr>
        <p:spPr>
          <a:xfrm>
            <a:off x="6942268" y="4934969"/>
            <a:ext cx="1693619" cy="246221"/>
          </a:xfrm>
          <a:prstGeom prst="rect">
            <a:avLst/>
          </a:prstGeom>
          <a:noFill/>
        </p:spPr>
        <p:txBody>
          <a:bodyPr wrap="square" rtlCol="0">
            <a:spAutoFit/>
          </a:bodyPr>
          <a:lstStyle/>
          <a:p>
            <a:r>
              <a:rPr lang="nl-NL" sz="1000" i="1" dirty="0">
                <a:solidFill>
                  <a:schemeClr val="tx2"/>
                </a:solidFill>
                <a:latin typeface="+mj-lt"/>
                <a:cs typeface="Arial" panose="020B0604020202020204" pitchFamily="34" charset="0"/>
              </a:rPr>
              <a:t>Kopje (16 </a:t>
            </a:r>
            <a:r>
              <a:rPr lang="nl-NL" sz="1000" i="1" dirty="0" err="1">
                <a:solidFill>
                  <a:schemeClr val="tx2"/>
                </a:solidFill>
                <a:latin typeface="+mj-lt"/>
                <a:cs typeface="Arial" panose="020B0604020202020204" pitchFamily="34" charset="0"/>
              </a:rPr>
              <a:t>pt</a:t>
            </a:r>
            <a:r>
              <a:rPr lang="nl-NL" sz="1000" i="1" dirty="0">
                <a:solidFill>
                  <a:schemeClr val="tx2"/>
                </a:solidFill>
                <a:latin typeface="+mj-lt"/>
                <a:cs typeface="Arial" panose="020B0604020202020204" pitchFamily="34" charset="0"/>
              </a:rPr>
              <a:t>)</a:t>
            </a:r>
            <a:endParaRPr lang="en-US" sz="1000" i="1" dirty="0">
              <a:solidFill>
                <a:schemeClr val="tx2"/>
              </a:solidFill>
              <a:latin typeface="+mj-lt"/>
              <a:cs typeface="Arial" panose="020B0604020202020204" pitchFamily="34" charset="0"/>
            </a:endParaRPr>
          </a:p>
        </p:txBody>
      </p:sp>
      <p:grpSp>
        <p:nvGrpSpPr>
          <p:cNvPr id="72" name="Group 21">
            <a:extLst>
              <a:ext uri="{FF2B5EF4-FFF2-40B4-BE49-F238E27FC236}">
                <a16:creationId xmlns:a16="http://schemas.microsoft.com/office/drawing/2014/main" id="{DCA6FBB8-0B5B-4B20-A40A-69E72333338B}"/>
              </a:ext>
            </a:extLst>
          </p:cNvPr>
          <p:cNvGrpSpPr/>
          <p:nvPr userDrawn="1"/>
        </p:nvGrpSpPr>
        <p:grpSpPr>
          <a:xfrm>
            <a:off x="6610470" y="3730564"/>
            <a:ext cx="288032" cy="276999"/>
            <a:chOff x="12492689" y="2721406"/>
            <a:chExt cx="288032" cy="276999"/>
          </a:xfrm>
          <a:solidFill>
            <a:srgbClr val="44C8F5"/>
          </a:solidFill>
        </p:grpSpPr>
        <p:sp>
          <p:nvSpPr>
            <p:cNvPr id="73" name="Rectangle 22">
              <a:extLst>
                <a:ext uri="{FF2B5EF4-FFF2-40B4-BE49-F238E27FC236}">
                  <a16:creationId xmlns:a16="http://schemas.microsoft.com/office/drawing/2014/main" id="{3303F621-D257-4446-9687-E7B2F2A348BB}"/>
                </a:ext>
              </a:extLst>
            </p:cNvPr>
            <p:cNvSpPr/>
            <p:nvPr/>
          </p:nvSpPr>
          <p:spPr>
            <a:xfrm>
              <a:off x="12507842" y="2721406"/>
              <a:ext cx="252028" cy="2520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4" name="TextBox 23">
              <a:extLst>
                <a:ext uri="{FF2B5EF4-FFF2-40B4-BE49-F238E27FC236}">
                  <a16:creationId xmlns:a16="http://schemas.microsoft.com/office/drawing/2014/main" id="{638D987B-415A-4A7F-B50E-3D051A5A2279}"/>
                </a:ext>
              </a:extLst>
            </p:cNvPr>
            <p:cNvSpPr txBox="1"/>
            <p:nvPr/>
          </p:nvSpPr>
          <p:spPr>
            <a:xfrm>
              <a:off x="12492689" y="2721406"/>
              <a:ext cx="288032" cy="276999"/>
            </a:xfrm>
            <a:prstGeom prst="rect">
              <a:avLst/>
            </a:prstGeom>
            <a:grpFill/>
          </p:spPr>
          <p:txBody>
            <a:bodyPr wrap="square" rtlCol="0">
              <a:spAutoFit/>
            </a:bodyPr>
            <a:lstStyle/>
            <a:p>
              <a:r>
                <a:rPr lang="nl-NL" sz="1200" b="1" dirty="0">
                  <a:solidFill>
                    <a:schemeClr val="tx1"/>
                  </a:solidFill>
                  <a:latin typeface="Arial" panose="020B0604020202020204" pitchFamily="34" charset="0"/>
                  <a:cs typeface="Arial" panose="020B0604020202020204" pitchFamily="34" charset="0"/>
                </a:rPr>
                <a:t>1</a:t>
              </a:r>
              <a:endParaRPr lang="en-US" sz="1200" b="1" dirty="0">
                <a:solidFill>
                  <a:schemeClr val="tx1"/>
                </a:solidFill>
                <a:latin typeface="Arial" panose="020B0604020202020204" pitchFamily="34" charset="0"/>
                <a:cs typeface="Arial" panose="020B0604020202020204" pitchFamily="34" charset="0"/>
              </a:endParaRPr>
            </a:p>
          </p:txBody>
        </p:sp>
      </p:grpSp>
      <p:grpSp>
        <p:nvGrpSpPr>
          <p:cNvPr id="75" name="Group 24">
            <a:extLst>
              <a:ext uri="{FF2B5EF4-FFF2-40B4-BE49-F238E27FC236}">
                <a16:creationId xmlns:a16="http://schemas.microsoft.com/office/drawing/2014/main" id="{BCA00273-5CEB-457A-B685-1DA8F51D1E49}"/>
              </a:ext>
            </a:extLst>
          </p:cNvPr>
          <p:cNvGrpSpPr/>
          <p:nvPr userDrawn="1"/>
        </p:nvGrpSpPr>
        <p:grpSpPr>
          <a:xfrm>
            <a:off x="6609883" y="4024410"/>
            <a:ext cx="288032" cy="276999"/>
            <a:chOff x="12492689" y="2721406"/>
            <a:chExt cx="288032" cy="276999"/>
          </a:xfrm>
          <a:solidFill>
            <a:srgbClr val="44C8F5"/>
          </a:solidFill>
        </p:grpSpPr>
        <p:sp>
          <p:nvSpPr>
            <p:cNvPr id="76" name="Rectangle 25">
              <a:extLst>
                <a:ext uri="{FF2B5EF4-FFF2-40B4-BE49-F238E27FC236}">
                  <a16:creationId xmlns:a16="http://schemas.microsoft.com/office/drawing/2014/main" id="{9BE469DF-3E44-4806-BC3E-332EC0E9A62E}"/>
                </a:ext>
              </a:extLst>
            </p:cNvPr>
            <p:cNvSpPr/>
            <p:nvPr/>
          </p:nvSpPr>
          <p:spPr>
            <a:xfrm>
              <a:off x="12507842" y="2721406"/>
              <a:ext cx="252028" cy="2520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7" name="TextBox 26">
              <a:extLst>
                <a:ext uri="{FF2B5EF4-FFF2-40B4-BE49-F238E27FC236}">
                  <a16:creationId xmlns:a16="http://schemas.microsoft.com/office/drawing/2014/main" id="{FA9897B3-A75D-4D9B-8C4C-11A1188D6182}"/>
                </a:ext>
              </a:extLst>
            </p:cNvPr>
            <p:cNvSpPr txBox="1"/>
            <p:nvPr/>
          </p:nvSpPr>
          <p:spPr>
            <a:xfrm>
              <a:off x="12492689" y="2721406"/>
              <a:ext cx="288032" cy="276999"/>
            </a:xfrm>
            <a:prstGeom prst="rect">
              <a:avLst/>
            </a:prstGeom>
            <a:grpFill/>
          </p:spPr>
          <p:txBody>
            <a:bodyPr wrap="square" rtlCol="0">
              <a:spAutoFit/>
            </a:bodyPr>
            <a:lstStyle/>
            <a:p>
              <a:r>
                <a:rPr lang="nl-NL" sz="1200" b="1" dirty="0">
                  <a:solidFill>
                    <a:schemeClr val="tx1"/>
                  </a:solidFill>
                  <a:latin typeface="Arial" panose="020B0604020202020204" pitchFamily="34" charset="0"/>
                  <a:cs typeface="Arial" panose="020B0604020202020204" pitchFamily="34" charset="0"/>
                </a:rPr>
                <a:t>2</a:t>
              </a:r>
              <a:endParaRPr lang="en-US" sz="1200" b="1" dirty="0">
                <a:solidFill>
                  <a:schemeClr val="tx1"/>
                </a:solidFill>
                <a:latin typeface="Arial" panose="020B0604020202020204" pitchFamily="34" charset="0"/>
                <a:cs typeface="Arial" panose="020B0604020202020204" pitchFamily="34" charset="0"/>
              </a:endParaRPr>
            </a:p>
          </p:txBody>
        </p:sp>
      </p:grpSp>
      <p:grpSp>
        <p:nvGrpSpPr>
          <p:cNvPr id="78" name="Group 27">
            <a:extLst>
              <a:ext uri="{FF2B5EF4-FFF2-40B4-BE49-F238E27FC236}">
                <a16:creationId xmlns:a16="http://schemas.microsoft.com/office/drawing/2014/main" id="{E6820C75-E2AB-4C6C-B67B-ED4C50FDF6F2}"/>
              </a:ext>
            </a:extLst>
          </p:cNvPr>
          <p:cNvGrpSpPr/>
          <p:nvPr userDrawn="1"/>
        </p:nvGrpSpPr>
        <p:grpSpPr>
          <a:xfrm>
            <a:off x="6610470" y="4321748"/>
            <a:ext cx="288032" cy="276999"/>
            <a:chOff x="12492689" y="2721406"/>
            <a:chExt cx="288032" cy="276999"/>
          </a:xfrm>
          <a:solidFill>
            <a:srgbClr val="44C8F5"/>
          </a:solidFill>
        </p:grpSpPr>
        <p:sp>
          <p:nvSpPr>
            <p:cNvPr id="79" name="Rectangle 28">
              <a:extLst>
                <a:ext uri="{FF2B5EF4-FFF2-40B4-BE49-F238E27FC236}">
                  <a16:creationId xmlns:a16="http://schemas.microsoft.com/office/drawing/2014/main" id="{34F4BD05-AF9E-4547-8D4D-A8FE59DADE92}"/>
                </a:ext>
              </a:extLst>
            </p:cNvPr>
            <p:cNvSpPr/>
            <p:nvPr/>
          </p:nvSpPr>
          <p:spPr>
            <a:xfrm>
              <a:off x="12507842" y="2721406"/>
              <a:ext cx="252028" cy="2520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0" name="TextBox 29">
              <a:extLst>
                <a:ext uri="{FF2B5EF4-FFF2-40B4-BE49-F238E27FC236}">
                  <a16:creationId xmlns:a16="http://schemas.microsoft.com/office/drawing/2014/main" id="{03C54032-59B5-401F-8867-DAD8B493A21D}"/>
                </a:ext>
              </a:extLst>
            </p:cNvPr>
            <p:cNvSpPr txBox="1"/>
            <p:nvPr/>
          </p:nvSpPr>
          <p:spPr>
            <a:xfrm>
              <a:off x="12492689" y="2721406"/>
              <a:ext cx="288032" cy="276999"/>
            </a:xfrm>
            <a:prstGeom prst="rect">
              <a:avLst/>
            </a:prstGeom>
            <a:grpFill/>
          </p:spPr>
          <p:txBody>
            <a:bodyPr wrap="square" rtlCol="0">
              <a:spAutoFit/>
            </a:bodyPr>
            <a:lstStyle/>
            <a:p>
              <a:r>
                <a:rPr lang="nl-NL" sz="1200" b="1" dirty="0">
                  <a:solidFill>
                    <a:schemeClr val="tx1"/>
                  </a:solidFill>
                  <a:latin typeface="Arial" panose="020B0604020202020204" pitchFamily="34" charset="0"/>
                  <a:cs typeface="Arial" panose="020B0604020202020204" pitchFamily="34" charset="0"/>
                </a:rPr>
                <a:t>3</a:t>
              </a:r>
              <a:endParaRPr lang="en-US" sz="1200" b="1" dirty="0">
                <a:solidFill>
                  <a:schemeClr val="tx1"/>
                </a:solidFill>
                <a:latin typeface="Arial" panose="020B0604020202020204" pitchFamily="34" charset="0"/>
                <a:cs typeface="Arial" panose="020B0604020202020204" pitchFamily="34" charset="0"/>
              </a:endParaRPr>
            </a:p>
          </p:txBody>
        </p:sp>
      </p:grpSp>
      <p:grpSp>
        <p:nvGrpSpPr>
          <p:cNvPr id="81" name="Group 30">
            <a:extLst>
              <a:ext uri="{FF2B5EF4-FFF2-40B4-BE49-F238E27FC236}">
                <a16:creationId xmlns:a16="http://schemas.microsoft.com/office/drawing/2014/main" id="{3B0AE87D-B7D1-4FB1-BB7C-FBCC97F67006}"/>
              </a:ext>
            </a:extLst>
          </p:cNvPr>
          <p:cNvGrpSpPr/>
          <p:nvPr userDrawn="1"/>
        </p:nvGrpSpPr>
        <p:grpSpPr>
          <a:xfrm>
            <a:off x="6610470" y="4628174"/>
            <a:ext cx="288032" cy="276999"/>
            <a:chOff x="12492689" y="2721406"/>
            <a:chExt cx="288032" cy="276999"/>
          </a:xfrm>
          <a:solidFill>
            <a:srgbClr val="44C8F5"/>
          </a:solidFill>
        </p:grpSpPr>
        <p:sp>
          <p:nvSpPr>
            <p:cNvPr id="82" name="Rectangle 31">
              <a:extLst>
                <a:ext uri="{FF2B5EF4-FFF2-40B4-BE49-F238E27FC236}">
                  <a16:creationId xmlns:a16="http://schemas.microsoft.com/office/drawing/2014/main" id="{AA112DFC-4271-45A6-90DC-18F46981691F}"/>
                </a:ext>
              </a:extLst>
            </p:cNvPr>
            <p:cNvSpPr/>
            <p:nvPr/>
          </p:nvSpPr>
          <p:spPr>
            <a:xfrm>
              <a:off x="12507842" y="2721406"/>
              <a:ext cx="252028" cy="2520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3" name="TextBox 32">
              <a:extLst>
                <a:ext uri="{FF2B5EF4-FFF2-40B4-BE49-F238E27FC236}">
                  <a16:creationId xmlns:a16="http://schemas.microsoft.com/office/drawing/2014/main" id="{17A947B4-15D0-44C6-8C94-1B9A07B9A4B0}"/>
                </a:ext>
              </a:extLst>
            </p:cNvPr>
            <p:cNvSpPr txBox="1"/>
            <p:nvPr/>
          </p:nvSpPr>
          <p:spPr>
            <a:xfrm>
              <a:off x="12492689" y="2721406"/>
              <a:ext cx="288032" cy="276999"/>
            </a:xfrm>
            <a:prstGeom prst="rect">
              <a:avLst/>
            </a:prstGeom>
            <a:grpFill/>
          </p:spPr>
          <p:txBody>
            <a:bodyPr wrap="square" rtlCol="0">
              <a:spAutoFit/>
            </a:bodyPr>
            <a:lstStyle/>
            <a:p>
              <a:r>
                <a:rPr lang="nl-NL" sz="1200" b="1" dirty="0">
                  <a:solidFill>
                    <a:schemeClr val="tx1"/>
                  </a:solidFill>
                  <a:latin typeface="Arial" panose="020B0604020202020204" pitchFamily="34" charset="0"/>
                  <a:cs typeface="Arial" panose="020B0604020202020204" pitchFamily="34" charset="0"/>
                </a:rPr>
                <a:t>4</a:t>
              </a:r>
              <a:endParaRPr lang="en-US" sz="1200" b="1" dirty="0">
                <a:solidFill>
                  <a:schemeClr val="tx1"/>
                </a:solidFill>
                <a:latin typeface="Arial" panose="020B0604020202020204" pitchFamily="34" charset="0"/>
                <a:cs typeface="Arial" panose="020B0604020202020204" pitchFamily="34" charset="0"/>
              </a:endParaRPr>
            </a:p>
          </p:txBody>
        </p:sp>
      </p:grpSp>
      <p:grpSp>
        <p:nvGrpSpPr>
          <p:cNvPr id="84" name="Group 33">
            <a:extLst>
              <a:ext uri="{FF2B5EF4-FFF2-40B4-BE49-F238E27FC236}">
                <a16:creationId xmlns:a16="http://schemas.microsoft.com/office/drawing/2014/main" id="{44113840-8227-48FF-87BE-83E5BFDBD726}"/>
              </a:ext>
            </a:extLst>
          </p:cNvPr>
          <p:cNvGrpSpPr/>
          <p:nvPr userDrawn="1"/>
        </p:nvGrpSpPr>
        <p:grpSpPr>
          <a:xfrm>
            <a:off x="6608159" y="4929162"/>
            <a:ext cx="288032" cy="276999"/>
            <a:chOff x="12492689" y="2721406"/>
            <a:chExt cx="288032" cy="276999"/>
          </a:xfrm>
          <a:solidFill>
            <a:srgbClr val="44C8F5"/>
          </a:solidFill>
        </p:grpSpPr>
        <p:sp>
          <p:nvSpPr>
            <p:cNvPr id="85" name="Rectangle 34">
              <a:extLst>
                <a:ext uri="{FF2B5EF4-FFF2-40B4-BE49-F238E27FC236}">
                  <a16:creationId xmlns:a16="http://schemas.microsoft.com/office/drawing/2014/main" id="{450D1A45-ABC5-4E22-9AF4-620CE759ADC0}"/>
                </a:ext>
              </a:extLst>
            </p:cNvPr>
            <p:cNvSpPr/>
            <p:nvPr/>
          </p:nvSpPr>
          <p:spPr>
            <a:xfrm>
              <a:off x="12507842" y="2721406"/>
              <a:ext cx="252028" cy="2520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6" name="TextBox 35">
              <a:extLst>
                <a:ext uri="{FF2B5EF4-FFF2-40B4-BE49-F238E27FC236}">
                  <a16:creationId xmlns:a16="http://schemas.microsoft.com/office/drawing/2014/main" id="{3F564AFC-0F26-4E76-8D99-F528D3C426BA}"/>
                </a:ext>
              </a:extLst>
            </p:cNvPr>
            <p:cNvSpPr txBox="1"/>
            <p:nvPr/>
          </p:nvSpPr>
          <p:spPr>
            <a:xfrm>
              <a:off x="12492689" y="2721406"/>
              <a:ext cx="288032" cy="276999"/>
            </a:xfrm>
            <a:prstGeom prst="rect">
              <a:avLst/>
            </a:prstGeom>
            <a:grpFill/>
          </p:spPr>
          <p:txBody>
            <a:bodyPr wrap="square" rtlCol="0">
              <a:spAutoFit/>
            </a:bodyPr>
            <a:lstStyle/>
            <a:p>
              <a:r>
                <a:rPr lang="nl-NL" sz="1200" b="1" dirty="0">
                  <a:solidFill>
                    <a:schemeClr val="tx1"/>
                  </a:solidFill>
                  <a:latin typeface="Arial" panose="020B0604020202020204" pitchFamily="34" charset="0"/>
                  <a:cs typeface="Arial" panose="020B0604020202020204" pitchFamily="34" charset="0"/>
                </a:rPr>
                <a:t>5</a:t>
              </a:r>
              <a:endParaRPr lang="en-US" sz="1200" b="1" dirty="0">
                <a:solidFill>
                  <a:schemeClr val="tx1"/>
                </a:solidFill>
                <a:latin typeface="Arial" panose="020B0604020202020204" pitchFamily="34" charset="0"/>
                <a:cs typeface="Arial" panose="020B0604020202020204" pitchFamily="34" charset="0"/>
              </a:endParaRPr>
            </a:p>
          </p:txBody>
        </p:sp>
      </p:grpSp>
      <p:sp>
        <p:nvSpPr>
          <p:cNvPr id="87" name="TextBox 36">
            <a:extLst>
              <a:ext uri="{FF2B5EF4-FFF2-40B4-BE49-F238E27FC236}">
                <a16:creationId xmlns:a16="http://schemas.microsoft.com/office/drawing/2014/main" id="{AA2F5529-00E8-4650-ABAF-4A6F7DD9C9DB}"/>
              </a:ext>
            </a:extLst>
          </p:cNvPr>
          <p:cNvSpPr txBox="1"/>
          <p:nvPr userDrawn="1"/>
        </p:nvSpPr>
        <p:spPr>
          <a:xfrm>
            <a:off x="9300404" y="3609192"/>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Kaart aanpassen</a:t>
            </a:r>
            <a:endParaRPr lang="en-US" sz="1400" b="1" dirty="0">
              <a:solidFill>
                <a:schemeClr val="tx2"/>
              </a:solidFill>
              <a:latin typeface="+mn-lt"/>
              <a:cs typeface="Arial" panose="020B0604020202020204" pitchFamily="34" charset="0"/>
            </a:endParaRPr>
          </a:p>
        </p:txBody>
      </p:sp>
      <p:sp>
        <p:nvSpPr>
          <p:cNvPr id="89" name="TextBox 38">
            <a:extLst>
              <a:ext uri="{FF2B5EF4-FFF2-40B4-BE49-F238E27FC236}">
                <a16:creationId xmlns:a16="http://schemas.microsoft.com/office/drawing/2014/main" id="{EA78FF7D-82BB-436C-B986-A5CE702A00A3}"/>
              </a:ext>
            </a:extLst>
          </p:cNvPr>
          <p:cNvSpPr txBox="1"/>
          <p:nvPr userDrawn="1"/>
        </p:nvSpPr>
        <p:spPr>
          <a:xfrm>
            <a:off x="9310260" y="4349764"/>
            <a:ext cx="2770672" cy="861774"/>
          </a:xfrm>
          <a:prstGeom prst="rect">
            <a:avLst/>
          </a:prstGeom>
          <a:noFill/>
        </p:spPr>
        <p:txBody>
          <a:bodyPr wrap="square" rtlCol="0">
            <a:spAutoFit/>
          </a:bodyPr>
          <a:lstStyle/>
          <a:p>
            <a:r>
              <a:rPr lang="nl-NL" sz="1000" dirty="0">
                <a:latin typeface="+mn-lt"/>
                <a:cs typeface="Arial" panose="020B0604020202020204" pitchFamily="34" charset="0"/>
              </a:rPr>
              <a:t>Selecteer eerst de kaart en vervolgens het deel dat je wenst te kleuren. Klik naast de kaart om deze weer te verlaten.</a:t>
            </a:r>
          </a:p>
          <a:p>
            <a:endParaRPr lang="nl-NL" sz="1000" dirty="0">
              <a:latin typeface="+mn-lt"/>
              <a:cs typeface="Arial" panose="020B0604020202020204" pitchFamily="34" charset="0"/>
            </a:endParaRPr>
          </a:p>
          <a:p>
            <a:r>
              <a:rPr lang="nl-NL" sz="1000" dirty="0">
                <a:latin typeface="+mn-lt"/>
                <a:cs typeface="Arial" panose="020B0604020202020204" pitchFamily="34" charset="0"/>
              </a:rPr>
              <a:t>Copier de </a:t>
            </a:r>
            <a:r>
              <a:rPr lang="nl-NL" sz="1000" dirty="0" err="1">
                <a:latin typeface="+mn-lt"/>
                <a:cs typeface="Arial" panose="020B0604020202020204" pitchFamily="34" charset="0"/>
              </a:rPr>
              <a:t>pushpin</a:t>
            </a:r>
            <a:r>
              <a:rPr lang="nl-NL" sz="1000" dirty="0">
                <a:latin typeface="+mn-lt"/>
                <a:cs typeface="Arial" panose="020B0604020202020204" pitchFamily="34" charset="0"/>
              </a:rPr>
              <a:t> waar nodig.</a:t>
            </a:r>
          </a:p>
        </p:txBody>
      </p:sp>
      <p:sp>
        <p:nvSpPr>
          <p:cNvPr id="90" name="TextBox 36">
            <a:extLst>
              <a:ext uri="{FF2B5EF4-FFF2-40B4-BE49-F238E27FC236}">
                <a16:creationId xmlns:a16="http://schemas.microsoft.com/office/drawing/2014/main" id="{6DBAA09B-77BC-46DD-9C2D-C9B2FF1BDD67}"/>
              </a:ext>
            </a:extLst>
          </p:cNvPr>
          <p:cNvSpPr txBox="1"/>
          <p:nvPr userDrawn="1"/>
        </p:nvSpPr>
        <p:spPr>
          <a:xfrm>
            <a:off x="12086214" y="6390560"/>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Grafieken aanpassen</a:t>
            </a:r>
            <a:endParaRPr lang="en-US" sz="1400" b="1" dirty="0">
              <a:solidFill>
                <a:schemeClr val="tx2"/>
              </a:solidFill>
              <a:latin typeface="+mn-lt"/>
              <a:cs typeface="Arial" panose="020B0604020202020204" pitchFamily="34" charset="0"/>
            </a:endParaRPr>
          </a:p>
        </p:txBody>
      </p:sp>
      <p:sp>
        <p:nvSpPr>
          <p:cNvPr id="92" name="TextBox 38">
            <a:extLst>
              <a:ext uri="{FF2B5EF4-FFF2-40B4-BE49-F238E27FC236}">
                <a16:creationId xmlns:a16="http://schemas.microsoft.com/office/drawing/2014/main" id="{3A1EC23F-6179-4B7D-99C6-F692362999F2}"/>
              </a:ext>
            </a:extLst>
          </p:cNvPr>
          <p:cNvSpPr txBox="1"/>
          <p:nvPr userDrawn="1"/>
        </p:nvSpPr>
        <p:spPr>
          <a:xfrm>
            <a:off x="12081034" y="7140986"/>
            <a:ext cx="2770671" cy="1323439"/>
          </a:xfrm>
          <a:prstGeom prst="rect">
            <a:avLst/>
          </a:prstGeom>
          <a:noFill/>
        </p:spPr>
        <p:txBody>
          <a:bodyPr wrap="square" rtlCol="0">
            <a:spAutoFit/>
          </a:bodyPr>
          <a:lstStyle/>
          <a:p>
            <a:r>
              <a:rPr lang="nl-NL" sz="1000" dirty="0">
                <a:latin typeface="+mn-lt"/>
                <a:cs typeface="Arial" panose="020B0604020202020204" pitchFamily="34" charset="0"/>
              </a:rPr>
              <a:t>Klik rechts op de grafiek en kies voor:</a:t>
            </a:r>
          </a:p>
          <a:p>
            <a:endParaRPr lang="nl-NL" sz="1000" dirty="0">
              <a:latin typeface="+mn-lt"/>
              <a:cs typeface="Arial" panose="020B0604020202020204" pitchFamily="34" charset="0"/>
            </a:endParaRPr>
          </a:p>
          <a:p>
            <a:endParaRPr lang="nl-NL" sz="1000" dirty="0">
              <a:latin typeface="+mn-lt"/>
              <a:cs typeface="Arial" panose="020B0604020202020204" pitchFamily="34" charset="0"/>
            </a:endParaRPr>
          </a:p>
          <a:p>
            <a:endParaRPr lang="nl-NL" sz="1000" dirty="0">
              <a:latin typeface="+mn-lt"/>
              <a:cs typeface="Arial" panose="020B0604020202020204" pitchFamily="34" charset="0"/>
            </a:endParaRPr>
          </a:p>
          <a:p>
            <a:endParaRPr lang="nl-NL" sz="1000" dirty="0">
              <a:latin typeface="+mn-lt"/>
              <a:cs typeface="Arial" panose="020B0604020202020204" pitchFamily="34" charset="0"/>
            </a:endParaRPr>
          </a:p>
          <a:p>
            <a:r>
              <a:rPr lang="nl-NL" sz="1000" dirty="0">
                <a:latin typeface="+mn-lt"/>
                <a:cs typeface="Arial" panose="020B0604020202020204" pitchFamily="34" charset="0"/>
              </a:rPr>
              <a:t>Kies steeds voor voldoende duidelijke kleuren in de grafieken. Eventueel kies je voor een patroonopvulling (via rechtsklik &gt; vorm opmaken) </a:t>
            </a:r>
          </a:p>
        </p:txBody>
      </p:sp>
      <p:pic>
        <p:nvPicPr>
          <p:cNvPr id="93" name="chart">
            <a:extLst>
              <a:ext uri="{FF2B5EF4-FFF2-40B4-BE49-F238E27FC236}">
                <a16:creationId xmlns:a16="http://schemas.microsoft.com/office/drawing/2014/main" id="{A2A04AF4-78CB-4D09-A7E2-599E51065672}"/>
              </a:ext>
            </a:extLst>
          </p:cNvPr>
          <p:cNvPicPr>
            <a:picLocks noChangeAspect="1"/>
          </p:cNvPicPr>
          <p:nvPr userDrawn="1"/>
        </p:nvPicPr>
        <p:blipFill rotWithShape="1">
          <a:blip r:embed="rId7" cstate="email">
            <a:extLst>
              <a:ext uri="{28A0092B-C50C-407E-A947-70E740481C1C}">
                <a14:useLocalDpi xmlns:a14="http://schemas.microsoft.com/office/drawing/2010/main" val="0"/>
              </a:ext>
            </a:extLst>
          </a:blip>
          <a:srcRect/>
          <a:stretch/>
        </p:blipFill>
        <p:spPr>
          <a:xfrm>
            <a:off x="12821439" y="7457420"/>
            <a:ext cx="1345121" cy="247310"/>
          </a:xfrm>
          <a:prstGeom prst="rect">
            <a:avLst/>
          </a:prstGeom>
        </p:spPr>
      </p:pic>
      <p:sp>
        <p:nvSpPr>
          <p:cNvPr id="94" name="TextBox 36">
            <a:extLst>
              <a:ext uri="{FF2B5EF4-FFF2-40B4-BE49-F238E27FC236}">
                <a16:creationId xmlns:a16="http://schemas.microsoft.com/office/drawing/2014/main" id="{4F7CAB68-4C68-4C04-91CF-D69844A9EAC1}"/>
              </a:ext>
            </a:extLst>
          </p:cNvPr>
          <p:cNvSpPr txBox="1"/>
          <p:nvPr userDrawn="1"/>
        </p:nvSpPr>
        <p:spPr>
          <a:xfrm>
            <a:off x="14856787" y="5038324"/>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Vragen of hulp</a:t>
            </a:r>
            <a:endParaRPr lang="en-US" sz="1400" b="1" dirty="0">
              <a:solidFill>
                <a:schemeClr val="tx2"/>
              </a:solidFill>
              <a:latin typeface="+mn-lt"/>
              <a:cs typeface="Arial" panose="020B0604020202020204" pitchFamily="34" charset="0"/>
            </a:endParaRPr>
          </a:p>
        </p:txBody>
      </p:sp>
      <p:sp>
        <p:nvSpPr>
          <p:cNvPr id="96" name="TextBox 38">
            <a:extLst>
              <a:ext uri="{FF2B5EF4-FFF2-40B4-BE49-F238E27FC236}">
                <a16:creationId xmlns:a16="http://schemas.microsoft.com/office/drawing/2014/main" id="{6D7CAE6B-E18B-4842-93CE-2304F8AB88F4}"/>
              </a:ext>
            </a:extLst>
          </p:cNvPr>
          <p:cNvSpPr txBox="1"/>
          <p:nvPr userDrawn="1"/>
        </p:nvSpPr>
        <p:spPr>
          <a:xfrm>
            <a:off x="14866311" y="5757113"/>
            <a:ext cx="2750175" cy="400110"/>
          </a:xfrm>
          <a:prstGeom prst="rect">
            <a:avLst/>
          </a:prstGeom>
          <a:noFill/>
        </p:spPr>
        <p:txBody>
          <a:bodyPr wrap="square" rtlCol="0">
            <a:spAutoFit/>
          </a:bodyPr>
          <a:lstStyle/>
          <a:p>
            <a:r>
              <a:rPr lang="nl-NL" sz="1000" dirty="0">
                <a:latin typeface="+mn-lt"/>
                <a:cs typeface="Arial" panose="020B0604020202020204" pitchFamily="34" charset="0"/>
              </a:rPr>
              <a:t>Contacteer de dienst communicatie of </a:t>
            </a:r>
            <a:r>
              <a:rPr lang="nl-NL" sz="1000" dirty="0">
                <a:latin typeface="+mn-lt"/>
                <a:cs typeface="Arial" panose="020B0604020202020204" pitchFamily="34" charset="0"/>
                <a:hlinkClick r:id="rId8"/>
              </a:rPr>
              <a:t>regis.le.roy@howest.be</a:t>
            </a:r>
            <a:r>
              <a:rPr lang="nl-NL" sz="1000" dirty="0">
                <a:latin typeface="+mn-lt"/>
                <a:cs typeface="Arial" panose="020B0604020202020204" pitchFamily="34" charset="0"/>
              </a:rPr>
              <a:t> </a:t>
            </a:r>
          </a:p>
        </p:txBody>
      </p:sp>
      <p:sp>
        <p:nvSpPr>
          <p:cNvPr id="97" name="TextBox 36">
            <a:extLst>
              <a:ext uri="{FF2B5EF4-FFF2-40B4-BE49-F238E27FC236}">
                <a16:creationId xmlns:a16="http://schemas.microsoft.com/office/drawing/2014/main" id="{1C8AE7A2-7D59-4B12-8827-31714EDA2018}"/>
              </a:ext>
            </a:extLst>
          </p:cNvPr>
          <p:cNvSpPr txBox="1"/>
          <p:nvPr userDrawn="1"/>
        </p:nvSpPr>
        <p:spPr>
          <a:xfrm>
            <a:off x="12094058" y="1530329"/>
            <a:ext cx="2376264" cy="307777"/>
          </a:xfrm>
          <a:prstGeom prst="rect">
            <a:avLst/>
          </a:prstGeom>
          <a:noFill/>
        </p:spPr>
        <p:txBody>
          <a:bodyPr wrap="square" rtlCol="0">
            <a:spAutoFit/>
          </a:bodyPr>
          <a:lstStyle/>
          <a:p>
            <a:r>
              <a:rPr lang="nl-NL" sz="1400" b="1" dirty="0" err="1">
                <a:solidFill>
                  <a:schemeClr val="tx2"/>
                </a:solidFill>
                <a:latin typeface="+mn-lt"/>
                <a:cs typeface="Arial" panose="020B0604020202020204" pitchFamily="34" charset="0"/>
              </a:rPr>
              <a:t>SmartArt</a:t>
            </a:r>
            <a:r>
              <a:rPr lang="nl-NL" sz="1400" b="1" dirty="0">
                <a:solidFill>
                  <a:schemeClr val="tx2"/>
                </a:solidFill>
                <a:latin typeface="+mn-lt"/>
                <a:cs typeface="Arial" panose="020B0604020202020204" pitchFamily="34" charset="0"/>
              </a:rPr>
              <a:t> aanpassen</a:t>
            </a:r>
            <a:endParaRPr lang="en-US" sz="1400" b="1" dirty="0">
              <a:solidFill>
                <a:schemeClr val="tx2"/>
              </a:solidFill>
              <a:latin typeface="+mn-lt"/>
              <a:cs typeface="Arial" panose="020B0604020202020204" pitchFamily="34" charset="0"/>
            </a:endParaRPr>
          </a:p>
        </p:txBody>
      </p:sp>
      <p:sp>
        <p:nvSpPr>
          <p:cNvPr id="99" name="TextBox 38">
            <a:extLst>
              <a:ext uri="{FF2B5EF4-FFF2-40B4-BE49-F238E27FC236}">
                <a16:creationId xmlns:a16="http://schemas.microsoft.com/office/drawing/2014/main" id="{4BCF1475-8589-479C-9632-7EAB42D84812}"/>
              </a:ext>
            </a:extLst>
          </p:cNvPr>
          <p:cNvSpPr txBox="1"/>
          <p:nvPr userDrawn="1"/>
        </p:nvSpPr>
        <p:spPr>
          <a:xfrm>
            <a:off x="12084102" y="2250825"/>
            <a:ext cx="2770673" cy="1015663"/>
          </a:xfrm>
          <a:prstGeom prst="rect">
            <a:avLst/>
          </a:prstGeom>
          <a:noFill/>
        </p:spPr>
        <p:txBody>
          <a:bodyPr wrap="square" rtlCol="0">
            <a:spAutoFit/>
          </a:bodyPr>
          <a:lstStyle/>
          <a:p>
            <a:r>
              <a:rPr lang="nl-NL" sz="1000" dirty="0">
                <a:latin typeface="+mn-lt"/>
                <a:cs typeface="Arial" panose="020B0604020202020204" pitchFamily="34" charset="0"/>
              </a:rPr>
              <a:t>Copier de </a:t>
            </a:r>
            <a:r>
              <a:rPr lang="nl-NL" sz="1000" dirty="0" err="1">
                <a:latin typeface="+mn-lt"/>
                <a:cs typeface="Arial" panose="020B0604020202020204" pitchFamily="34" charset="0"/>
              </a:rPr>
              <a:t>smartart</a:t>
            </a:r>
            <a:r>
              <a:rPr lang="nl-NL" sz="1000" dirty="0">
                <a:latin typeface="+mn-lt"/>
                <a:cs typeface="Arial" panose="020B0604020202020204" pitchFamily="34" charset="0"/>
              </a:rPr>
              <a:t> naar de template je slide.</a:t>
            </a:r>
          </a:p>
          <a:p>
            <a:endParaRPr lang="nl-NL" sz="1000" dirty="0">
              <a:latin typeface="+mn-lt"/>
              <a:cs typeface="Arial" panose="020B0604020202020204" pitchFamily="34" charset="0"/>
            </a:endParaRPr>
          </a:p>
          <a:p>
            <a:r>
              <a:rPr lang="nl-NL" sz="1000" dirty="0">
                <a:latin typeface="+mn-lt"/>
                <a:cs typeface="Arial" panose="020B0604020202020204" pitchFamily="34" charset="0"/>
              </a:rPr>
              <a:t>Klik op het pijltje in het midden-links, en voer de juiste gegevens in. Indien je ver der wilt aanpassen maar de smart Art laat het niet toe, klik rechts en kies voor converteren naar vormen </a:t>
            </a:r>
          </a:p>
        </p:txBody>
      </p:sp>
      <p:sp>
        <p:nvSpPr>
          <p:cNvPr id="113" name="TextBox 38">
            <a:extLst>
              <a:ext uri="{FF2B5EF4-FFF2-40B4-BE49-F238E27FC236}">
                <a16:creationId xmlns:a16="http://schemas.microsoft.com/office/drawing/2014/main" id="{850E5F4D-E92E-4DFD-BF6D-D0EC3EA4592A}"/>
              </a:ext>
            </a:extLst>
          </p:cNvPr>
          <p:cNvSpPr txBox="1"/>
          <p:nvPr userDrawn="1"/>
        </p:nvSpPr>
        <p:spPr>
          <a:xfrm>
            <a:off x="14856787" y="3659658"/>
            <a:ext cx="2759700" cy="707886"/>
          </a:xfrm>
          <a:prstGeom prst="rect">
            <a:avLst/>
          </a:prstGeom>
          <a:noFill/>
        </p:spPr>
        <p:txBody>
          <a:bodyPr wrap="square" rtlCol="0">
            <a:spAutoFit/>
          </a:bodyPr>
          <a:lstStyle/>
          <a:p>
            <a:r>
              <a:rPr lang="nl-BE" sz="1000" dirty="0">
                <a:latin typeface="+mn-lt"/>
                <a:cs typeface="Arial" panose="020B0604020202020204" pitchFamily="34" charset="0"/>
              </a:rPr>
              <a:t>Gelieve steeds de laatste versie af te halen van dit bestand! Via het intranet op </a:t>
            </a:r>
          </a:p>
          <a:p>
            <a:r>
              <a:rPr lang="nl-BE" sz="1000" dirty="0">
                <a:hlinkClick r:id="rId9"/>
              </a:rPr>
              <a:t>https://studenthowest.sharepoint.com/sites/staff/COMM/SitePages/Huisstijl.aspx</a:t>
            </a:r>
            <a:endParaRPr lang="nl-BE" sz="1000" dirty="0">
              <a:latin typeface="+mn-lt"/>
              <a:cs typeface="Arial" panose="020B0604020202020204" pitchFamily="34" charset="0"/>
            </a:endParaRPr>
          </a:p>
        </p:txBody>
      </p:sp>
      <p:sp>
        <p:nvSpPr>
          <p:cNvPr id="114" name="TextBox 36">
            <a:extLst>
              <a:ext uri="{FF2B5EF4-FFF2-40B4-BE49-F238E27FC236}">
                <a16:creationId xmlns:a16="http://schemas.microsoft.com/office/drawing/2014/main" id="{8B38AB47-D7F6-43A9-82FC-26DB1C7F11F0}"/>
              </a:ext>
            </a:extLst>
          </p:cNvPr>
          <p:cNvSpPr txBox="1"/>
          <p:nvPr userDrawn="1"/>
        </p:nvSpPr>
        <p:spPr>
          <a:xfrm>
            <a:off x="14856787" y="2951997"/>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Over deze template</a:t>
            </a:r>
            <a:endParaRPr lang="en-US" sz="1400" b="1" dirty="0">
              <a:solidFill>
                <a:schemeClr val="tx2"/>
              </a:solidFill>
              <a:latin typeface="+mn-lt"/>
              <a:cs typeface="Arial" panose="020B0604020202020204" pitchFamily="34" charset="0"/>
            </a:endParaRPr>
          </a:p>
        </p:txBody>
      </p:sp>
      <p:sp>
        <p:nvSpPr>
          <p:cNvPr id="116" name="TextBox 36">
            <a:extLst>
              <a:ext uri="{FF2B5EF4-FFF2-40B4-BE49-F238E27FC236}">
                <a16:creationId xmlns:a16="http://schemas.microsoft.com/office/drawing/2014/main" id="{DE98C9ED-DA0E-4489-AFB6-87BCD764E8A7}"/>
              </a:ext>
            </a:extLst>
          </p:cNvPr>
          <p:cNvSpPr txBox="1"/>
          <p:nvPr userDrawn="1"/>
        </p:nvSpPr>
        <p:spPr>
          <a:xfrm>
            <a:off x="9292223" y="5700406"/>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Kleuren</a:t>
            </a:r>
            <a:endParaRPr lang="en-US" sz="1400" b="1" dirty="0">
              <a:solidFill>
                <a:schemeClr val="tx2"/>
              </a:solidFill>
              <a:latin typeface="+mn-lt"/>
              <a:cs typeface="Arial" panose="020B0604020202020204" pitchFamily="34" charset="0"/>
            </a:endParaRPr>
          </a:p>
        </p:txBody>
      </p:sp>
      <p:cxnSp>
        <p:nvCxnSpPr>
          <p:cNvPr id="117" name="Straight Connector 37">
            <a:extLst>
              <a:ext uri="{FF2B5EF4-FFF2-40B4-BE49-F238E27FC236}">
                <a16:creationId xmlns:a16="http://schemas.microsoft.com/office/drawing/2014/main" id="{3EED5409-45F2-4D7E-8B14-5980F8596974}"/>
              </a:ext>
            </a:extLst>
          </p:cNvPr>
          <p:cNvCxnSpPr>
            <a:cxnSpLocks/>
          </p:cNvCxnSpPr>
          <p:nvPr userDrawn="1"/>
        </p:nvCxnSpPr>
        <p:spPr>
          <a:xfrm>
            <a:off x="9395015" y="6373382"/>
            <a:ext cx="2663345"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grpSp>
        <p:nvGrpSpPr>
          <p:cNvPr id="119" name="Groep 118">
            <a:extLst>
              <a:ext uri="{FF2B5EF4-FFF2-40B4-BE49-F238E27FC236}">
                <a16:creationId xmlns:a16="http://schemas.microsoft.com/office/drawing/2014/main" id="{A8B5B5E1-95C0-4AEC-B273-7921DC462D82}"/>
              </a:ext>
            </a:extLst>
          </p:cNvPr>
          <p:cNvGrpSpPr/>
          <p:nvPr userDrawn="1"/>
        </p:nvGrpSpPr>
        <p:grpSpPr>
          <a:xfrm>
            <a:off x="9402506" y="6426409"/>
            <a:ext cx="1871067" cy="1785104"/>
            <a:chOff x="15665503" y="2139926"/>
            <a:chExt cx="1871067" cy="1785104"/>
          </a:xfrm>
        </p:grpSpPr>
        <p:sp>
          <p:nvSpPr>
            <p:cNvPr id="103" name="Rechthoek 102">
              <a:extLst>
                <a:ext uri="{FF2B5EF4-FFF2-40B4-BE49-F238E27FC236}">
                  <a16:creationId xmlns:a16="http://schemas.microsoft.com/office/drawing/2014/main" id="{04E0274B-4A23-4599-8B39-A2CDABB5ECA3}"/>
                </a:ext>
              </a:extLst>
            </p:cNvPr>
            <p:cNvSpPr/>
            <p:nvPr userDrawn="1"/>
          </p:nvSpPr>
          <p:spPr>
            <a:xfrm>
              <a:off x="15665506" y="2356874"/>
              <a:ext cx="142875" cy="142875"/>
            </a:xfrm>
            <a:prstGeom prst="rect">
              <a:avLst/>
            </a:prstGeom>
            <a:solidFill>
              <a:srgbClr val="44C8F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rgbClr val="44C8F5"/>
                </a:solidFill>
              </a:endParaRPr>
            </a:p>
          </p:txBody>
        </p:sp>
        <p:sp>
          <p:nvSpPr>
            <p:cNvPr id="104" name="Rechthoek 103">
              <a:extLst>
                <a:ext uri="{FF2B5EF4-FFF2-40B4-BE49-F238E27FC236}">
                  <a16:creationId xmlns:a16="http://schemas.microsoft.com/office/drawing/2014/main" id="{E1C80EC1-5F77-4E24-97DC-457FB1A14657}"/>
                </a:ext>
              </a:extLst>
            </p:cNvPr>
            <p:cNvSpPr/>
            <p:nvPr userDrawn="1"/>
          </p:nvSpPr>
          <p:spPr>
            <a:xfrm>
              <a:off x="15665505" y="2658102"/>
              <a:ext cx="142875" cy="14287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rgbClr val="44C8F5"/>
                </a:solidFill>
              </a:endParaRPr>
            </a:p>
          </p:txBody>
        </p:sp>
        <p:sp>
          <p:nvSpPr>
            <p:cNvPr id="105" name="Rechthoek 104">
              <a:extLst>
                <a:ext uri="{FF2B5EF4-FFF2-40B4-BE49-F238E27FC236}">
                  <a16:creationId xmlns:a16="http://schemas.microsoft.com/office/drawing/2014/main" id="{032FF1D0-E9B8-496A-AD2B-856323BFB5F3}"/>
                </a:ext>
              </a:extLst>
            </p:cNvPr>
            <p:cNvSpPr/>
            <p:nvPr userDrawn="1"/>
          </p:nvSpPr>
          <p:spPr>
            <a:xfrm>
              <a:off x="15665505" y="2959330"/>
              <a:ext cx="142875" cy="14287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rgbClr val="44C8F5"/>
                </a:solidFill>
              </a:endParaRPr>
            </a:p>
          </p:txBody>
        </p:sp>
        <p:sp>
          <p:nvSpPr>
            <p:cNvPr id="106" name="Rechthoek 105">
              <a:extLst>
                <a:ext uri="{FF2B5EF4-FFF2-40B4-BE49-F238E27FC236}">
                  <a16:creationId xmlns:a16="http://schemas.microsoft.com/office/drawing/2014/main" id="{7F705A8C-EA5F-4F41-AD15-B86434C8BD00}"/>
                </a:ext>
              </a:extLst>
            </p:cNvPr>
            <p:cNvSpPr/>
            <p:nvPr userDrawn="1"/>
          </p:nvSpPr>
          <p:spPr>
            <a:xfrm>
              <a:off x="15665504" y="3260558"/>
              <a:ext cx="142875" cy="142875"/>
            </a:xfrm>
            <a:prstGeom prst="rect">
              <a:avLst/>
            </a:prstGeom>
            <a:solidFill>
              <a:srgbClr val="EC008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rgbClr val="44C8F5"/>
                </a:solidFill>
              </a:endParaRPr>
            </a:p>
          </p:txBody>
        </p:sp>
        <p:sp>
          <p:nvSpPr>
            <p:cNvPr id="107" name="Rechthoek 106">
              <a:extLst>
                <a:ext uri="{FF2B5EF4-FFF2-40B4-BE49-F238E27FC236}">
                  <a16:creationId xmlns:a16="http://schemas.microsoft.com/office/drawing/2014/main" id="{A0474411-4E19-4BC3-8560-FCFC981AB516}"/>
                </a:ext>
              </a:extLst>
            </p:cNvPr>
            <p:cNvSpPr/>
            <p:nvPr userDrawn="1"/>
          </p:nvSpPr>
          <p:spPr>
            <a:xfrm>
              <a:off x="15665503" y="3561785"/>
              <a:ext cx="142875" cy="142875"/>
            </a:xfrm>
            <a:prstGeom prst="rect">
              <a:avLst/>
            </a:prstGeom>
            <a:solidFill>
              <a:srgbClr val="FFF2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rgbClr val="44C8F5"/>
                </a:solidFill>
              </a:endParaRPr>
            </a:p>
          </p:txBody>
        </p:sp>
        <p:sp>
          <p:nvSpPr>
            <p:cNvPr id="118" name="TextBox 38">
              <a:extLst>
                <a:ext uri="{FF2B5EF4-FFF2-40B4-BE49-F238E27FC236}">
                  <a16:creationId xmlns:a16="http://schemas.microsoft.com/office/drawing/2014/main" id="{287A7DDB-E8BB-46B2-9EC3-C6D16541431F}"/>
                </a:ext>
              </a:extLst>
            </p:cNvPr>
            <p:cNvSpPr txBox="1"/>
            <p:nvPr userDrawn="1"/>
          </p:nvSpPr>
          <p:spPr>
            <a:xfrm>
              <a:off x="15808378" y="2139926"/>
              <a:ext cx="1728192" cy="1785104"/>
            </a:xfrm>
            <a:prstGeom prst="rect">
              <a:avLst/>
            </a:prstGeom>
            <a:noFill/>
          </p:spPr>
          <p:txBody>
            <a:bodyPr wrap="square" rtlCol="0">
              <a:spAutoFit/>
            </a:bodyPr>
            <a:lstStyle/>
            <a:p>
              <a:pPr marL="0" indent="0" algn="l">
                <a:buFontTx/>
                <a:buNone/>
              </a:pPr>
              <a:r>
                <a:rPr lang="en-US" sz="1000" dirty="0"/>
                <a:t>H</a:t>
              </a:r>
              <a:r>
                <a:rPr lang="nl-BE" sz="1000" dirty="0" err="1"/>
                <a:t>oofdkleur</a:t>
              </a:r>
              <a:endParaRPr lang="nl-BE" sz="1000" dirty="0"/>
            </a:p>
            <a:p>
              <a:pPr marL="0" indent="0" algn="l">
                <a:buFontTx/>
                <a:buNone/>
              </a:pPr>
              <a:r>
                <a:rPr lang="nl-BE" sz="1000" dirty="0"/>
                <a:t>Blauw (RGB: 68,200,245)</a:t>
              </a:r>
            </a:p>
            <a:p>
              <a:pPr marL="0" indent="0">
                <a:buFontTx/>
                <a:buNone/>
              </a:pPr>
              <a:r>
                <a:rPr lang="en-US" sz="1000" dirty="0"/>
                <a:t>1</a:t>
              </a:r>
              <a:r>
                <a:rPr lang="en-US" sz="1000" baseline="30000" dirty="0"/>
                <a:t>ste </a:t>
              </a:r>
              <a:r>
                <a:rPr lang="nl-BE" sz="1000" dirty="0"/>
                <a:t> Tekstkleur </a:t>
              </a:r>
            </a:p>
            <a:p>
              <a:pPr marL="0" indent="0">
                <a:buFontTx/>
                <a:buNone/>
              </a:pPr>
              <a:r>
                <a:rPr lang="nl-BE" sz="1000" dirty="0"/>
                <a:t>Wit (RGB:255,255,255)</a:t>
              </a:r>
            </a:p>
            <a:p>
              <a:pPr marL="0" indent="0">
                <a:buFontTx/>
                <a:buNone/>
              </a:pPr>
              <a:r>
                <a:rPr lang="en-US" sz="1000" dirty="0"/>
                <a:t>2</a:t>
              </a:r>
              <a:r>
                <a:rPr lang="en-US" sz="1000" baseline="30000" dirty="0"/>
                <a:t>de</a:t>
              </a:r>
              <a:r>
                <a:rPr lang="en-US" sz="1000" dirty="0"/>
                <a:t>   </a:t>
              </a:r>
              <a:r>
                <a:rPr lang="en-US" sz="1000" dirty="0" err="1"/>
                <a:t>Tekstkleur</a:t>
              </a:r>
              <a:endParaRPr lang="en-US" sz="1000" dirty="0"/>
            </a:p>
            <a:p>
              <a:pPr marL="0" indent="0">
                <a:buFontTx/>
                <a:buNone/>
              </a:pPr>
              <a:r>
                <a:rPr lang="en-US" sz="1000" dirty="0"/>
                <a:t>Z</a:t>
              </a:r>
              <a:r>
                <a:rPr lang="nl-BE" sz="1000" dirty="0"/>
                <a:t>wart (RGB:0,0,0)</a:t>
              </a:r>
            </a:p>
            <a:p>
              <a:pPr marL="0" indent="0">
                <a:buFontTx/>
                <a:buNone/>
              </a:pPr>
              <a:r>
                <a:rPr lang="en-US" sz="1000" dirty="0"/>
                <a:t>Extra: </a:t>
              </a:r>
            </a:p>
            <a:p>
              <a:pPr marL="0" indent="0">
                <a:buFontTx/>
                <a:buNone/>
              </a:pPr>
              <a:r>
                <a:rPr lang="en-US" sz="1000" dirty="0"/>
                <a:t>Magenta</a:t>
              </a:r>
              <a:r>
                <a:rPr lang="nl-BE" sz="1000" dirty="0"/>
                <a:t> (RGB: 236,0,140)</a:t>
              </a:r>
            </a:p>
            <a:p>
              <a:pPr marL="0" indent="0">
                <a:buFontTx/>
                <a:buNone/>
              </a:pPr>
              <a:r>
                <a:rPr lang="nl-BE" sz="1000" dirty="0"/>
                <a:t>Extra:</a:t>
              </a:r>
            </a:p>
            <a:p>
              <a:pPr marL="0" indent="0">
                <a:buFontTx/>
                <a:buNone/>
              </a:pPr>
              <a:r>
                <a:rPr lang="nl-BE" sz="1000" dirty="0"/>
                <a:t>Geel (RGB: 255,242,0) (niet gebruiken op wit)</a:t>
              </a:r>
            </a:p>
          </p:txBody>
        </p:sp>
      </p:grpSp>
      <p:sp>
        <p:nvSpPr>
          <p:cNvPr id="120" name="TextBox 36">
            <a:extLst>
              <a:ext uri="{FF2B5EF4-FFF2-40B4-BE49-F238E27FC236}">
                <a16:creationId xmlns:a16="http://schemas.microsoft.com/office/drawing/2014/main" id="{3EAF5BE9-EF67-47E5-A682-94D24FB13906}"/>
              </a:ext>
            </a:extLst>
          </p:cNvPr>
          <p:cNvSpPr txBox="1"/>
          <p:nvPr userDrawn="1"/>
        </p:nvSpPr>
        <p:spPr>
          <a:xfrm>
            <a:off x="14843097" y="1530329"/>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Hulplijnen tonen aanpassen</a:t>
            </a:r>
            <a:endParaRPr lang="en-US" sz="1400" b="1" dirty="0">
              <a:solidFill>
                <a:schemeClr val="tx2"/>
              </a:solidFill>
              <a:latin typeface="+mn-lt"/>
              <a:cs typeface="Arial" panose="020B0604020202020204" pitchFamily="34" charset="0"/>
            </a:endParaRPr>
          </a:p>
        </p:txBody>
      </p:sp>
      <p:cxnSp>
        <p:nvCxnSpPr>
          <p:cNvPr id="121" name="Straight Connector 37">
            <a:extLst>
              <a:ext uri="{FF2B5EF4-FFF2-40B4-BE49-F238E27FC236}">
                <a16:creationId xmlns:a16="http://schemas.microsoft.com/office/drawing/2014/main" id="{819FD590-9EA9-40CE-B351-6A5B55A4522C}"/>
              </a:ext>
            </a:extLst>
          </p:cNvPr>
          <p:cNvCxnSpPr>
            <a:cxnSpLocks/>
          </p:cNvCxnSpPr>
          <p:nvPr userDrawn="1"/>
        </p:nvCxnSpPr>
        <p:spPr>
          <a:xfrm>
            <a:off x="14951109" y="2192081"/>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sp>
        <p:nvSpPr>
          <p:cNvPr id="122" name="TextBox 38">
            <a:extLst>
              <a:ext uri="{FF2B5EF4-FFF2-40B4-BE49-F238E27FC236}">
                <a16:creationId xmlns:a16="http://schemas.microsoft.com/office/drawing/2014/main" id="{4B3EA554-D090-4E0C-B829-633532215D24}"/>
              </a:ext>
            </a:extLst>
          </p:cNvPr>
          <p:cNvSpPr txBox="1"/>
          <p:nvPr userDrawn="1"/>
        </p:nvSpPr>
        <p:spPr>
          <a:xfrm>
            <a:off x="14845814" y="2258927"/>
            <a:ext cx="2770673" cy="553998"/>
          </a:xfrm>
          <a:prstGeom prst="rect">
            <a:avLst/>
          </a:prstGeom>
          <a:noFill/>
        </p:spPr>
        <p:txBody>
          <a:bodyPr wrap="square" rtlCol="0">
            <a:spAutoFit/>
          </a:bodyPr>
          <a:lstStyle/>
          <a:p>
            <a:r>
              <a:rPr lang="nl-NL" sz="1000" dirty="0">
                <a:latin typeface="+mn-lt"/>
                <a:cs typeface="Arial" panose="020B0604020202020204" pitchFamily="34" charset="0"/>
              </a:rPr>
              <a:t>In elke slide </a:t>
            </a:r>
            <a:r>
              <a:rPr lang="nl-NL" sz="1000" dirty="0" err="1">
                <a:latin typeface="+mn-lt"/>
                <a:cs typeface="Arial" panose="020B0604020202020204" pitchFamily="34" charset="0"/>
              </a:rPr>
              <a:t>layout</a:t>
            </a:r>
            <a:r>
              <a:rPr lang="nl-NL" sz="1000" dirty="0">
                <a:latin typeface="+mn-lt"/>
                <a:cs typeface="Arial" panose="020B0604020202020204" pitchFamily="34" charset="0"/>
              </a:rPr>
              <a:t> zijn er hulplijnen beschikbaar, deze kan je tonen/verbergen via Beeld &gt; hulplijnen  </a:t>
            </a:r>
          </a:p>
        </p:txBody>
      </p:sp>
      <p:cxnSp>
        <p:nvCxnSpPr>
          <p:cNvPr id="100" name="Straight Connector 37">
            <a:extLst>
              <a:ext uri="{FF2B5EF4-FFF2-40B4-BE49-F238E27FC236}">
                <a16:creationId xmlns:a16="http://schemas.microsoft.com/office/drawing/2014/main" id="{6F7C9DAC-41A9-4153-AE22-D38B2FBB1ADB}"/>
              </a:ext>
            </a:extLst>
          </p:cNvPr>
          <p:cNvCxnSpPr>
            <a:cxnSpLocks/>
          </p:cNvCxnSpPr>
          <p:nvPr userDrawn="1"/>
        </p:nvCxnSpPr>
        <p:spPr>
          <a:xfrm>
            <a:off x="14940538" y="3589460"/>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01" name="Straight Connector 37">
            <a:extLst>
              <a:ext uri="{FF2B5EF4-FFF2-40B4-BE49-F238E27FC236}">
                <a16:creationId xmlns:a16="http://schemas.microsoft.com/office/drawing/2014/main" id="{EC732D33-6040-427E-9F3D-46B5263A9C64}"/>
              </a:ext>
            </a:extLst>
          </p:cNvPr>
          <p:cNvCxnSpPr>
            <a:cxnSpLocks/>
          </p:cNvCxnSpPr>
          <p:nvPr userDrawn="1"/>
        </p:nvCxnSpPr>
        <p:spPr>
          <a:xfrm>
            <a:off x="14951108" y="5676190"/>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02" name="Straight Connector 37">
            <a:extLst>
              <a:ext uri="{FF2B5EF4-FFF2-40B4-BE49-F238E27FC236}">
                <a16:creationId xmlns:a16="http://schemas.microsoft.com/office/drawing/2014/main" id="{26947BBD-0A4B-44D3-A915-652A012A7A58}"/>
              </a:ext>
            </a:extLst>
          </p:cNvPr>
          <p:cNvCxnSpPr>
            <a:cxnSpLocks/>
          </p:cNvCxnSpPr>
          <p:nvPr userDrawn="1"/>
        </p:nvCxnSpPr>
        <p:spPr>
          <a:xfrm>
            <a:off x="12172955" y="2192081"/>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08" name="Straight Connector 37">
            <a:extLst>
              <a:ext uri="{FF2B5EF4-FFF2-40B4-BE49-F238E27FC236}">
                <a16:creationId xmlns:a16="http://schemas.microsoft.com/office/drawing/2014/main" id="{0D0046EC-C8CD-4C56-9DC8-1478BB78D138}"/>
              </a:ext>
            </a:extLst>
          </p:cNvPr>
          <p:cNvCxnSpPr>
            <a:cxnSpLocks/>
          </p:cNvCxnSpPr>
          <p:nvPr userDrawn="1"/>
        </p:nvCxnSpPr>
        <p:spPr>
          <a:xfrm>
            <a:off x="9409198" y="2201606"/>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09" name="Straight Connector 37">
            <a:extLst>
              <a:ext uri="{FF2B5EF4-FFF2-40B4-BE49-F238E27FC236}">
                <a16:creationId xmlns:a16="http://schemas.microsoft.com/office/drawing/2014/main" id="{B2DDD7FA-819F-4750-AE5F-4436241AE3CB}"/>
              </a:ext>
            </a:extLst>
          </p:cNvPr>
          <p:cNvCxnSpPr>
            <a:cxnSpLocks/>
          </p:cNvCxnSpPr>
          <p:nvPr userDrawn="1"/>
        </p:nvCxnSpPr>
        <p:spPr>
          <a:xfrm>
            <a:off x="6608159" y="2201606"/>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10" name="Straight Connector 37">
            <a:extLst>
              <a:ext uri="{FF2B5EF4-FFF2-40B4-BE49-F238E27FC236}">
                <a16:creationId xmlns:a16="http://schemas.microsoft.com/office/drawing/2014/main" id="{5C1725D8-6592-425C-9718-5A8059E62B2B}"/>
              </a:ext>
            </a:extLst>
          </p:cNvPr>
          <p:cNvCxnSpPr>
            <a:cxnSpLocks/>
          </p:cNvCxnSpPr>
          <p:nvPr userDrawn="1"/>
        </p:nvCxnSpPr>
        <p:spPr>
          <a:xfrm>
            <a:off x="6596037" y="6369872"/>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11" name="Straight Connector 37">
            <a:extLst>
              <a:ext uri="{FF2B5EF4-FFF2-40B4-BE49-F238E27FC236}">
                <a16:creationId xmlns:a16="http://schemas.microsoft.com/office/drawing/2014/main" id="{CA82EA55-5530-4901-8B06-125D61B51802}"/>
              </a:ext>
            </a:extLst>
          </p:cNvPr>
          <p:cNvCxnSpPr>
            <a:cxnSpLocks/>
          </p:cNvCxnSpPr>
          <p:nvPr userDrawn="1"/>
        </p:nvCxnSpPr>
        <p:spPr>
          <a:xfrm>
            <a:off x="9396501" y="4288366"/>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12" name="Straight Connector 37">
            <a:extLst>
              <a:ext uri="{FF2B5EF4-FFF2-40B4-BE49-F238E27FC236}">
                <a16:creationId xmlns:a16="http://schemas.microsoft.com/office/drawing/2014/main" id="{668DCCB7-376A-483D-AFAB-A8639131083C}"/>
              </a:ext>
            </a:extLst>
          </p:cNvPr>
          <p:cNvCxnSpPr>
            <a:cxnSpLocks/>
          </p:cNvCxnSpPr>
          <p:nvPr userDrawn="1"/>
        </p:nvCxnSpPr>
        <p:spPr>
          <a:xfrm>
            <a:off x="12194909" y="7084284"/>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88" name="Straight Connector 37">
            <a:extLst>
              <a:ext uri="{FF2B5EF4-FFF2-40B4-BE49-F238E27FC236}">
                <a16:creationId xmlns:a16="http://schemas.microsoft.com/office/drawing/2014/main" id="{8FB72589-A4DA-4C84-8350-C97570E4F447}"/>
              </a:ext>
            </a:extLst>
          </p:cNvPr>
          <p:cNvCxnSpPr>
            <a:cxnSpLocks/>
          </p:cNvCxnSpPr>
          <p:nvPr userDrawn="1"/>
        </p:nvCxnSpPr>
        <p:spPr>
          <a:xfrm>
            <a:off x="6605430" y="3600349"/>
            <a:ext cx="2663345"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sp>
        <p:nvSpPr>
          <p:cNvPr id="91" name="TextBox 36">
            <a:extLst>
              <a:ext uri="{FF2B5EF4-FFF2-40B4-BE49-F238E27FC236}">
                <a16:creationId xmlns:a16="http://schemas.microsoft.com/office/drawing/2014/main" id="{D7713FE1-89B6-48B8-BAF6-7D35FD23F464}"/>
              </a:ext>
            </a:extLst>
          </p:cNvPr>
          <p:cNvSpPr txBox="1"/>
          <p:nvPr userDrawn="1"/>
        </p:nvSpPr>
        <p:spPr>
          <a:xfrm>
            <a:off x="12081358" y="3600447"/>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Tabellen aanpassen</a:t>
            </a:r>
            <a:endParaRPr lang="en-US" sz="1400" b="1" dirty="0">
              <a:solidFill>
                <a:schemeClr val="tx2"/>
              </a:solidFill>
              <a:latin typeface="+mn-lt"/>
              <a:cs typeface="Arial" panose="020B0604020202020204" pitchFamily="34" charset="0"/>
            </a:endParaRPr>
          </a:p>
        </p:txBody>
      </p:sp>
      <p:sp>
        <p:nvSpPr>
          <p:cNvPr id="95" name="TextBox 38">
            <a:extLst>
              <a:ext uri="{FF2B5EF4-FFF2-40B4-BE49-F238E27FC236}">
                <a16:creationId xmlns:a16="http://schemas.microsoft.com/office/drawing/2014/main" id="{CF99A2DF-E6DD-48A7-B7C5-F9C05A360C92}"/>
              </a:ext>
            </a:extLst>
          </p:cNvPr>
          <p:cNvSpPr txBox="1"/>
          <p:nvPr userDrawn="1"/>
        </p:nvSpPr>
        <p:spPr>
          <a:xfrm>
            <a:off x="12084102" y="4341532"/>
            <a:ext cx="2770673" cy="1477328"/>
          </a:xfrm>
          <a:prstGeom prst="rect">
            <a:avLst/>
          </a:prstGeom>
          <a:noFill/>
        </p:spPr>
        <p:txBody>
          <a:bodyPr wrap="square" rtlCol="0">
            <a:spAutoFit/>
          </a:bodyPr>
          <a:lstStyle/>
          <a:p>
            <a:r>
              <a:rPr lang="nl-NL" sz="1000" dirty="0">
                <a:latin typeface="+mn-lt"/>
                <a:cs typeface="Arial" panose="020B0604020202020204" pitchFamily="34" charset="0"/>
              </a:rPr>
              <a:t>Tabellen werkt niet altijd even vlot in PowerPoint. </a:t>
            </a:r>
          </a:p>
          <a:p>
            <a:endParaRPr lang="nl-NL" sz="1000" dirty="0">
              <a:latin typeface="+mn-lt"/>
              <a:cs typeface="Arial" panose="020B0604020202020204" pitchFamily="34" charset="0"/>
            </a:endParaRPr>
          </a:p>
          <a:p>
            <a:r>
              <a:rPr lang="nl-NL" sz="1000" dirty="0">
                <a:latin typeface="+mn-lt"/>
                <a:cs typeface="Arial" panose="020B0604020202020204" pitchFamily="34" charset="0"/>
              </a:rPr>
              <a:t>Indien je de template gebruikt, klik op het icoontje voor een nieuwe tabel. Het aantal kolommen wordt automatisch verdeeld over de volledige breedte. De hoogte is zelf aan te passen. Gebruik de hulplijnen als gids.</a:t>
            </a:r>
          </a:p>
          <a:p>
            <a:endParaRPr lang="nl-NL" sz="1000" dirty="0">
              <a:latin typeface="+mn-lt"/>
              <a:cs typeface="Arial" panose="020B0604020202020204" pitchFamily="34" charset="0"/>
            </a:endParaRPr>
          </a:p>
          <a:p>
            <a:r>
              <a:rPr lang="nl-NL" sz="1000" dirty="0">
                <a:latin typeface="+mn-lt"/>
                <a:cs typeface="Arial" panose="020B0604020202020204" pitchFamily="34" charset="0"/>
              </a:rPr>
              <a:t>Pas bij ontwerpen de kleuren aan naar blauw.</a:t>
            </a:r>
          </a:p>
        </p:txBody>
      </p:sp>
      <p:cxnSp>
        <p:nvCxnSpPr>
          <p:cNvPr id="98" name="Straight Connector 37">
            <a:extLst>
              <a:ext uri="{FF2B5EF4-FFF2-40B4-BE49-F238E27FC236}">
                <a16:creationId xmlns:a16="http://schemas.microsoft.com/office/drawing/2014/main" id="{99AFE722-09B8-413F-829D-9216ACF9A7EF}"/>
              </a:ext>
            </a:extLst>
          </p:cNvPr>
          <p:cNvCxnSpPr>
            <a:cxnSpLocks/>
          </p:cNvCxnSpPr>
          <p:nvPr userDrawn="1"/>
        </p:nvCxnSpPr>
        <p:spPr>
          <a:xfrm>
            <a:off x="12172955" y="4282788"/>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pic>
        <p:nvPicPr>
          <p:cNvPr id="7" name="Afbeelding 6">
            <a:extLst>
              <a:ext uri="{FF2B5EF4-FFF2-40B4-BE49-F238E27FC236}">
                <a16:creationId xmlns:a16="http://schemas.microsoft.com/office/drawing/2014/main" id="{62AC454E-32D4-42BD-A1BE-ACA903B31E66}"/>
              </a:ext>
            </a:extLst>
          </p:cNvPr>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12176607" y="5827087"/>
            <a:ext cx="2585662" cy="361700"/>
          </a:xfrm>
          <a:prstGeom prst="rect">
            <a:avLst/>
          </a:prstGeom>
        </p:spPr>
      </p:pic>
      <p:pic>
        <p:nvPicPr>
          <p:cNvPr id="4" name="Afbeelding 3">
            <a:extLst>
              <a:ext uri="{FF2B5EF4-FFF2-40B4-BE49-F238E27FC236}">
                <a16:creationId xmlns:a16="http://schemas.microsoft.com/office/drawing/2014/main" id="{5B39836E-004F-43A1-BAE3-C85C57A18D2C}"/>
              </a:ext>
            </a:extLst>
          </p:cNvPr>
          <p:cNvPicPr>
            <a:picLocks noChangeAspect="1"/>
          </p:cNvPicPr>
          <p:nvPr userDrawn="1"/>
        </p:nvPicPr>
        <p:blipFill rotWithShape="1">
          <a:blip r:embed="rId11">
            <a:extLst>
              <a:ext uri="{28A0092B-C50C-407E-A947-70E740481C1C}">
                <a14:useLocalDpi xmlns:a14="http://schemas.microsoft.com/office/drawing/2010/main" val="0"/>
              </a:ext>
            </a:extLst>
          </a:blip>
          <a:srcRect t="4581"/>
          <a:stretch/>
        </p:blipFill>
        <p:spPr>
          <a:xfrm>
            <a:off x="1068067" y="4531519"/>
            <a:ext cx="5267788" cy="4623295"/>
          </a:xfrm>
          <a:prstGeom prst="rect">
            <a:avLst/>
          </a:prstGeom>
        </p:spPr>
      </p:pic>
    </p:spTree>
    <p:extLst>
      <p:ext uri="{BB962C8B-B14F-4D97-AF65-F5344CB8AC3E}">
        <p14:creationId xmlns:p14="http://schemas.microsoft.com/office/powerpoint/2010/main" val="10073629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Leeg met titel">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a:prstGeom prst="rect">
            <a:avLst/>
          </a:prstGeo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userDrawn="1"/>
        </p:nvCxnSpPr>
        <p:spPr>
          <a:xfrm>
            <a:off x="1040607" y="1648800"/>
            <a:ext cx="16559212"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9" name="Date Placeholder 3">
            <a:extLst>
              <a:ext uri="{FF2B5EF4-FFF2-40B4-BE49-F238E27FC236}">
                <a16:creationId xmlns:a16="http://schemas.microsoft.com/office/drawing/2014/main" id="{BC003533-BC48-439B-A922-F888963D4AC7}"/>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22/10/2021</a:t>
            </a:fld>
            <a:endParaRPr lang="nl-BE" dirty="0"/>
          </a:p>
        </p:txBody>
      </p:sp>
      <p:sp>
        <p:nvSpPr>
          <p:cNvPr id="20" name="Footer Placeholder 4">
            <a:extLst>
              <a:ext uri="{FF2B5EF4-FFF2-40B4-BE49-F238E27FC236}">
                <a16:creationId xmlns:a16="http://schemas.microsoft.com/office/drawing/2014/main" id="{F1F583E7-15C9-4A51-83EB-9FC4D7B086FC}"/>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12" name="TextBox 4">
            <a:extLst>
              <a:ext uri="{FF2B5EF4-FFF2-40B4-BE49-F238E27FC236}">
                <a16:creationId xmlns:a16="http://schemas.microsoft.com/office/drawing/2014/main" id="{892813D1-327F-45DC-8DDF-53948CE8C5F5}"/>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Lege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4141238711"/>
      </p:ext>
    </p:extLst>
  </p:cSld>
  <p:clrMapOvr>
    <a:masterClrMapping/>
  </p:clrMapOvr>
  <p:extLst>
    <p:ext uri="{DCECCB84-F9BA-43D5-87BE-67443E8EF086}">
      <p15:sldGuideLst xmlns:p15="http://schemas.microsoft.com/office/powerpoint/2012/main">
        <p15:guide id="4" pos="1109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Leeg zonder titel">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a:prstGeom prst="rect">
            <a:avLst/>
          </a:prstGeom>
        </p:spPr>
        <p:txBody>
          <a:bodyPr/>
          <a:lstStyle>
            <a:lvl1pPr>
              <a:defRPr>
                <a:solidFill>
                  <a:schemeClr val="bg1"/>
                </a:solidFill>
              </a:defRPr>
            </a:lvl1pPr>
          </a:lstStyle>
          <a:p>
            <a:fld id="{B7527A74-2D87-4307-9531-5A57D9647EEB}" type="slidenum">
              <a:rPr lang="nl-BE" smtClean="0"/>
              <a:pPr/>
              <a:t>‹#›</a:t>
            </a:fld>
            <a:endParaRPr lang="nl-BE"/>
          </a:p>
        </p:txBody>
      </p:sp>
      <p:sp>
        <p:nvSpPr>
          <p:cNvPr id="19" name="Date Placeholder 3">
            <a:extLst>
              <a:ext uri="{FF2B5EF4-FFF2-40B4-BE49-F238E27FC236}">
                <a16:creationId xmlns:a16="http://schemas.microsoft.com/office/drawing/2014/main" id="{BC003533-BC48-439B-A922-F888963D4AC7}"/>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22/10/2021</a:t>
            </a:fld>
            <a:endParaRPr lang="nl-BE" dirty="0"/>
          </a:p>
        </p:txBody>
      </p:sp>
      <p:sp>
        <p:nvSpPr>
          <p:cNvPr id="20" name="Footer Placeholder 4">
            <a:extLst>
              <a:ext uri="{FF2B5EF4-FFF2-40B4-BE49-F238E27FC236}">
                <a16:creationId xmlns:a16="http://schemas.microsoft.com/office/drawing/2014/main" id="{F1F583E7-15C9-4A51-83EB-9FC4D7B086FC}"/>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9" name="TextBox 4">
            <a:extLst>
              <a:ext uri="{FF2B5EF4-FFF2-40B4-BE49-F238E27FC236}">
                <a16:creationId xmlns:a16="http://schemas.microsoft.com/office/drawing/2014/main" id="{C531524C-A1A5-4485-B21D-E97B5DC3BE3F}"/>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Leeg zonder titel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1915514383"/>
      </p:ext>
    </p:extLst>
  </p:cSld>
  <p:clrMapOvr>
    <a:masterClrMapping/>
  </p:clrMapOvr>
  <p:extLst>
    <p:ext uri="{DCECCB84-F9BA-43D5-87BE-67443E8EF086}">
      <p15:sldGuideLst xmlns:p15="http://schemas.microsoft.com/office/powerpoint/2012/main">
        <p15:guide id="4" pos="1109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2 Tekst en 1/2 afbeelding">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9394190" y="1648800"/>
            <a:ext cx="8217535" cy="7498800"/>
          </a:xfrm>
        </p:spPr>
        <p:txBody>
          <a:bodyPr tIns="1440000">
            <a:normAutofit/>
          </a:bodyPr>
          <a:lstStyle>
            <a:lvl1pPr marL="0" indent="0" algn="ctr">
              <a:buNone/>
              <a:defRPr sz="1600"/>
            </a:lvl1pPr>
          </a:lstStyle>
          <a:p>
            <a:endParaRPr lang="nl-BE" dirty="0"/>
          </a:p>
        </p:txBody>
      </p:sp>
      <p:sp>
        <p:nvSpPr>
          <p:cNvPr id="3" name="Tijdelijke aanduiding voor tekst 2">
            <a:extLst>
              <a:ext uri="{FF2B5EF4-FFF2-40B4-BE49-F238E27FC236}">
                <a16:creationId xmlns:a16="http://schemas.microsoft.com/office/drawing/2014/main" id="{4A7D640B-CDD8-4169-B1E1-C9092DA4F966}"/>
              </a:ext>
            </a:extLst>
          </p:cNvPr>
          <p:cNvSpPr>
            <a:spLocks noGrp="1"/>
          </p:cNvSpPr>
          <p:nvPr>
            <p:ph type="body" sz="quarter" idx="17" hasCustomPrompt="1"/>
          </p:nvPr>
        </p:nvSpPr>
        <p:spPr>
          <a:xfrm>
            <a:off x="1050131" y="2354401"/>
            <a:ext cx="8217535" cy="6111506"/>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a:prstGeom prst="rect">
            <a:avLst/>
          </a:prstGeo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userDrawn="1"/>
        </p:nvCxnSpPr>
        <p:spPr>
          <a:xfrm>
            <a:off x="1040607" y="1648800"/>
            <a:ext cx="8227059"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9" name="Date Placeholder 3">
            <a:extLst>
              <a:ext uri="{FF2B5EF4-FFF2-40B4-BE49-F238E27FC236}">
                <a16:creationId xmlns:a16="http://schemas.microsoft.com/office/drawing/2014/main" id="{7B17C559-ED41-48AE-90A3-DAFE15716B7C}"/>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22/10/2021</a:t>
            </a:fld>
            <a:endParaRPr lang="nl-BE" dirty="0"/>
          </a:p>
        </p:txBody>
      </p:sp>
      <p:sp>
        <p:nvSpPr>
          <p:cNvPr id="20" name="Footer Placeholder 4">
            <a:extLst>
              <a:ext uri="{FF2B5EF4-FFF2-40B4-BE49-F238E27FC236}">
                <a16:creationId xmlns:a16="http://schemas.microsoft.com/office/drawing/2014/main" id="{7FDB5F77-B327-47F1-9F88-CF970A7A21FD}"/>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13" name="TextBox 4">
            <a:extLst>
              <a:ext uri="{FF2B5EF4-FFF2-40B4-BE49-F238E27FC236}">
                <a16:creationId xmlns:a16="http://schemas.microsoft.com/office/drawing/2014/main" id="{6CBDB841-5208-4BD2-9409-EA7134D69442}"/>
              </a:ext>
            </a:extLst>
          </p:cNvPr>
          <p:cNvSpPr txBox="1"/>
          <p:nvPr userDrawn="1"/>
        </p:nvSpPr>
        <p:spPr>
          <a:xfrm>
            <a:off x="12608689" y="-528424"/>
            <a:ext cx="5663952" cy="400110"/>
          </a:xfrm>
          <a:prstGeom prst="rect">
            <a:avLst/>
          </a:prstGeom>
          <a:noFill/>
        </p:spPr>
        <p:txBody>
          <a:bodyPr wrap="square" rtlCol="0">
            <a:spAutoFit/>
          </a:bodyPr>
          <a:lstStyle/>
          <a:p>
            <a:pPr algn="r"/>
            <a:r>
              <a:rPr lang="nl-BE" sz="2000" b="1" dirty="0">
                <a:solidFill>
                  <a:schemeClr val="tx1"/>
                </a:solidFill>
                <a:latin typeface="+mn-lt"/>
                <a:cs typeface="Arial" panose="020B0604020202020204" pitchFamily="34" charset="0"/>
              </a:rPr>
              <a:t>1/2 Tekst en 1/2 afbeelding</a:t>
            </a:r>
            <a:r>
              <a:rPr lang="nl-NL" sz="2000" b="1" dirty="0">
                <a:solidFill>
                  <a:schemeClr val="tx1"/>
                </a:solidFill>
                <a:latin typeface="+mn-lt"/>
                <a:cs typeface="Arial" panose="020B0604020202020204" pitchFamily="34" charset="0"/>
              </a:rPr>
              <a:t>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3216327320"/>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Afbeelding en tekst">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a:prstGeom prst="rect">
            <a:avLst/>
          </a:prstGeo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userDrawn="1"/>
        </p:nvCxnSpPr>
        <p:spPr>
          <a:xfrm>
            <a:off x="1042988" y="1648800"/>
            <a:ext cx="11011829"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3" name="Tijdelijke aanduiding voor tekst 2">
            <a:extLst>
              <a:ext uri="{FF2B5EF4-FFF2-40B4-BE49-F238E27FC236}">
                <a16:creationId xmlns:a16="http://schemas.microsoft.com/office/drawing/2014/main" id="{CBF26FD0-A3C3-48D7-9476-CC92E74B1F11}"/>
              </a:ext>
            </a:extLst>
          </p:cNvPr>
          <p:cNvSpPr>
            <a:spLocks noGrp="1"/>
          </p:cNvSpPr>
          <p:nvPr>
            <p:ph type="body" sz="quarter" idx="18" hasCustomPrompt="1"/>
          </p:nvPr>
        </p:nvSpPr>
        <p:spPr>
          <a:xfrm>
            <a:off x="1020995" y="2354400"/>
            <a:ext cx="11009448" cy="6781003"/>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22/10/2021</a:t>
            </a:fld>
            <a:endParaRPr lang="nl-BE" dirty="0"/>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21" name="afbeelding placeholder">
            <a:extLst>
              <a:ext uri="{FF2B5EF4-FFF2-40B4-BE49-F238E27FC236}">
                <a16:creationId xmlns:a16="http://schemas.microsoft.com/office/drawing/2014/main" id="{DF77DBF1-9A0F-498F-B871-134CB42F881D}"/>
              </a:ext>
            </a:extLst>
          </p:cNvPr>
          <p:cNvSpPr>
            <a:spLocks noGrp="1"/>
          </p:cNvSpPr>
          <p:nvPr>
            <p:ph type="pic" sz="quarter" idx="14"/>
          </p:nvPr>
        </p:nvSpPr>
        <p:spPr>
          <a:xfrm>
            <a:off x="12180332" y="1648800"/>
            <a:ext cx="5438775" cy="7498800"/>
          </a:xfrm>
        </p:spPr>
        <p:txBody>
          <a:bodyPr tIns="1440000">
            <a:normAutofit/>
          </a:bodyPr>
          <a:lstStyle>
            <a:lvl1pPr marL="0" indent="0" algn="ctr">
              <a:buNone/>
              <a:defRPr sz="1600"/>
            </a:lvl1pPr>
          </a:lstStyle>
          <a:p>
            <a:endParaRPr lang="nl-BE" dirty="0"/>
          </a:p>
        </p:txBody>
      </p:sp>
      <p:sp>
        <p:nvSpPr>
          <p:cNvPr id="20" name="TextBox 4">
            <a:extLst>
              <a:ext uri="{FF2B5EF4-FFF2-40B4-BE49-F238E27FC236}">
                <a16:creationId xmlns:a16="http://schemas.microsoft.com/office/drawing/2014/main" id="{D974BD34-E475-4E02-86F0-8932E1B41725}"/>
              </a:ext>
            </a:extLst>
          </p:cNvPr>
          <p:cNvSpPr txBox="1"/>
          <p:nvPr userDrawn="1"/>
        </p:nvSpPr>
        <p:spPr>
          <a:xfrm>
            <a:off x="12608689" y="-528424"/>
            <a:ext cx="5663952" cy="400110"/>
          </a:xfrm>
          <a:prstGeom prst="rect">
            <a:avLst/>
          </a:prstGeom>
          <a:noFill/>
        </p:spPr>
        <p:txBody>
          <a:bodyPr wrap="square" rtlCol="0">
            <a:spAutoFit/>
          </a:bodyPr>
          <a:lstStyle/>
          <a:p>
            <a:pPr algn="r"/>
            <a:r>
              <a:rPr lang="nl-BE" sz="2000" b="1" dirty="0">
                <a:solidFill>
                  <a:schemeClr val="tx1"/>
                </a:solidFill>
                <a:latin typeface="+mn-lt"/>
                <a:cs typeface="Arial" panose="020B0604020202020204" pitchFamily="34" charset="0"/>
              </a:rPr>
              <a:t>2/3 Tekst en 1/3 afbeelding</a:t>
            </a:r>
            <a:r>
              <a:rPr lang="nl-NL" sz="2000" b="1" dirty="0">
                <a:solidFill>
                  <a:schemeClr val="tx1"/>
                </a:solidFill>
                <a:latin typeface="+mn-lt"/>
                <a:cs typeface="Arial" panose="020B0604020202020204" pitchFamily="34" charset="0"/>
              </a:rPr>
              <a:t>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2723719073"/>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Afbeelding en afbeelding">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1" name="balk onderaan">
            <a:extLst>
              <a:ext uri="{FF2B5EF4-FFF2-40B4-BE49-F238E27FC236}">
                <a16:creationId xmlns:a16="http://schemas.microsoft.com/office/drawing/2014/main" id="{38804C87-12C0-421E-90B2-DF14E0302FE7}"/>
              </a:ext>
            </a:extLst>
          </p:cNvPr>
          <p:cNvSpPr/>
          <p:nvPr userDrawn="1"/>
        </p:nvSpPr>
        <p:spPr>
          <a:xfrm>
            <a:off x="-7144" y="9305925"/>
            <a:ext cx="15988888" cy="548480"/>
          </a:xfrm>
          <a:custGeom>
            <a:avLst/>
            <a:gdLst>
              <a:gd name="connsiteX0" fmla="*/ 0 w 15948660"/>
              <a:gd name="connsiteY0" fmla="*/ 0 h 547688"/>
              <a:gd name="connsiteX1" fmla="*/ 15948660 w 15948660"/>
              <a:gd name="connsiteY1" fmla="*/ 0 h 547688"/>
              <a:gd name="connsiteX2" fmla="*/ 15948660 w 15948660"/>
              <a:gd name="connsiteY2" fmla="*/ 547688 h 547688"/>
              <a:gd name="connsiteX3" fmla="*/ 0 w 15948660"/>
              <a:gd name="connsiteY3" fmla="*/ 547688 h 547688"/>
              <a:gd name="connsiteX4" fmla="*/ 0 w 15948660"/>
              <a:gd name="connsiteY4" fmla="*/ 0 h 547688"/>
              <a:gd name="connsiteX0" fmla="*/ 0 w 15948660"/>
              <a:gd name="connsiteY0" fmla="*/ 0 h 547688"/>
              <a:gd name="connsiteX1" fmla="*/ 15948660 w 15948660"/>
              <a:gd name="connsiteY1" fmla="*/ 0 h 547688"/>
              <a:gd name="connsiteX2" fmla="*/ 15946734 w 15948660"/>
              <a:gd name="connsiteY2" fmla="*/ 165212 h 547688"/>
              <a:gd name="connsiteX3" fmla="*/ 15948660 w 15948660"/>
              <a:gd name="connsiteY3" fmla="*/ 547688 h 547688"/>
              <a:gd name="connsiteX4" fmla="*/ 0 w 15948660"/>
              <a:gd name="connsiteY4" fmla="*/ 547688 h 547688"/>
              <a:gd name="connsiteX5" fmla="*/ 0 w 15948660"/>
              <a:gd name="connsiteY5" fmla="*/ 0 h 547688"/>
              <a:gd name="connsiteX0" fmla="*/ 0 w 16140165"/>
              <a:gd name="connsiteY0" fmla="*/ 0 h 547688"/>
              <a:gd name="connsiteX1" fmla="*/ 15948660 w 16140165"/>
              <a:gd name="connsiteY1" fmla="*/ 0 h 547688"/>
              <a:gd name="connsiteX2" fmla="*/ 16140165 w 16140165"/>
              <a:gd name="connsiteY2" fmla="*/ 1926 h 547688"/>
              <a:gd name="connsiteX3" fmla="*/ 15948660 w 16140165"/>
              <a:gd name="connsiteY3" fmla="*/ 547688 h 547688"/>
              <a:gd name="connsiteX4" fmla="*/ 0 w 16140165"/>
              <a:gd name="connsiteY4" fmla="*/ 547688 h 547688"/>
              <a:gd name="connsiteX5" fmla="*/ 0 w 16140165"/>
              <a:gd name="connsiteY5" fmla="*/ 0 h 547688"/>
              <a:gd name="connsiteX0" fmla="*/ 0 w 16097459"/>
              <a:gd name="connsiteY0" fmla="*/ 0 h 547688"/>
              <a:gd name="connsiteX1" fmla="*/ 15948660 w 16097459"/>
              <a:gd name="connsiteY1" fmla="*/ 0 h 547688"/>
              <a:gd name="connsiteX2" fmla="*/ 16097459 w 16097459"/>
              <a:gd name="connsiteY2" fmla="*/ 122506 h 547688"/>
              <a:gd name="connsiteX3" fmla="*/ 15948660 w 16097459"/>
              <a:gd name="connsiteY3" fmla="*/ 547688 h 547688"/>
              <a:gd name="connsiteX4" fmla="*/ 0 w 16097459"/>
              <a:gd name="connsiteY4" fmla="*/ 547688 h 547688"/>
              <a:gd name="connsiteX5" fmla="*/ 0 w 16097459"/>
              <a:gd name="connsiteY5" fmla="*/ 0 h 547688"/>
              <a:gd name="connsiteX0" fmla="*/ 0 w 16135140"/>
              <a:gd name="connsiteY0" fmla="*/ 586 h 548274"/>
              <a:gd name="connsiteX1" fmla="*/ 15948660 w 16135140"/>
              <a:gd name="connsiteY1" fmla="*/ 586 h 548274"/>
              <a:gd name="connsiteX2" fmla="*/ 16135140 w 16135140"/>
              <a:gd name="connsiteY2" fmla="*/ 0 h 548274"/>
              <a:gd name="connsiteX3" fmla="*/ 15948660 w 16135140"/>
              <a:gd name="connsiteY3" fmla="*/ 548274 h 548274"/>
              <a:gd name="connsiteX4" fmla="*/ 0 w 16135140"/>
              <a:gd name="connsiteY4" fmla="*/ 548274 h 548274"/>
              <a:gd name="connsiteX5" fmla="*/ 0 w 16135140"/>
              <a:gd name="connsiteY5" fmla="*/ 586 h 548274"/>
              <a:gd name="connsiteX0" fmla="*/ 0 w 16135140"/>
              <a:gd name="connsiteY0" fmla="*/ 792 h 548480"/>
              <a:gd name="connsiteX1" fmla="*/ 148633 w 16135140"/>
              <a:gd name="connsiteY1" fmla="*/ 0 h 548480"/>
              <a:gd name="connsiteX2" fmla="*/ 15948660 w 16135140"/>
              <a:gd name="connsiteY2" fmla="*/ 792 h 548480"/>
              <a:gd name="connsiteX3" fmla="*/ 16135140 w 16135140"/>
              <a:gd name="connsiteY3" fmla="*/ 206 h 548480"/>
              <a:gd name="connsiteX4" fmla="*/ 15948660 w 16135140"/>
              <a:gd name="connsiteY4" fmla="*/ 548480 h 548480"/>
              <a:gd name="connsiteX5" fmla="*/ 0 w 16135140"/>
              <a:gd name="connsiteY5" fmla="*/ 548480 h 548480"/>
              <a:gd name="connsiteX6" fmla="*/ 0 w 16135140"/>
              <a:gd name="connsiteY6" fmla="*/ 792 h 548480"/>
              <a:gd name="connsiteX0" fmla="*/ 0 w 16135140"/>
              <a:gd name="connsiteY0" fmla="*/ 792 h 548480"/>
              <a:gd name="connsiteX1" fmla="*/ 148633 w 16135140"/>
              <a:gd name="connsiteY1" fmla="*/ 0 h 548480"/>
              <a:gd name="connsiteX2" fmla="*/ 15948660 w 16135140"/>
              <a:gd name="connsiteY2" fmla="*/ 792 h 548480"/>
              <a:gd name="connsiteX3" fmla="*/ 16135140 w 16135140"/>
              <a:gd name="connsiteY3" fmla="*/ 206 h 548480"/>
              <a:gd name="connsiteX4" fmla="*/ 15948660 w 16135140"/>
              <a:gd name="connsiteY4" fmla="*/ 548480 h 548480"/>
              <a:gd name="connsiteX5" fmla="*/ 146252 w 16135140"/>
              <a:gd name="connsiteY5" fmla="*/ 547688 h 548480"/>
              <a:gd name="connsiteX6" fmla="*/ 0 w 16135140"/>
              <a:gd name="connsiteY6" fmla="*/ 548480 h 548480"/>
              <a:gd name="connsiteX7" fmla="*/ 0 w 16135140"/>
              <a:gd name="connsiteY7" fmla="*/ 792 h 548480"/>
              <a:gd name="connsiteX0" fmla="*/ 0 w 16135140"/>
              <a:gd name="connsiteY0" fmla="*/ 548480 h 548480"/>
              <a:gd name="connsiteX1" fmla="*/ 148633 w 16135140"/>
              <a:gd name="connsiteY1" fmla="*/ 0 h 548480"/>
              <a:gd name="connsiteX2" fmla="*/ 15948660 w 16135140"/>
              <a:gd name="connsiteY2" fmla="*/ 792 h 548480"/>
              <a:gd name="connsiteX3" fmla="*/ 16135140 w 16135140"/>
              <a:gd name="connsiteY3" fmla="*/ 206 h 548480"/>
              <a:gd name="connsiteX4" fmla="*/ 15948660 w 16135140"/>
              <a:gd name="connsiteY4" fmla="*/ 548480 h 548480"/>
              <a:gd name="connsiteX5" fmla="*/ 146252 w 16135140"/>
              <a:gd name="connsiteY5" fmla="*/ 547688 h 548480"/>
              <a:gd name="connsiteX6" fmla="*/ 0 w 16135140"/>
              <a:gd name="connsiteY6" fmla="*/ 548480 h 548480"/>
              <a:gd name="connsiteX0" fmla="*/ 0 w 15988888"/>
              <a:gd name="connsiteY0" fmla="*/ 547688 h 548480"/>
              <a:gd name="connsiteX1" fmla="*/ 2381 w 15988888"/>
              <a:gd name="connsiteY1" fmla="*/ 0 h 548480"/>
              <a:gd name="connsiteX2" fmla="*/ 15802408 w 15988888"/>
              <a:gd name="connsiteY2" fmla="*/ 792 h 548480"/>
              <a:gd name="connsiteX3" fmla="*/ 15988888 w 15988888"/>
              <a:gd name="connsiteY3" fmla="*/ 206 h 548480"/>
              <a:gd name="connsiteX4" fmla="*/ 15802408 w 15988888"/>
              <a:gd name="connsiteY4" fmla="*/ 548480 h 548480"/>
              <a:gd name="connsiteX5" fmla="*/ 0 w 15988888"/>
              <a:gd name="connsiteY5" fmla="*/ 547688 h 548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988888" h="548480">
                <a:moveTo>
                  <a:pt x="0" y="547688"/>
                </a:moveTo>
                <a:cubicBezTo>
                  <a:pt x="794" y="365125"/>
                  <a:pt x="1587" y="182563"/>
                  <a:pt x="2381" y="0"/>
                </a:cubicBezTo>
                <a:lnTo>
                  <a:pt x="15802408" y="792"/>
                </a:lnTo>
                <a:lnTo>
                  <a:pt x="15988888" y="206"/>
                </a:lnTo>
                <a:lnTo>
                  <a:pt x="15802408" y="548480"/>
                </a:lnTo>
                <a:lnTo>
                  <a:pt x="0" y="547688"/>
                </a:lnTo>
                <a:close/>
              </a:path>
            </a:pathLst>
          </a:custGeom>
          <a:solidFill>
            <a:srgbClr val="44C8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1040606" y="1648800"/>
            <a:ext cx="8217535" cy="7498800"/>
          </a:xfrm>
        </p:spPr>
        <p:txBody>
          <a:bodyPr tIns="1440000">
            <a:normAutofit/>
          </a:bodyPr>
          <a:lstStyle>
            <a:lvl1pPr marL="0" indent="0" algn="ctr">
              <a:buNone/>
              <a:defRPr sz="1600"/>
            </a:lvl1pPr>
          </a:lstStyle>
          <a:p>
            <a:endParaRPr lang="nl-BE" dirty="0"/>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a:prstGeom prst="rect">
            <a:avLst/>
          </a:prstGeo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22/10/2021</a:t>
            </a:fld>
            <a:endParaRPr lang="nl-BE" dirty="0"/>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20" name="afbeelding placeholder">
            <a:extLst>
              <a:ext uri="{FF2B5EF4-FFF2-40B4-BE49-F238E27FC236}">
                <a16:creationId xmlns:a16="http://schemas.microsoft.com/office/drawing/2014/main" id="{8079D545-5B83-4040-948C-2702F46AFFC2}"/>
              </a:ext>
            </a:extLst>
          </p:cNvPr>
          <p:cNvSpPr>
            <a:spLocks noGrp="1"/>
          </p:cNvSpPr>
          <p:nvPr>
            <p:ph type="pic" sz="quarter" idx="14"/>
          </p:nvPr>
        </p:nvSpPr>
        <p:spPr>
          <a:xfrm>
            <a:off x="9394190" y="1648800"/>
            <a:ext cx="8217535" cy="7498800"/>
          </a:xfrm>
        </p:spPr>
        <p:txBody>
          <a:bodyPr tIns="1440000">
            <a:normAutofit/>
          </a:bodyPr>
          <a:lstStyle>
            <a:lvl1pPr marL="0" indent="0" algn="ctr">
              <a:buNone/>
              <a:defRPr sz="1600"/>
            </a:lvl1pPr>
          </a:lstStyle>
          <a:p>
            <a:endParaRPr lang="nl-BE" dirty="0"/>
          </a:p>
        </p:txBody>
      </p:sp>
      <p:sp>
        <p:nvSpPr>
          <p:cNvPr id="12" name="TextBox 4">
            <a:extLst>
              <a:ext uri="{FF2B5EF4-FFF2-40B4-BE49-F238E27FC236}">
                <a16:creationId xmlns:a16="http://schemas.microsoft.com/office/drawing/2014/main" id="{E2274F51-95F7-4E5E-815B-1F996E645FE7}"/>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Afbeelding en afbeelding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2796737148"/>
      </p:ext>
    </p:extLst>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 x 2 Afbeeldingen">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1" name="balk onderaan">
            <a:extLst>
              <a:ext uri="{FF2B5EF4-FFF2-40B4-BE49-F238E27FC236}">
                <a16:creationId xmlns:a16="http://schemas.microsoft.com/office/drawing/2014/main" id="{38804C87-12C0-421E-90B2-DF14E0302FE7}"/>
              </a:ext>
            </a:extLst>
          </p:cNvPr>
          <p:cNvSpPr/>
          <p:nvPr userDrawn="1"/>
        </p:nvSpPr>
        <p:spPr>
          <a:xfrm>
            <a:off x="-7144" y="9305925"/>
            <a:ext cx="15988888" cy="548480"/>
          </a:xfrm>
          <a:custGeom>
            <a:avLst/>
            <a:gdLst>
              <a:gd name="connsiteX0" fmla="*/ 0 w 15948660"/>
              <a:gd name="connsiteY0" fmla="*/ 0 h 547688"/>
              <a:gd name="connsiteX1" fmla="*/ 15948660 w 15948660"/>
              <a:gd name="connsiteY1" fmla="*/ 0 h 547688"/>
              <a:gd name="connsiteX2" fmla="*/ 15948660 w 15948660"/>
              <a:gd name="connsiteY2" fmla="*/ 547688 h 547688"/>
              <a:gd name="connsiteX3" fmla="*/ 0 w 15948660"/>
              <a:gd name="connsiteY3" fmla="*/ 547688 h 547688"/>
              <a:gd name="connsiteX4" fmla="*/ 0 w 15948660"/>
              <a:gd name="connsiteY4" fmla="*/ 0 h 547688"/>
              <a:gd name="connsiteX0" fmla="*/ 0 w 15948660"/>
              <a:gd name="connsiteY0" fmla="*/ 0 h 547688"/>
              <a:gd name="connsiteX1" fmla="*/ 15948660 w 15948660"/>
              <a:gd name="connsiteY1" fmla="*/ 0 h 547688"/>
              <a:gd name="connsiteX2" fmla="*/ 15946734 w 15948660"/>
              <a:gd name="connsiteY2" fmla="*/ 165212 h 547688"/>
              <a:gd name="connsiteX3" fmla="*/ 15948660 w 15948660"/>
              <a:gd name="connsiteY3" fmla="*/ 547688 h 547688"/>
              <a:gd name="connsiteX4" fmla="*/ 0 w 15948660"/>
              <a:gd name="connsiteY4" fmla="*/ 547688 h 547688"/>
              <a:gd name="connsiteX5" fmla="*/ 0 w 15948660"/>
              <a:gd name="connsiteY5" fmla="*/ 0 h 547688"/>
              <a:gd name="connsiteX0" fmla="*/ 0 w 16140165"/>
              <a:gd name="connsiteY0" fmla="*/ 0 h 547688"/>
              <a:gd name="connsiteX1" fmla="*/ 15948660 w 16140165"/>
              <a:gd name="connsiteY1" fmla="*/ 0 h 547688"/>
              <a:gd name="connsiteX2" fmla="*/ 16140165 w 16140165"/>
              <a:gd name="connsiteY2" fmla="*/ 1926 h 547688"/>
              <a:gd name="connsiteX3" fmla="*/ 15948660 w 16140165"/>
              <a:gd name="connsiteY3" fmla="*/ 547688 h 547688"/>
              <a:gd name="connsiteX4" fmla="*/ 0 w 16140165"/>
              <a:gd name="connsiteY4" fmla="*/ 547688 h 547688"/>
              <a:gd name="connsiteX5" fmla="*/ 0 w 16140165"/>
              <a:gd name="connsiteY5" fmla="*/ 0 h 547688"/>
              <a:gd name="connsiteX0" fmla="*/ 0 w 16097459"/>
              <a:gd name="connsiteY0" fmla="*/ 0 h 547688"/>
              <a:gd name="connsiteX1" fmla="*/ 15948660 w 16097459"/>
              <a:gd name="connsiteY1" fmla="*/ 0 h 547688"/>
              <a:gd name="connsiteX2" fmla="*/ 16097459 w 16097459"/>
              <a:gd name="connsiteY2" fmla="*/ 122506 h 547688"/>
              <a:gd name="connsiteX3" fmla="*/ 15948660 w 16097459"/>
              <a:gd name="connsiteY3" fmla="*/ 547688 h 547688"/>
              <a:gd name="connsiteX4" fmla="*/ 0 w 16097459"/>
              <a:gd name="connsiteY4" fmla="*/ 547688 h 547688"/>
              <a:gd name="connsiteX5" fmla="*/ 0 w 16097459"/>
              <a:gd name="connsiteY5" fmla="*/ 0 h 547688"/>
              <a:gd name="connsiteX0" fmla="*/ 0 w 16135140"/>
              <a:gd name="connsiteY0" fmla="*/ 586 h 548274"/>
              <a:gd name="connsiteX1" fmla="*/ 15948660 w 16135140"/>
              <a:gd name="connsiteY1" fmla="*/ 586 h 548274"/>
              <a:gd name="connsiteX2" fmla="*/ 16135140 w 16135140"/>
              <a:gd name="connsiteY2" fmla="*/ 0 h 548274"/>
              <a:gd name="connsiteX3" fmla="*/ 15948660 w 16135140"/>
              <a:gd name="connsiteY3" fmla="*/ 548274 h 548274"/>
              <a:gd name="connsiteX4" fmla="*/ 0 w 16135140"/>
              <a:gd name="connsiteY4" fmla="*/ 548274 h 548274"/>
              <a:gd name="connsiteX5" fmla="*/ 0 w 16135140"/>
              <a:gd name="connsiteY5" fmla="*/ 586 h 548274"/>
              <a:gd name="connsiteX0" fmla="*/ 0 w 16135140"/>
              <a:gd name="connsiteY0" fmla="*/ 792 h 548480"/>
              <a:gd name="connsiteX1" fmla="*/ 148633 w 16135140"/>
              <a:gd name="connsiteY1" fmla="*/ 0 h 548480"/>
              <a:gd name="connsiteX2" fmla="*/ 15948660 w 16135140"/>
              <a:gd name="connsiteY2" fmla="*/ 792 h 548480"/>
              <a:gd name="connsiteX3" fmla="*/ 16135140 w 16135140"/>
              <a:gd name="connsiteY3" fmla="*/ 206 h 548480"/>
              <a:gd name="connsiteX4" fmla="*/ 15948660 w 16135140"/>
              <a:gd name="connsiteY4" fmla="*/ 548480 h 548480"/>
              <a:gd name="connsiteX5" fmla="*/ 0 w 16135140"/>
              <a:gd name="connsiteY5" fmla="*/ 548480 h 548480"/>
              <a:gd name="connsiteX6" fmla="*/ 0 w 16135140"/>
              <a:gd name="connsiteY6" fmla="*/ 792 h 548480"/>
              <a:gd name="connsiteX0" fmla="*/ 0 w 16135140"/>
              <a:gd name="connsiteY0" fmla="*/ 792 h 548480"/>
              <a:gd name="connsiteX1" fmla="*/ 148633 w 16135140"/>
              <a:gd name="connsiteY1" fmla="*/ 0 h 548480"/>
              <a:gd name="connsiteX2" fmla="*/ 15948660 w 16135140"/>
              <a:gd name="connsiteY2" fmla="*/ 792 h 548480"/>
              <a:gd name="connsiteX3" fmla="*/ 16135140 w 16135140"/>
              <a:gd name="connsiteY3" fmla="*/ 206 h 548480"/>
              <a:gd name="connsiteX4" fmla="*/ 15948660 w 16135140"/>
              <a:gd name="connsiteY4" fmla="*/ 548480 h 548480"/>
              <a:gd name="connsiteX5" fmla="*/ 146252 w 16135140"/>
              <a:gd name="connsiteY5" fmla="*/ 547688 h 548480"/>
              <a:gd name="connsiteX6" fmla="*/ 0 w 16135140"/>
              <a:gd name="connsiteY6" fmla="*/ 548480 h 548480"/>
              <a:gd name="connsiteX7" fmla="*/ 0 w 16135140"/>
              <a:gd name="connsiteY7" fmla="*/ 792 h 548480"/>
              <a:gd name="connsiteX0" fmla="*/ 0 w 16135140"/>
              <a:gd name="connsiteY0" fmla="*/ 548480 h 548480"/>
              <a:gd name="connsiteX1" fmla="*/ 148633 w 16135140"/>
              <a:gd name="connsiteY1" fmla="*/ 0 h 548480"/>
              <a:gd name="connsiteX2" fmla="*/ 15948660 w 16135140"/>
              <a:gd name="connsiteY2" fmla="*/ 792 h 548480"/>
              <a:gd name="connsiteX3" fmla="*/ 16135140 w 16135140"/>
              <a:gd name="connsiteY3" fmla="*/ 206 h 548480"/>
              <a:gd name="connsiteX4" fmla="*/ 15948660 w 16135140"/>
              <a:gd name="connsiteY4" fmla="*/ 548480 h 548480"/>
              <a:gd name="connsiteX5" fmla="*/ 146252 w 16135140"/>
              <a:gd name="connsiteY5" fmla="*/ 547688 h 548480"/>
              <a:gd name="connsiteX6" fmla="*/ 0 w 16135140"/>
              <a:gd name="connsiteY6" fmla="*/ 548480 h 548480"/>
              <a:gd name="connsiteX0" fmla="*/ 0 w 15988888"/>
              <a:gd name="connsiteY0" fmla="*/ 547688 h 548480"/>
              <a:gd name="connsiteX1" fmla="*/ 2381 w 15988888"/>
              <a:gd name="connsiteY1" fmla="*/ 0 h 548480"/>
              <a:gd name="connsiteX2" fmla="*/ 15802408 w 15988888"/>
              <a:gd name="connsiteY2" fmla="*/ 792 h 548480"/>
              <a:gd name="connsiteX3" fmla="*/ 15988888 w 15988888"/>
              <a:gd name="connsiteY3" fmla="*/ 206 h 548480"/>
              <a:gd name="connsiteX4" fmla="*/ 15802408 w 15988888"/>
              <a:gd name="connsiteY4" fmla="*/ 548480 h 548480"/>
              <a:gd name="connsiteX5" fmla="*/ 0 w 15988888"/>
              <a:gd name="connsiteY5" fmla="*/ 547688 h 548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988888" h="548480">
                <a:moveTo>
                  <a:pt x="0" y="547688"/>
                </a:moveTo>
                <a:cubicBezTo>
                  <a:pt x="794" y="365125"/>
                  <a:pt x="1587" y="182563"/>
                  <a:pt x="2381" y="0"/>
                </a:cubicBezTo>
                <a:lnTo>
                  <a:pt x="15802408" y="792"/>
                </a:lnTo>
                <a:lnTo>
                  <a:pt x="15988888" y="206"/>
                </a:lnTo>
                <a:lnTo>
                  <a:pt x="15802408" y="548480"/>
                </a:lnTo>
                <a:lnTo>
                  <a:pt x="0" y="547688"/>
                </a:lnTo>
                <a:close/>
              </a:path>
            </a:pathLst>
          </a:custGeom>
          <a:solidFill>
            <a:srgbClr val="44C8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1040606" y="1648800"/>
            <a:ext cx="8217535" cy="3672000"/>
          </a:xfrm>
        </p:spPr>
        <p:txBody>
          <a:bodyPr tIns="1440000">
            <a:normAutofit/>
          </a:bodyPr>
          <a:lstStyle>
            <a:lvl1pPr marL="0" indent="0" algn="ctr">
              <a:buNone/>
              <a:defRPr sz="1600"/>
            </a:lvl1pPr>
          </a:lstStyle>
          <a:p>
            <a:endParaRPr lang="nl-BE" dirty="0"/>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a:prstGeom prst="rect">
            <a:avLst/>
          </a:prstGeo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22/10/2021</a:t>
            </a:fld>
            <a:endParaRPr lang="nl-BE" dirty="0"/>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20" name="afbeelding placeholder">
            <a:extLst>
              <a:ext uri="{FF2B5EF4-FFF2-40B4-BE49-F238E27FC236}">
                <a16:creationId xmlns:a16="http://schemas.microsoft.com/office/drawing/2014/main" id="{8079D545-5B83-4040-948C-2702F46AFFC2}"/>
              </a:ext>
            </a:extLst>
          </p:cNvPr>
          <p:cNvSpPr>
            <a:spLocks noGrp="1"/>
          </p:cNvSpPr>
          <p:nvPr>
            <p:ph type="pic" sz="quarter" idx="14"/>
          </p:nvPr>
        </p:nvSpPr>
        <p:spPr>
          <a:xfrm>
            <a:off x="9394190" y="1648800"/>
            <a:ext cx="8217535" cy="3672000"/>
          </a:xfrm>
        </p:spPr>
        <p:txBody>
          <a:bodyPr tIns="1440000">
            <a:normAutofit/>
          </a:bodyPr>
          <a:lstStyle>
            <a:lvl1pPr marL="0" indent="0" algn="ctr">
              <a:buNone/>
              <a:defRPr sz="1600"/>
            </a:lvl1pPr>
          </a:lstStyle>
          <a:p>
            <a:endParaRPr lang="nl-BE" dirty="0"/>
          </a:p>
        </p:txBody>
      </p:sp>
      <p:sp>
        <p:nvSpPr>
          <p:cNvPr id="21" name="TextBox 4">
            <a:extLst>
              <a:ext uri="{FF2B5EF4-FFF2-40B4-BE49-F238E27FC236}">
                <a16:creationId xmlns:a16="http://schemas.microsoft.com/office/drawing/2014/main" id="{92B1CA4A-0389-4751-BD3D-D8526698D995}"/>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2 x 2 afbeeldingen slide</a:t>
            </a:r>
            <a:endParaRPr lang="en-US" sz="2000" b="1" dirty="0">
              <a:solidFill>
                <a:schemeClr val="tx1"/>
              </a:solidFill>
              <a:latin typeface="+mn-lt"/>
              <a:cs typeface="Arial" panose="020B0604020202020204" pitchFamily="34" charset="0"/>
            </a:endParaRPr>
          </a:p>
        </p:txBody>
      </p:sp>
      <p:sp>
        <p:nvSpPr>
          <p:cNvPr id="15" name="afbeelding placeholder">
            <a:extLst>
              <a:ext uri="{FF2B5EF4-FFF2-40B4-BE49-F238E27FC236}">
                <a16:creationId xmlns:a16="http://schemas.microsoft.com/office/drawing/2014/main" id="{82CCC512-3142-40C3-84D6-0EEE34ABAA8E}"/>
              </a:ext>
            </a:extLst>
          </p:cNvPr>
          <p:cNvSpPr>
            <a:spLocks noGrp="1"/>
          </p:cNvSpPr>
          <p:nvPr>
            <p:ph type="pic" sz="quarter" idx="15"/>
          </p:nvPr>
        </p:nvSpPr>
        <p:spPr>
          <a:xfrm>
            <a:off x="1040400" y="5473192"/>
            <a:ext cx="8217535" cy="3672000"/>
          </a:xfrm>
        </p:spPr>
        <p:txBody>
          <a:bodyPr tIns="1440000">
            <a:normAutofit/>
          </a:bodyPr>
          <a:lstStyle>
            <a:lvl1pPr marL="0" indent="0" algn="ctr">
              <a:buNone/>
              <a:defRPr sz="1600"/>
            </a:lvl1pPr>
          </a:lstStyle>
          <a:p>
            <a:endParaRPr lang="nl-BE" dirty="0"/>
          </a:p>
        </p:txBody>
      </p:sp>
      <p:sp>
        <p:nvSpPr>
          <p:cNvPr id="22" name="afbeelding placeholder">
            <a:extLst>
              <a:ext uri="{FF2B5EF4-FFF2-40B4-BE49-F238E27FC236}">
                <a16:creationId xmlns:a16="http://schemas.microsoft.com/office/drawing/2014/main" id="{EFC31C83-3462-44CC-A863-6C9D9ADF81D9}"/>
              </a:ext>
            </a:extLst>
          </p:cNvPr>
          <p:cNvSpPr>
            <a:spLocks noGrp="1"/>
          </p:cNvSpPr>
          <p:nvPr>
            <p:ph type="pic" sz="quarter" idx="16"/>
          </p:nvPr>
        </p:nvSpPr>
        <p:spPr>
          <a:xfrm>
            <a:off x="9396000" y="5473192"/>
            <a:ext cx="8217535" cy="3672000"/>
          </a:xfrm>
        </p:spPr>
        <p:txBody>
          <a:bodyPr tIns="1440000">
            <a:normAutofit/>
          </a:bodyPr>
          <a:lstStyle>
            <a:lvl1pPr marL="0" indent="0" algn="ctr">
              <a:buNone/>
              <a:defRPr sz="1600"/>
            </a:lvl1pPr>
          </a:lstStyle>
          <a:p>
            <a:endParaRPr lang="nl-BE" dirty="0"/>
          </a:p>
        </p:txBody>
      </p:sp>
    </p:spTree>
    <p:extLst>
      <p:ext uri="{BB962C8B-B14F-4D97-AF65-F5344CB8AC3E}">
        <p14:creationId xmlns:p14="http://schemas.microsoft.com/office/powerpoint/2010/main" val="2051129045"/>
      </p:ext>
    </p:extLst>
  </p:cSld>
  <p:clrMapOvr>
    <a:masterClrMapping/>
  </p:clrMapOvr>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 x Afbeelding">
    <p:spTree>
      <p:nvGrpSpPr>
        <p:cNvPr id="1" name=""/>
        <p:cNvGrpSpPr/>
        <p:nvPr/>
      </p:nvGrpSpPr>
      <p:grpSpPr>
        <a:xfrm>
          <a:off x="0" y="0"/>
          <a:ext cx="0" cy="0"/>
          <a:chOff x="0" y="0"/>
          <a:chExt cx="0" cy="0"/>
        </a:xfrm>
      </p:grpSpPr>
      <p:sp>
        <p:nvSpPr>
          <p:cNvPr id="20" name="afbeelding placeholder">
            <a:extLst>
              <a:ext uri="{FF2B5EF4-FFF2-40B4-BE49-F238E27FC236}">
                <a16:creationId xmlns:a16="http://schemas.microsoft.com/office/drawing/2014/main" id="{8079D545-5B83-4040-948C-2702F46AFFC2}"/>
              </a:ext>
            </a:extLst>
          </p:cNvPr>
          <p:cNvSpPr>
            <a:spLocks noGrp="1"/>
          </p:cNvSpPr>
          <p:nvPr>
            <p:ph type="pic" sz="quarter" idx="14"/>
          </p:nvPr>
        </p:nvSpPr>
        <p:spPr>
          <a:xfrm>
            <a:off x="12180332" y="1648800"/>
            <a:ext cx="5438775" cy="7498800"/>
          </a:xfrm>
        </p:spPr>
        <p:txBody>
          <a:bodyPr tIns="1440000">
            <a:normAutofit/>
          </a:bodyPr>
          <a:lstStyle>
            <a:lvl1pPr marL="0" indent="0" algn="ctr">
              <a:buNone/>
              <a:defRPr sz="1600"/>
            </a:lvl1pPr>
          </a:lstStyle>
          <a:p>
            <a:endParaRPr lang="nl-BE" dirty="0"/>
          </a:p>
        </p:txBody>
      </p:sp>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1040606" y="1648800"/>
            <a:ext cx="5438775" cy="7498800"/>
          </a:xfrm>
        </p:spPr>
        <p:txBody>
          <a:bodyPr tIns="1440000">
            <a:normAutofit/>
          </a:bodyPr>
          <a:lstStyle>
            <a:lvl1pPr marL="0" indent="0" algn="ctr">
              <a:buNone/>
              <a:defRPr sz="1600"/>
            </a:lvl1pPr>
          </a:lstStyle>
          <a:p>
            <a:endParaRPr lang="nl-BE" dirty="0"/>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a:prstGeom prst="rect">
            <a:avLst/>
          </a:prstGeo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22/10/2021</a:t>
            </a:fld>
            <a:endParaRPr lang="nl-BE" dirty="0"/>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13" name="afbeelding placeholder">
            <a:extLst>
              <a:ext uri="{FF2B5EF4-FFF2-40B4-BE49-F238E27FC236}">
                <a16:creationId xmlns:a16="http://schemas.microsoft.com/office/drawing/2014/main" id="{4622EB30-198A-45C2-B1E5-FA0B9C14C60D}"/>
              </a:ext>
            </a:extLst>
          </p:cNvPr>
          <p:cNvSpPr>
            <a:spLocks noGrp="1"/>
          </p:cNvSpPr>
          <p:nvPr>
            <p:ph type="pic" sz="quarter" idx="16"/>
          </p:nvPr>
        </p:nvSpPr>
        <p:spPr>
          <a:xfrm>
            <a:off x="6610350" y="1648800"/>
            <a:ext cx="5438775" cy="7498800"/>
          </a:xfrm>
        </p:spPr>
        <p:txBody>
          <a:bodyPr tIns="1440000">
            <a:normAutofit/>
          </a:bodyPr>
          <a:lstStyle>
            <a:lvl1pPr marL="0" indent="0" algn="ctr">
              <a:buNone/>
              <a:defRPr sz="1600"/>
            </a:lvl1pPr>
          </a:lstStyle>
          <a:p>
            <a:endParaRPr lang="nl-BE" dirty="0"/>
          </a:p>
        </p:txBody>
      </p:sp>
      <p:sp>
        <p:nvSpPr>
          <p:cNvPr id="21" name="TextBox 4">
            <a:extLst>
              <a:ext uri="{FF2B5EF4-FFF2-40B4-BE49-F238E27FC236}">
                <a16:creationId xmlns:a16="http://schemas.microsoft.com/office/drawing/2014/main" id="{009A3169-8C0D-4A2D-9C66-BE525BCD338D}"/>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3 x Afbeelding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1754770187"/>
      </p:ext>
    </p:extLst>
  </p:cSld>
  <p:clrMapOvr>
    <a:masterClrMapping/>
  </p:clrMapOvr>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4 x Afbeelding">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1040606" y="1648800"/>
            <a:ext cx="4048125" cy="7498800"/>
          </a:xfrm>
        </p:spPr>
        <p:txBody>
          <a:bodyPr tIns="1440000">
            <a:normAutofit/>
          </a:bodyPr>
          <a:lstStyle>
            <a:lvl1pPr marL="0" indent="0" algn="ctr">
              <a:buNone/>
              <a:defRPr sz="1600"/>
            </a:lvl1pPr>
          </a:lstStyle>
          <a:p>
            <a:endParaRPr lang="nl-BE" dirty="0"/>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a:prstGeom prst="rect">
            <a:avLst/>
          </a:prstGeo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22/10/2021</a:t>
            </a:fld>
            <a:endParaRPr lang="nl-BE" dirty="0"/>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20" name="afbeelding placeholder">
            <a:extLst>
              <a:ext uri="{FF2B5EF4-FFF2-40B4-BE49-F238E27FC236}">
                <a16:creationId xmlns:a16="http://schemas.microsoft.com/office/drawing/2014/main" id="{8079D545-5B83-4040-948C-2702F46AFFC2}"/>
              </a:ext>
            </a:extLst>
          </p:cNvPr>
          <p:cNvSpPr>
            <a:spLocks noGrp="1"/>
          </p:cNvSpPr>
          <p:nvPr>
            <p:ph type="pic" sz="quarter" idx="14"/>
          </p:nvPr>
        </p:nvSpPr>
        <p:spPr>
          <a:xfrm>
            <a:off x="9394190" y="1648800"/>
            <a:ext cx="4048125" cy="7498800"/>
          </a:xfrm>
        </p:spPr>
        <p:txBody>
          <a:bodyPr tIns="1440000">
            <a:normAutofit/>
          </a:bodyPr>
          <a:lstStyle>
            <a:lvl1pPr marL="0" indent="0" algn="ctr">
              <a:buNone/>
              <a:defRPr sz="1600"/>
            </a:lvl1pPr>
          </a:lstStyle>
          <a:p>
            <a:endParaRPr lang="nl-BE" dirty="0"/>
          </a:p>
        </p:txBody>
      </p:sp>
      <p:sp>
        <p:nvSpPr>
          <p:cNvPr id="12" name="afbeelding placeholder">
            <a:extLst>
              <a:ext uri="{FF2B5EF4-FFF2-40B4-BE49-F238E27FC236}">
                <a16:creationId xmlns:a16="http://schemas.microsoft.com/office/drawing/2014/main" id="{5F2D9633-36C4-4FE7-93AA-868431641FFF}"/>
              </a:ext>
            </a:extLst>
          </p:cNvPr>
          <p:cNvSpPr>
            <a:spLocks noGrp="1"/>
          </p:cNvSpPr>
          <p:nvPr>
            <p:ph type="pic" sz="quarter" idx="15"/>
          </p:nvPr>
        </p:nvSpPr>
        <p:spPr>
          <a:xfrm>
            <a:off x="5217398" y="1648800"/>
            <a:ext cx="4048125" cy="7498800"/>
          </a:xfrm>
        </p:spPr>
        <p:txBody>
          <a:bodyPr tIns="1440000">
            <a:normAutofit/>
          </a:bodyPr>
          <a:lstStyle>
            <a:lvl1pPr marL="0" indent="0" algn="ctr">
              <a:buNone/>
              <a:defRPr sz="1600"/>
            </a:lvl1pPr>
          </a:lstStyle>
          <a:p>
            <a:endParaRPr lang="nl-BE" dirty="0"/>
          </a:p>
        </p:txBody>
      </p:sp>
      <p:sp>
        <p:nvSpPr>
          <p:cNvPr id="13" name="afbeelding placeholder">
            <a:extLst>
              <a:ext uri="{FF2B5EF4-FFF2-40B4-BE49-F238E27FC236}">
                <a16:creationId xmlns:a16="http://schemas.microsoft.com/office/drawing/2014/main" id="{4622EB30-198A-45C2-B1E5-FA0B9C14C60D}"/>
              </a:ext>
            </a:extLst>
          </p:cNvPr>
          <p:cNvSpPr>
            <a:spLocks noGrp="1"/>
          </p:cNvSpPr>
          <p:nvPr>
            <p:ph type="pic" sz="quarter" idx="16"/>
          </p:nvPr>
        </p:nvSpPr>
        <p:spPr>
          <a:xfrm>
            <a:off x="13570982" y="1648800"/>
            <a:ext cx="4048125" cy="7498800"/>
          </a:xfrm>
        </p:spPr>
        <p:txBody>
          <a:bodyPr tIns="1440000">
            <a:normAutofit/>
          </a:bodyPr>
          <a:lstStyle>
            <a:lvl1pPr marL="0" indent="0" algn="ctr">
              <a:buNone/>
              <a:defRPr sz="1600"/>
            </a:lvl1pPr>
          </a:lstStyle>
          <a:p>
            <a:endParaRPr lang="nl-BE" dirty="0"/>
          </a:p>
        </p:txBody>
      </p:sp>
      <p:sp>
        <p:nvSpPr>
          <p:cNvPr id="21" name="TextBox 4">
            <a:extLst>
              <a:ext uri="{FF2B5EF4-FFF2-40B4-BE49-F238E27FC236}">
                <a16:creationId xmlns:a16="http://schemas.microsoft.com/office/drawing/2014/main" id="{BB27EBDF-C895-4A3E-8D3F-1D5142CF7789}"/>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4 x Afbeelding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3486804945"/>
      </p:ext>
    </p:extLst>
  </p:cSld>
  <p:clrMapOvr>
    <a:masterClrMapping/>
  </p:clrMapOvr>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 x Afbeelding en tekst">
    <p:spTree>
      <p:nvGrpSpPr>
        <p:cNvPr id="1" name=""/>
        <p:cNvGrpSpPr/>
        <p:nvPr/>
      </p:nvGrpSpPr>
      <p:grpSpPr>
        <a:xfrm>
          <a:off x="0" y="0"/>
          <a:ext cx="0" cy="0"/>
          <a:chOff x="0" y="0"/>
          <a:chExt cx="0" cy="0"/>
        </a:xfrm>
      </p:grpSpPr>
      <p:sp>
        <p:nvSpPr>
          <p:cNvPr id="20" name="afbeelding placeholder">
            <a:extLst>
              <a:ext uri="{FF2B5EF4-FFF2-40B4-BE49-F238E27FC236}">
                <a16:creationId xmlns:a16="http://schemas.microsoft.com/office/drawing/2014/main" id="{8079D545-5B83-4040-948C-2702F46AFFC2}"/>
              </a:ext>
            </a:extLst>
          </p:cNvPr>
          <p:cNvSpPr>
            <a:spLocks noGrp="1"/>
          </p:cNvSpPr>
          <p:nvPr>
            <p:ph type="pic" sz="quarter" idx="14"/>
          </p:nvPr>
        </p:nvSpPr>
        <p:spPr>
          <a:xfrm>
            <a:off x="12180332" y="1648800"/>
            <a:ext cx="5438775" cy="2638800"/>
          </a:xfrm>
        </p:spPr>
        <p:txBody>
          <a:bodyPr tIns="1440000">
            <a:normAutofit/>
          </a:bodyPr>
          <a:lstStyle>
            <a:lvl1pPr marL="0" indent="0" algn="ctr">
              <a:buNone/>
              <a:defRPr sz="1600"/>
            </a:lvl1pPr>
          </a:lstStyle>
          <a:p>
            <a:endParaRPr lang="nl-BE" dirty="0"/>
          </a:p>
        </p:txBody>
      </p:sp>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1040606" y="1648800"/>
            <a:ext cx="5438775" cy="2638800"/>
          </a:xfrm>
        </p:spPr>
        <p:txBody>
          <a:bodyPr tIns="1440000">
            <a:normAutofit/>
          </a:bodyPr>
          <a:lstStyle>
            <a:lvl1pPr marL="0" indent="0" algn="ctr">
              <a:buNone/>
              <a:defRPr sz="1600"/>
            </a:lvl1pPr>
          </a:lstStyle>
          <a:p>
            <a:endParaRPr lang="nl-BE" dirty="0"/>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a:prstGeom prst="rect">
            <a:avLst/>
          </a:prstGeo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22/10/2021</a:t>
            </a:fld>
            <a:endParaRPr lang="nl-BE" dirty="0"/>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13" name="afbeelding placeholder">
            <a:extLst>
              <a:ext uri="{FF2B5EF4-FFF2-40B4-BE49-F238E27FC236}">
                <a16:creationId xmlns:a16="http://schemas.microsoft.com/office/drawing/2014/main" id="{4622EB30-198A-45C2-B1E5-FA0B9C14C60D}"/>
              </a:ext>
            </a:extLst>
          </p:cNvPr>
          <p:cNvSpPr>
            <a:spLocks noGrp="1"/>
          </p:cNvSpPr>
          <p:nvPr>
            <p:ph type="pic" sz="quarter" idx="16"/>
          </p:nvPr>
        </p:nvSpPr>
        <p:spPr>
          <a:xfrm>
            <a:off x="6610350" y="1648800"/>
            <a:ext cx="5438775" cy="2638800"/>
          </a:xfrm>
        </p:spPr>
        <p:txBody>
          <a:bodyPr tIns="1440000">
            <a:normAutofit/>
          </a:bodyPr>
          <a:lstStyle>
            <a:lvl1pPr marL="0" indent="0" algn="ctr">
              <a:buNone/>
              <a:defRPr sz="1600"/>
            </a:lvl1pPr>
          </a:lstStyle>
          <a:p>
            <a:endParaRPr lang="nl-BE" dirty="0"/>
          </a:p>
        </p:txBody>
      </p:sp>
      <p:sp>
        <p:nvSpPr>
          <p:cNvPr id="21" name="tekst 2">
            <a:extLst>
              <a:ext uri="{FF2B5EF4-FFF2-40B4-BE49-F238E27FC236}">
                <a16:creationId xmlns:a16="http://schemas.microsoft.com/office/drawing/2014/main" id="{2C9D76FB-B5C8-4189-9BD7-56BAEF2C5585}"/>
              </a:ext>
            </a:extLst>
          </p:cNvPr>
          <p:cNvSpPr>
            <a:spLocks noGrp="1"/>
          </p:cNvSpPr>
          <p:nvPr>
            <p:ph type="body" sz="quarter" idx="17" hasCustomPrompt="1"/>
          </p:nvPr>
        </p:nvSpPr>
        <p:spPr>
          <a:xfrm>
            <a:off x="1050130" y="4263948"/>
            <a:ext cx="5439600"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2" name="tekst 2">
            <a:extLst>
              <a:ext uri="{FF2B5EF4-FFF2-40B4-BE49-F238E27FC236}">
                <a16:creationId xmlns:a16="http://schemas.microsoft.com/office/drawing/2014/main" id="{99919468-E4E2-4DD7-A749-A135BF3C1605}"/>
              </a:ext>
            </a:extLst>
          </p:cNvPr>
          <p:cNvSpPr>
            <a:spLocks noGrp="1"/>
          </p:cNvSpPr>
          <p:nvPr>
            <p:ph type="body" sz="quarter" idx="18" hasCustomPrompt="1"/>
          </p:nvPr>
        </p:nvSpPr>
        <p:spPr>
          <a:xfrm>
            <a:off x="6609599" y="4262400"/>
            <a:ext cx="5439600"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3" name="tekst 2">
            <a:extLst>
              <a:ext uri="{FF2B5EF4-FFF2-40B4-BE49-F238E27FC236}">
                <a16:creationId xmlns:a16="http://schemas.microsoft.com/office/drawing/2014/main" id="{115EA5E1-3426-4F50-8A79-52A1F52C5A34}"/>
              </a:ext>
            </a:extLst>
          </p:cNvPr>
          <p:cNvSpPr>
            <a:spLocks noGrp="1"/>
          </p:cNvSpPr>
          <p:nvPr>
            <p:ph type="body" sz="quarter" idx="19" hasCustomPrompt="1"/>
          </p:nvPr>
        </p:nvSpPr>
        <p:spPr>
          <a:xfrm>
            <a:off x="12178799" y="4262400"/>
            <a:ext cx="5439600"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4" name="TextBox 4">
            <a:extLst>
              <a:ext uri="{FF2B5EF4-FFF2-40B4-BE49-F238E27FC236}">
                <a16:creationId xmlns:a16="http://schemas.microsoft.com/office/drawing/2014/main" id="{88A38384-9998-4BC5-BA90-E15895259F2B}"/>
              </a:ext>
            </a:extLst>
          </p:cNvPr>
          <p:cNvSpPr txBox="1"/>
          <p:nvPr userDrawn="1"/>
        </p:nvSpPr>
        <p:spPr>
          <a:xfrm>
            <a:off x="12608689" y="-528424"/>
            <a:ext cx="5663952" cy="400110"/>
          </a:xfrm>
          <a:prstGeom prst="rect">
            <a:avLst/>
          </a:prstGeom>
          <a:noFill/>
        </p:spPr>
        <p:txBody>
          <a:bodyPr wrap="square" rtlCol="0">
            <a:spAutoFit/>
          </a:bodyPr>
          <a:lstStyle/>
          <a:p>
            <a:pPr algn="r"/>
            <a:r>
              <a:rPr lang="nl-BE" sz="2000" b="1" dirty="0">
                <a:solidFill>
                  <a:schemeClr val="tx1"/>
                </a:solidFill>
                <a:latin typeface="+mn-lt"/>
                <a:cs typeface="Arial" panose="020B0604020202020204" pitchFamily="34" charset="0"/>
              </a:rPr>
              <a:t>3 x Afbeelding en tekst</a:t>
            </a:r>
            <a:r>
              <a:rPr lang="nl-NL" sz="2000" b="1" dirty="0">
                <a:solidFill>
                  <a:schemeClr val="tx1"/>
                </a:solidFill>
                <a:latin typeface="+mn-lt"/>
                <a:cs typeface="Arial" panose="020B0604020202020204" pitchFamily="34" charset="0"/>
              </a:rPr>
              <a:t>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1828114513"/>
      </p:ext>
    </p:extLst>
  </p:cSld>
  <p:clrMapOvr>
    <a:masterClrMapping/>
  </p:clrMapOvr>
  <p:extLst>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4 x Afbeelding en tekst">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1040606" y="1648801"/>
            <a:ext cx="4048125" cy="2638425"/>
          </a:xfrm>
        </p:spPr>
        <p:txBody>
          <a:bodyPr tIns="1440000">
            <a:normAutofit/>
          </a:bodyPr>
          <a:lstStyle>
            <a:lvl1pPr marL="0" indent="0" algn="ctr">
              <a:buNone/>
              <a:defRPr sz="1600"/>
            </a:lvl1pPr>
          </a:lstStyle>
          <a:p>
            <a:endParaRPr lang="nl-BE" dirty="0"/>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a:prstGeom prst="rect">
            <a:avLst/>
          </a:prstGeo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22/10/2021</a:t>
            </a:fld>
            <a:endParaRPr lang="nl-BE" dirty="0"/>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20" name="afbeelding placeholder">
            <a:extLst>
              <a:ext uri="{FF2B5EF4-FFF2-40B4-BE49-F238E27FC236}">
                <a16:creationId xmlns:a16="http://schemas.microsoft.com/office/drawing/2014/main" id="{8079D545-5B83-4040-948C-2702F46AFFC2}"/>
              </a:ext>
            </a:extLst>
          </p:cNvPr>
          <p:cNvSpPr>
            <a:spLocks noGrp="1"/>
          </p:cNvSpPr>
          <p:nvPr>
            <p:ph type="pic" sz="quarter" idx="14"/>
          </p:nvPr>
        </p:nvSpPr>
        <p:spPr>
          <a:xfrm>
            <a:off x="9394190" y="1648801"/>
            <a:ext cx="4048125" cy="2638425"/>
          </a:xfrm>
        </p:spPr>
        <p:txBody>
          <a:bodyPr tIns="1440000">
            <a:normAutofit/>
          </a:bodyPr>
          <a:lstStyle>
            <a:lvl1pPr marL="0" indent="0" algn="ctr">
              <a:buNone/>
              <a:defRPr sz="1600"/>
            </a:lvl1pPr>
          </a:lstStyle>
          <a:p>
            <a:endParaRPr lang="nl-BE" dirty="0"/>
          </a:p>
        </p:txBody>
      </p:sp>
      <p:sp>
        <p:nvSpPr>
          <p:cNvPr id="12" name="afbeelding placeholder">
            <a:extLst>
              <a:ext uri="{FF2B5EF4-FFF2-40B4-BE49-F238E27FC236}">
                <a16:creationId xmlns:a16="http://schemas.microsoft.com/office/drawing/2014/main" id="{5F2D9633-36C4-4FE7-93AA-868431641FFF}"/>
              </a:ext>
            </a:extLst>
          </p:cNvPr>
          <p:cNvSpPr>
            <a:spLocks noGrp="1"/>
          </p:cNvSpPr>
          <p:nvPr>
            <p:ph type="pic" sz="quarter" idx="15"/>
          </p:nvPr>
        </p:nvSpPr>
        <p:spPr>
          <a:xfrm>
            <a:off x="5217398" y="1648801"/>
            <a:ext cx="4048125" cy="2638425"/>
          </a:xfrm>
        </p:spPr>
        <p:txBody>
          <a:bodyPr tIns="1440000">
            <a:normAutofit/>
          </a:bodyPr>
          <a:lstStyle>
            <a:lvl1pPr marL="0" indent="0" algn="ctr">
              <a:buNone/>
              <a:defRPr sz="1600"/>
            </a:lvl1pPr>
          </a:lstStyle>
          <a:p>
            <a:endParaRPr lang="nl-BE" dirty="0"/>
          </a:p>
        </p:txBody>
      </p:sp>
      <p:sp>
        <p:nvSpPr>
          <p:cNvPr id="13" name="afbeelding placeholder">
            <a:extLst>
              <a:ext uri="{FF2B5EF4-FFF2-40B4-BE49-F238E27FC236}">
                <a16:creationId xmlns:a16="http://schemas.microsoft.com/office/drawing/2014/main" id="{4622EB30-198A-45C2-B1E5-FA0B9C14C60D}"/>
              </a:ext>
            </a:extLst>
          </p:cNvPr>
          <p:cNvSpPr>
            <a:spLocks noGrp="1"/>
          </p:cNvSpPr>
          <p:nvPr>
            <p:ph type="pic" sz="quarter" idx="16"/>
          </p:nvPr>
        </p:nvSpPr>
        <p:spPr>
          <a:xfrm>
            <a:off x="13570982" y="1648801"/>
            <a:ext cx="4048125" cy="2638425"/>
          </a:xfrm>
        </p:spPr>
        <p:txBody>
          <a:bodyPr tIns="1440000">
            <a:normAutofit/>
          </a:bodyPr>
          <a:lstStyle>
            <a:lvl1pPr marL="0" indent="0" algn="ctr">
              <a:buNone/>
              <a:defRPr sz="1600"/>
            </a:lvl1pPr>
          </a:lstStyle>
          <a:p>
            <a:endParaRPr lang="nl-BE" dirty="0"/>
          </a:p>
        </p:txBody>
      </p:sp>
      <p:sp>
        <p:nvSpPr>
          <p:cNvPr id="21" name="tekst 2">
            <a:extLst>
              <a:ext uri="{FF2B5EF4-FFF2-40B4-BE49-F238E27FC236}">
                <a16:creationId xmlns:a16="http://schemas.microsoft.com/office/drawing/2014/main" id="{4122F8F5-104B-4819-A14B-2146F8DF983F}"/>
              </a:ext>
            </a:extLst>
          </p:cNvPr>
          <p:cNvSpPr>
            <a:spLocks noGrp="1"/>
          </p:cNvSpPr>
          <p:nvPr>
            <p:ph type="body" sz="quarter" idx="17" hasCustomPrompt="1"/>
          </p:nvPr>
        </p:nvSpPr>
        <p:spPr>
          <a:xfrm>
            <a:off x="1050131" y="4263948"/>
            <a:ext cx="4048125"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2" name="tekst 2">
            <a:extLst>
              <a:ext uri="{FF2B5EF4-FFF2-40B4-BE49-F238E27FC236}">
                <a16:creationId xmlns:a16="http://schemas.microsoft.com/office/drawing/2014/main" id="{282FC339-B1B5-4159-8648-002E9F1CF62F}"/>
              </a:ext>
            </a:extLst>
          </p:cNvPr>
          <p:cNvSpPr>
            <a:spLocks noGrp="1"/>
          </p:cNvSpPr>
          <p:nvPr>
            <p:ph type="body" sz="quarter" idx="18" hasCustomPrompt="1"/>
          </p:nvPr>
        </p:nvSpPr>
        <p:spPr>
          <a:xfrm>
            <a:off x="5217397" y="4262400"/>
            <a:ext cx="4048125"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3" name="tekst 2">
            <a:extLst>
              <a:ext uri="{FF2B5EF4-FFF2-40B4-BE49-F238E27FC236}">
                <a16:creationId xmlns:a16="http://schemas.microsoft.com/office/drawing/2014/main" id="{04B33FD7-F31A-4199-B81F-93BB91AE4A7B}"/>
              </a:ext>
            </a:extLst>
          </p:cNvPr>
          <p:cNvSpPr>
            <a:spLocks noGrp="1"/>
          </p:cNvSpPr>
          <p:nvPr>
            <p:ph type="body" sz="quarter" idx="19" hasCustomPrompt="1"/>
          </p:nvPr>
        </p:nvSpPr>
        <p:spPr>
          <a:xfrm>
            <a:off x="9394190" y="4262400"/>
            <a:ext cx="4048125"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4" name="tekst 2">
            <a:extLst>
              <a:ext uri="{FF2B5EF4-FFF2-40B4-BE49-F238E27FC236}">
                <a16:creationId xmlns:a16="http://schemas.microsoft.com/office/drawing/2014/main" id="{092C2D3D-C7DF-408D-BE0C-A73771486B95}"/>
              </a:ext>
            </a:extLst>
          </p:cNvPr>
          <p:cNvSpPr>
            <a:spLocks noGrp="1"/>
          </p:cNvSpPr>
          <p:nvPr>
            <p:ph type="body" sz="quarter" idx="20" hasCustomPrompt="1"/>
          </p:nvPr>
        </p:nvSpPr>
        <p:spPr>
          <a:xfrm>
            <a:off x="13570982" y="4262400"/>
            <a:ext cx="4048125"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5" name="TextBox 4">
            <a:extLst>
              <a:ext uri="{FF2B5EF4-FFF2-40B4-BE49-F238E27FC236}">
                <a16:creationId xmlns:a16="http://schemas.microsoft.com/office/drawing/2014/main" id="{59DAB652-AFD5-4D77-ACBB-A5CC3110B332}"/>
              </a:ext>
            </a:extLst>
          </p:cNvPr>
          <p:cNvSpPr txBox="1"/>
          <p:nvPr userDrawn="1"/>
        </p:nvSpPr>
        <p:spPr>
          <a:xfrm>
            <a:off x="12608689" y="-528424"/>
            <a:ext cx="5663952" cy="400110"/>
          </a:xfrm>
          <a:prstGeom prst="rect">
            <a:avLst/>
          </a:prstGeom>
          <a:noFill/>
        </p:spPr>
        <p:txBody>
          <a:bodyPr wrap="square" rtlCol="0">
            <a:spAutoFit/>
          </a:bodyPr>
          <a:lstStyle/>
          <a:p>
            <a:pPr algn="r"/>
            <a:r>
              <a:rPr lang="nl-BE" sz="2000" b="1" dirty="0">
                <a:solidFill>
                  <a:schemeClr val="tx1"/>
                </a:solidFill>
                <a:latin typeface="+mn-lt"/>
                <a:cs typeface="Arial" panose="020B0604020202020204" pitchFamily="34" charset="0"/>
              </a:rPr>
              <a:t>4 x Afbeelding en tekst</a:t>
            </a:r>
            <a:r>
              <a:rPr lang="nl-NL" sz="2000" b="1" dirty="0">
                <a:solidFill>
                  <a:schemeClr val="tx1"/>
                </a:solidFill>
                <a:latin typeface="+mn-lt"/>
                <a:cs typeface="Arial" panose="020B0604020202020204" pitchFamily="34" charset="0"/>
              </a:rPr>
              <a:t>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435543086"/>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Titel">
    <p:spTree>
      <p:nvGrpSpPr>
        <p:cNvPr id="1" name=""/>
        <p:cNvGrpSpPr/>
        <p:nvPr/>
      </p:nvGrpSpPr>
      <p:grpSpPr>
        <a:xfrm>
          <a:off x="0" y="0"/>
          <a:ext cx="0" cy="0"/>
          <a:chOff x="0" y="0"/>
          <a:chExt cx="0" cy="0"/>
        </a:xfrm>
      </p:grpSpPr>
      <p:sp>
        <p:nvSpPr>
          <p:cNvPr id="10" name="Achtergrond Blauw">
            <a:extLst>
              <a:ext uri="{FF2B5EF4-FFF2-40B4-BE49-F238E27FC236}">
                <a16:creationId xmlns:a16="http://schemas.microsoft.com/office/drawing/2014/main" id="{127BD0DD-96EC-4659-8C98-AD33554F5AEF}"/>
              </a:ext>
            </a:extLst>
          </p:cNvPr>
          <p:cNvSpPr/>
          <p:nvPr userDrawn="1"/>
        </p:nvSpPr>
        <p:spPr>
          <a:xfrm>
            <a:off x="1019175" y="-1"/>
            <a:ext cx="17271206" cy="10287001"/>
          </a:xfrm>
          <a:custGeom>
            <a:avLst/>
            <a:gdLst>
              <a:gd name="connsiteX0" fmla="*/ 17335500 w 17335500"/>
              <a:gd name="connsiteY0" fmla="*/ 9525 h 10382250"/>
              <a:gd name="connsiteX1" fmla="*/ 3409950 w 17335500"/>
              <a:gd name="connsiteY1" fmla="*/ 0 h 10382250"/>
              <a:gd name="connsiteX2" fmla="*/ 0 w 17335500"/>
              <a:gd name="connsiteY2" fmla="*/ 10382250 h 10382250"/>
              <a:gd name="connsiteX3" fmla="*/ 17335500 w 17335500"/>
              <a:gd name="connsiteY3" fmla="*/ 10334625 h 10382250"/>
              <a:gd name="connsiteX4" fmla="*/ 17335500 w 17335500"/>
              <a:gd name="connsiteY4" fmla="*/ 9525 h 10382250"/>
              <a:gd name="connsiteX0" fmla="*/ 17335500 w 17335500"/>
              <a:gd name="connsiteY0" fmla="*/ 0 h 10372725"/>
              <a:gd name="connsiteX1" fmla="*/ 3398044 w 17335500"/>
              <a:gd name="connsiteY1" fmla="*/ 28575 h 10372725"/>
              <a:gd name="connsiteX2" fmla="*/ 0 w 17335500"/>
              <a:gd name="connsiteY2" fmla="*/ 10372725 h 10372725"/>
              <a:gd name="connsiteX3" fmla="*/ 17335500 w 17335500"/>
              <a:gd name="connsiteY3" fmla="*/ 10325100 h 10372725"/>
              <a:gd name="connsiteX4" fmla="*/ 17335500 w 17335500"/>
              <a:gd name="connsiteY4" fmla="*/ 0 h 10372725"/>
              <a:gd name="connsiteX0" fmla="*/ 16937831 w 17335500"/>
              <a:gd name="connsiteY0" fmla="*/ 481012 h 10344150"/>
              <a:gd name="connsiteX1" fmla="*/ 3398044 w 17335500"/>
              <a:gd name="connsiteY1" fmla="*/ 0 h 10344150"/>
              <a:gd name="connsiteX2" fmla="*/ 0 w 17335500"/>
              <a:gd name="connsiteY2" fmla="*/ 10344150 h 10344150"/>
              <a:gd name="connsiteX3" fmla="*/ 17335500 w 17335500"/>
              <a:gd name="connsiteY3" fmla="*/ 10296525 h 10344150"/>
              <a:gd name="connsiteX4" fmla="*/ 16937831 w 17335500"/>
              <a:gd name="connsiteY4" fmla="*/ 481012 h 10344150"/>
              <a:gd name="connsiteX0" fmla="*/ 17304544 w 17335500"/>
              <a:gd name="connsiteY0" fmla="*/ 0 h 10344151"/>
              <a:gd name="connsiteX1" fmla="*/ 3398044 w 17335500"/>
              <a:gd name="connsiteY1" fmla="*/ 1 h 10344151"/>
              <a:gd name="connsiteX2" fmla="*/ 0 w 17335500"/>
              <a:gd name="connsiteY2" fmla="*/ 10344151 h 10344151"/>
              <a:gd name="connsiteX3" fmla="*/ 17335500 w 17335500"/>
              <a:gd name="connsiteY3" fmla="*/ 10296526 h 10344151"/>
              <a:gd name="connsiteX4" fmla="*/ 17304544 w 17335500"/>
              <a:gd name="connsiteY4" fmla="*/ 0 h 10344151"/>
              <a:gd name="connsiteX0" fmla="*/ 17304544 w 17304622"/>
              <a:gd name="connsiteY0" fmla="*/ 0 h 10344151"/>
              <a:gd name="connsiteX1" fmla="*/ 3398044 w 17304622"/>
              <a:gd name="connsiteY1" fmla="*/ 1 h 10344151"/>
              <a:gd name="connsiteX2" fmla="*/ 0 w 17304622"/>
              <a:gd name="connsiteY2" fmla="*/ 10344151 h 10344151"/>
              <a:gd name="connsiteX3" fmla="*/ 16309181 w 17304622"/>
              <a:gd name="connsiteY3" fmla="*/ 9244014 h 10344151"/>
              <a:gd name="connsiteX4" fmla="*/ 17304544 w 17304622"/>
              <a:gd name="connsiteY4" fmla="*/ 0 h 10344151"/>
              <a:gd name="connsiteX0" fmla="*/ 17304544 w 17309306"/>
              <a:gd name="connsiteY0" fmla="*/ 0 h 10344151"/>
              <a:gd name="connsiteX1" fmla="*/ 3398044 w 17309306"/>
              <a:gd name="connsiteY1" fmla="*/ 1 h 10344151"/>
              <a:gd name="connsiteX2" fmla="*/ 0 w 17309306"/>
              <a:gd name="connsiteY2" fmla="*/ 10344151 h 10344151"/>
              <a:gd name="connsiteX3" fmla="*/ 17309306 w 17309306"/>
              <a:gd name="connsiteY3" fmla="*/ 10287001 h 10344151"/>
              <a:gd name="connsiteX4" fmla="*/ 17304544 w 17309306"/>
              <a:gd name="connsiteY4" fmla="*/ 0 h 10344151"/>
              <a:gd name="connsiteX0" fmla="*/ 16740188 w 16744950"/>
              <a:gd name="connsiteY0" fmla="*/ 0 h 10287001"/>
              <a:gd name="connsiteX1" fmla="*/ 2833688 w 16744950"/>
              <a:gd name="connsiteY1" fmla="*/ 1 h 10287001"/>
              <a:gd name="connsiteX2" fmla="*/ 0 w 16744950"/>
              <a:gd name="connsiteY2" fmla="*/ 10106026 h 10287001"/>
              <a:gd name="connsiteX3" fmla="*/ 16744950 w 16744950"/>
              <a:gd name="connsiteY3" fmla="*/ 10287001 h 10287001"/>
              <a:gd name="connsiteX4" fmla="*/ 16740188 w 16744950"/>
              <a:gd name="connsiteY4" fmla="*/ 0 h 10287001"/>
              <a:gd name="connsiteX0" fmla="*/ 17266444 w 17271206"/>
              <a:gd name="connsiteY0" fmla="*/ 0 h 10287001"/>
              <a:gd name="connsiteX1" fmla="*/ 3359944 w 17271206"/>
              <a:gd name="connsiteY1" fmla="*/ 1 h 10287001"/>
              <a:gd name="connsiteX2" fmla="*/ 0 w 17271206"/>
              <a:gd name="connsiteY2" fmla="*/ 10287001 h 10287001"/>
              <a:gd name="connsiteX3" fmla="*/ 17271206 w 17271206"/>
              <a:gd name="connsiteY3" fmla="*/ 10287001 h 10287001"/>
              <a:gd name="connsiteX4" fmla="*/ 17266444 w 17271206"/>
              <a:gd name="connsiteY4" fmla="*/ 0 h 10287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71206" h="10287001">
                <a:moveTo>
                  <a:pt x="17266444" y="0"/>
                </a:moveTo>
                <a:lnTo>
                  <a:pt x="3359944" y="1"/>
                </a:lnTo>
                <a:lnTo>
                  <a:pt x="0" y="10287001"/>
                </a:lnTo>
                <a:lnTo>
                  <a:pt x="17271206" y="10287001"/>
                </a:lnTo>
                <a:cubicBezTo>
                  <a:pt x="17260887" y="6854826"/>
                  <a:pt x="17276763" y="3432175"/>
                  <a:pt x="17266444" y="0"/>
                </a:cubicBezTo>
                <a:close/>
              </a:path>
            </a:pathLst>
          </a:custGeom>
          <a:solidFill>
            <a:srgbClr val="44C8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pic>
        <p:nvPicPr>
          <p:cNvPr id="15" name="template Image TEMP" hidden="1">
            <a:extLst>
              <a:ext uri="{FF2B5EF4-FFF2-40B4-BE49-F238E27FC236}">
                <a16:creationId xmlns:a16="http://schemas.microsoft.com/office/drawing/2014/main" id="{4A45DE4B-E045-4661-8F27-4DF498AAD24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
            <a:ext cx="18288000" cy="10287000"/>
          </a:xfrm>
          <a:prstGeom prst="rect">
            <a:avLst/>
          </a:prstGeom>
        </p:spPr>
      </p:pic>
      <p:sp>
        <p:nvSpPr>
          <p:cNvPr id="2" name="Title 1"/>
          <p:cNvSpPr>
            <a:spLocks noGrp="1"/>
          </p:cNvSpPr>
          <p:nvPr>
            <p:ph type="ctrTitle" hasCustomPrompt="1"/>
          </p:nvPr>
        </p:nvSpPr>
        <p:spPr>
          <a:xfrm>
            <a:off x="5149215" y="4078514"/>
            <a:ext cx="12376786" cy="1964494"/>
          </a:xfrm>
        </p:spPr>
        <p:txBody>
          <a:bodyPr wrap="none" lIns="0" tIns="0" rIns="0" bIns="0" anchor="b">
            <a:noAutofit/>
          </a:bodyPr>
          <a:lstStyle>
            <a:lvl1pPr algn="l">
              <a:lnSpc>
                <a:spcPct val="100000"/>
              </a:lnSpc>
              <a:defRPr sz="5400">
                <a:solidFill>
                  <a:schemeClr val="bg1"/>
                </a:solidFill>
                <a:latin typeface="Arial Rounded MT Bold" panose="020F0704030504030204" pitchFamily="34" charset="0"/>
              </a:defRPr>
            </a:lvl1pPr>
          </a:lstStyle>
          <a:p>
            <a:br>
              <a:rPr lang="nl-BE" noProof="0" dirty="0"/>
            </a:br>
            <a:br>
              <a:rPr lang="nl-BE" noProof="0" dirty="0"/>
            </a:br>
            <a:r>
              <a:rPr lang="nl-BE" noProof="0" dirty="0"/>
              <a:t>Titel</a:t>
            </a:r>
          </a:p>
        </p:txBody>
      </p:sp>
      <p:sp>
        <p:nvSpPr>
          <p:cNvPr id="3" name="Subtitle 2"/>
          <p:cNvSpPr>
            <a:spLocks noGrp="1"/>
          </p:cNvSpPr>
          <p:nvPr>
            <p:ph type="subTitle" idx="1" hasCustomPrompt="1"/>
          </p:nvPr>
        </p:nvSpPr>
        <p:spPr>
          <a:xfrm>
            <a:off x="5177790" y="6692164"/>
            <a:ext cx="12376786" cy="2483643"/>
          </a:xfrm>
        </p:spPr>
        <p:txBody>
          <a:bodyPr lIns="0" tIns="0" rIns="0" bIns="0"/>
          <a:lstStyle>
            <a:lvl1pPr marL="0" indent="0" algn="l">
              <a:lnSpc>
                <a:spcPct val="65000"/>
              </a:lnSpc>
              <a:buNone/>
              <a:defRPr sz="3600">
                <a:solidFill>
                  <a:schemeClr val="bg1"/>
                </a:solidFill>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nl-BE" noProof="0"/>
              <a:t>Ondertitel tekst</a:t>
            </a:r>
          </a:p>
        </p:txBody>
      </p:sp>
      <p:pic>
        <p:nvPicPr>
          <p:cNvPr id="11" name="Howest Logo">
            <a:extLst>
              <a:ext uri="{FF2B5EF4-FFF2-40B4-BE49-F238E27FC236}">
                <a16:creationId xmlns:a16="http://schemas.microsoft.com/office/drawing/2014/main" id="{F0A4337E-4309-4111-B746-78D887371E5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3350" y="365592"/>
            <a:ext cx="7567613" cy="3878402"/>
          </a:xfrm>
          <a:prstGeom prst="rect">
            <a:avLst/>
          </a:prstGeom>
        </p:spPr>
      </p:pic>
      <p:sp>
        <p:nvSpPr>
          <p:cNvPr id="8" name="TextBox 4">
            <a:extLst>
              <a:ext uri="{FF2B5EF4-FFF2-40B4-BE49-F238E27FC236}">
                <a16:creationId xmlns:a16="http://schemas.microsoft.com/office/drawing/2014/main" id="{3518A324-C96E-44BE-ACA2-A56AC1F14FF4}"/>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Titel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3474629940"/>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4 x Grafiek en tekst">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a:prstGeom prst="rect">
            <a:avLst/>
          </a:prstGeo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22/10/2021</a:t>
            </a:fld>
            <a:endParaRPr lang="nl-BE" dirty="0"/>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21" name="tekst 2">
            <a:extLst>
              <a:ext uri="{FF2B5EF4-FFF2-40B4-BE49-F238E27FC236}">
                <a16:creationId xmlns:a16="http://schemas.microsoft.com/office/drawing/2014/main" id="{4122F8F5-104B-4819-A14B-2146F8DF983F}"/>
              </a:ext>
            </a:extLst>
          </p:cNvPr>
          <p:cNvSpPr>
            <a:spLocks noGrp="1"/>
          </p:cNvSpPr>
          <p:nvPr>
            <p:ph type="body" sz="quarter" idx="17" hasCustomPrompt="1"/>
          </p:nvPr>
        </p:nvSpPr>
        <p:spPr>
          <a:xfrm>
            <a:off x="1050131" y="4263948"/>
            <a:ext cx="4048125"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2" name="tekst 2">
            <a:extLst>
              <a:ext uri="{FF2B5EF4-FFF2-40B4-BE49-F238E27FC236}">
                <a16:creationId xmlns:a16="http://schemas.microsoft.com/office/drawing/2014/main" id="{282FC339-B1B5-4159-8648-002E9F1CF62F}"/>
              </a:ext>
            </a:extLst>
          </p:cNvPr>
          <p:cNvSpPr>
            <a:spLocks noGrp="1"/>
          </p:cNvSpPr>
          <p:nvPr>
            <p:ph type="body" sz="quarter" idx="18" hasCustomPrompt="1"/>
          </p:nvPr>
        </p:nvSpPr>
        <p:spPr>
          <a:xfrm>
            <a:off x="5217397" y="4262400"/>
            <a:ext cx="4048125"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3" name="tekst 2">
            <a:extLst>
              <a:ext uri="{FF2B5EF4-FFF2-40B4-BE49-F238E27FC236}">
                <a16:creationId xmlns:a16="http://schemas.microsoft.com/office/drawing/2014/main" id="{04B33FD7-F31A-4199-B81F-93BB91AE4A7B}"/>
              </a:ext>
            </a:extLst>
          </p:cNvPr>
          <p:cNvSpPr>
            <a:spLocks noGrp="1"/>
          </p:cNvSpPr>
          <p:nvPr>
            <p:ph type="body" sz="quarter" idx="19" hasCustomPrompt="1"/>
          </p:nvPr>
        </p:nvSpPr>
        <p:spPr>
          <a:xfrm>
            <a:off x="9394190" y="4262400"/>
            <a:ext cx="4048125"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4" name="tekst 2">
            <a:extLst>
              <a:ext uri="{FF2B5EF4-FFF2-40B4-BE49-F238E27FC236}">
                <a16:creationId xmlns:a16="http://schemas.microsoft.com/office/drawing/2014/main" id="{092C2D3D-C7DF-408D-BE0C-A73771486B95}"/>
              </a:ext>
            </a:extLst>
          </p:cNvPr>
          <p:cNvSpPr>
            <a:spLocks noGrp="1"/>
          </p:cNvSpPr>
          <p:nvPr>
            <p:ph type="body" sz="quarter" idx="20" hasCustomPrompt="1"/>
          </p:nvPr>
        </p:nvSpPr>
        <p:spPr>
          <a:xfrm>
            <a:off x="13570982" y="4262400"/>
            <a:ext cx="4048125"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3" name="Tijdelijke aanduiding voor grafiek 2">
            <a:extLst>
              <a:ext uri="{FF2B5EF4-FFF2-40B4-BE49-F238E27FC236}">
                <a16:creationId xmlns:a16="http://schemas.microsoft.com/office/drawing/2014/main" id="{954FC3A0-5B09-46B3-AF11-1AA71E7BE9D0}"/>
              </a:ext>
            </a:extLst>
          </p:cNvPr>
          <p:cNvSpPr>
            <a:spLocks noGrp="1"/>
          </p:cNvSpPr>
          <p:nvPr>
            <p:ph type="chart" sz="quarter" idx="21"/>
          </p:nvPr>
        </p:nvSpPr>
        <p:spPr>
          <a:xfrm>
            <a:off x="13570981" y="1648801"/>
            <a:ext cx="4048125" cy="2638424"/>
          </a:xfrm>
        </p:spPr>
        <p:txBody>
          <a:bodyPr>
            <a:normAutofit/>
          </a:bodyPr>
          <a:lstStyle>
            <a:lvl1pPr marL="0" indent="0" algn="ctr">
              <a:buNone/>
              <a:defRPr sz="1600"/>
            </a:lvl1pPr>
          </a:lstStyle>
          <a:p>
            <a:endParaRPr lang="nl-BE" dirty="0"/>
          </a:p>
        </p:txBody>
      </p:sp>
      <p:sp>
        <p:nvSpPr>
          <p:cNvPr id="25" name="Tijdelijke aanduiding voor grafiek 2">
            <a:extLst>
              <a:ext uri="{FF2B5EF4-FFF2-40B4-BE49-F238E27FC236}">
                <a16:creationId xmlns:a16="http://schemas.microsoft.com/office/drawing/2014/main" id="{E8ED0ED7-31CC-4369-A3E5-B0BED19B6AC7}"/>
              </a:ext>
            </a:extLst>
          </p:cNvPr>
          <p:cNvSpPr>
            <a:spLocks noGrp="1"/>
          </p:cNvSpPr>
          <p:nvPr>
            <p:ph type="chart" sz="quarter" idx="22"/>
          </p:nvPr>
        </p:nvSpPr>
        <p:spPr>
          <a:xfrm>
            <a:off x="1057276" y="1648800"/>
            <a:ext cx="4048125" cy="2638424"/>
          </a:xfrm>
        </p:spPr>
        <p:txBody>
          <a:bodyPr>
            <a:normAutofit/>
          </a:bodyPr>
          <a:lstStyle>
            <a:lvl1pPr marL="0" indent="0" algn="ctr">
              <a:buNone/>
              <a:defRPr sz="1600"/>
            </a:lvl1pPr>
          </a:lstStyle>
          <a:p>
            <a:endParaRPr lang="nl-BE"/>
          </a:p>
        </p:txBody>
      </p:sp>
      <p:sp>
        <p:nvSpPr>
          <p:cNvPr id="26" name="Tijdelijke aanduiding voor grafiek 2">
            <a:extLst>
              <a:ext uri="{FF2B5EF4-FFF2-40B4-BE49-F238E27FC236}">
                <a16:creationId xmlns:a16="http://schemas.microsoft.com/office/drawing/2014/main" id="{208D46EB-D604-4977-8266-2D9F94EB29AA}"/>
              </a:ext>
            </a:extLst>
          </p:cNvPr>
          <p:cNvSpPr>
            <a:spLocks noGrp="1"/>
          </p:cNvSpPr>
          <p:nvPr>
            <p:ph type="chart" sz="quarter" idx="23"/>
          </p:nvPr>
        </p:nvSpPr>
        <p:spPr>
          <a:xfrm>
            <a:off x="5228511" y="1648800"/>
            <a:ext cx="4048125" cy="2638424"/>
          </a:xfrm>
        </p:spPr>
        <p:txBody>
          <a:bodyPr>
            <a:normAutofit/>
          </a:bodyPr>
          <a:lstStyle>
            <a:lvl1pPr marL="0" indent="0" algn="ctr">
              <a:buNone/>
              <a:defRPr sz="1600"/>
            </a:lvl1pPr>
          </a:lstStyle>
          <a:p>
            <a:endParaRPr lang="nl-BE"/>
          </a:p>
        </p:txBody>
      </p:sp>
      <p:sp>
        <p:nvSpPr>
          <p:cNvPr id="27" name="Tijdelijke aanduiding voor grafiek 2">
            <a:extLst>
              <a:ext uri="{FF2B5EF4-FFF2-40B4-BE49-F238E27FC236}">
                <a16:creationId xmlns:a16="http://schemas.microsoft.com/office/drawing/2014/main" id="{82703302-D87B-48DC-ACE7-F126874EE444}"/>
              </a:ext>
            </a:extLst>
          </p:cNvPr>
          <p:cNvSpPr>
            <a:spLocks noGrp="1"/>
          </p:cNvSpPr>
          <p:nvPr>
            <p:ph type="chart" sz="quarter" idx="24"/>
          </p:nvPr>
        </p:nvSpPr>
        <p:spPr>
          <a:xfrm>
            <a:off x="9399746" y="1648800"/>
            <a:ext cx="4048125" cy="2638424"/>
          </a:xfrm>
        </p:spPr>
        <p:txBody>
          <a:bodyPr>
            <a:normAutofit/>
          </a:bodyPr>
          <a:lstStyle>
            <a:lvl1pPr marL="0" indent="0" algn="ctr">
              <a:buNone/>
              <a:defRPr sz="1600"/>
            </a:lvl1pPr>
          </a:lstStyle>
          <a:p>
            <a:endParaRPr lang="nl-BE"/>
          </a:p>
        </p:txBody>
      </p:sp>
      <p:sp>
        <p:nvSpPr>
          <p:cNvPr id="20" name="TextBox 4">
            <a:extLst>
              <a:ext uri="{FF2B5EF4-FFF2-40B4-BE49-F238E27FC236}">
                <a16:creationId xmlns:a16="http://schemas.microsoft.com/office/drawing/2014/main" id="{DB6ED84B-8E7F-4228-B427-1EDE681C5A63}"/>
              </a:ext>
            </a:extLst>
          </p:cNvPr>
          <p:cNvSpPr txBox="1"/>
          <p:nvPr userDrawn="1"/>
        </p:nvSpPr>
        <p:spPr>
          <a:xfrm>
            <a:off x="12608689" y="-528424"/>
            <a:ext cx="5663952" cy="400110"/>
          </a:xfrm>
          <a:prstGeom prst="rect">
            <a:avLst/>
          </a:prstGeom>
          <a:noFill/>
        </p:spPr>
        <p:txBody>
          <a:bodyPr wrap="square" rtlCol="0">
            <a:spAutoFit/>
          </a:bodyPr>
          <a:lstStyle/>
          <a:p>
            <a:pPr algn="r"/>
            <a:r>
              <a:rPr lang="nl-BE" sz="2000" b="1" dirty="0">
                <a:solidFill>
                  <a:schemeClr val="tx1"/>
                </a:solidFill>
                <a:latin typeface="+mn-lt"/>
                <a:cs typeface="Arial" panose="020B0604020202020204" pitchFamily="34" charset="0"/>
              </a:rPr>
              <a:t>4 x Grafiek en tekst</a:t>
            </a:r>
            <a:r>
              <a:rPr lang="nl-NL" sz="2000" b="1" dirty="0">
                <a:solidFill>
                  <a:schemeClr val="tx1"/>
                </a:solidFill>
                <a:latin typeface="+mn-lt"/>
                <a:cs typeface="Arial" panose="020B0604020202020204" pitchFamily="34" charset="0"/>
              </a:rPr>
              <a:t>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1217915519"/>
      </p:ext>
    </p:extLst>
  </p:cSld>
  <p:clrMapOvr>
    <a:masterClrMapping/>
  </p:clrMapOvr>
  <p:extLst>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kst en grafiek">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3" name="tekst 2">
            <a:extLst>
              <a:ext uri="{FF2B5EF4-FFF2-40B4-BE49-F238E27FC236}">
                <a16:creationId xmlns:a16="http://schemas.microsoft.com/office/drawing/2014/main" id="{4A7D640B-CDD8-4169-B1E1-C9092DA4F966}"/>
              </a:ext>
            </a:extLst>
          </p:cNvPr>
          <p:cNvSpPr>
            <a:spLocks noGrp="1"/>
          </p:cNvSpPr>
          <p:nvPr>
            <p:ph type="body" sz="quarter" idx="17" hasCustomPrompt="1"/>
          </p:nvPr>
        </p:nvSpPr>
        <p:spPr>
          <a:xfrm>
            <a:off x="1050131" y="2354400"/>
            <a:ext cx="5451029" cy="6781003"/>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a:prstGeom prst="rect">
            <a:avLst/>
          </a:prstGeo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sp>
        <p:nvSpPr>
          <p:cNvPr id="6" name="Tijdelijke aanduiding voor grafiek 5">
            <a:extLst>
              <a:ext uri="{FF2B5EF4-FFF2-40B4-BE49-F238E27FC236}">
                <a16:creationId xmlns:a16="http://schemas.microsoft.com/office/drawing/2014/main" id="{614134C0-F4E4-44CC-8706-88387C9D5861}"/>
              </a:ext>
            </a:extLst>
          </p:cNvPr>
          <p:cNvSpPr>
            <a:spLocks noGrp="1"/>
          </p:cNvSpPr>
          <p:nvPr>
            <p:ph type="chart" sz="quarter" idx="18"/>
          </p:nvPr>
        </p:nvSpPr>
        <p:spPr>
          <a:xfrm>
            <a:off x="6604059" y="1648798"/>
            <a:ext cx="11007666" cy="7498800"/>
          </a:xfrm>
        </p:spPr>
        <p:txBody>
          <a:bodyPr>
            <a:normAutofit/>
          </a:bodyPr>
          <a:lstStyle>
            <a:lvl1pPr marL="0" indent="0" algn="ctr">
              <a:buNone/>
              <a:defRPr sz="1600"/>
            </a:lvl1pPr>
          </a:lstStyle>
          <a:p>
            <a:endParaRPr lang="nl-BE" dirty="0"/>
          </a:p>
        </p:txBody>
      </p:sp>
      <p:cxnSp>
        <p:nvCxnSpPr>
          <p:cNvPr id="16" name="Rechte verbindingslijn 15">
            <a:extLst>
              <a:ext uri="{FF2B5EF4-FFF2-40B4-BE49-F238E27FC236}">
                <a16:creationId xmlns:a16="http://schemas.microsoft.com/office/drawing/2014/main" id="{4F905B5B-8045-449F-895D-38D309C4501E}"/>
              </a:ext>
            </a:extLst>
          </p:cNvPr>
          <p:cNvCxnSpPr>
            <a:cxnSpLocks/>
          </p:cNvCxnSpPr>
          <p:nvPr userDrawn="1"/>
        </p:nvCxnSpPr>
        <p:spPr>
          <a:xfrm>
            <a:off x="1040607" y="1648800"/>
            <a:ext cx="16559212"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9" name="Date Placeholder 3">
            <a:extLst>
              <a:ext uri="{FF2B5EF4-FFF2-40B4-BE49-F238E27FC236}">
                <a16:creationId xmlns:a16="http://schemas.microsoft.com/office/drawing/2014/main" id="{8B491326-6D81-4D11-8B65-BA927C226970}"/>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22/10/2021</a:t>
            </a:fld>
            <a:endParaRPr lang="nl-BE" dirty="0"/>
          </a:p>
        </p:txBody>
      </p:sp>
      <p:sp>
        <p:nvSpPr>
          <p:cNvPr id="20" name="Footer Placeholder 4">
            <a:extLst>
              <a:ext uri="{FF2B5EF4-FFF2-40B4-BE49-F238E27FC236}">
                <a16:creationId xmlns:a16="http://schemas.microsoft.com/office/drawing/2014/main" id="{7054F025-F953-4787-9A33-0B39B2404125}"/>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13" name="TextBox 4">
            <a:extLst>
              <a:ext uri="{FF2B5EF4-FFF2-40B4-BE49-F238E27FC236}">
                <a16:creationId xmlns:a16="http://schemas.microsoft.com/office/drawing/2014/main" id="{A500405E-274E-4C95-9B93-F6B1F82EF01B}"/>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1/3 Tekst en 2/3 grafiek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2994656123"/>
      </p:ext>
    </p:extLst>
  </p:cSld>
  <p:clrMapOvr>
    <a:masterClrMapping/>
  </p:clrMapOvr>
  <p:extLst>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Grafiek">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a:prstGeom prst="rect">
            <a:avLst/>
          </a:prstGeo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sp>
        <p:nvSpPr>
          <p:cNvPr id="6" name="Tijdelijke aanduiding voor grafiek 5">
            <a:extLst>
              <a:ext uri="{FF2B5EF4-FFF2-40B4-BE49-F238E27FC236}">
                <a16:creationId xmlns:a16="http://schemas.microsoft.com/office/drawing/2014/main" id="{614134C0-F4E4-44CC-8706-88387C9D5861}"/>
              </a:ext>
            </a:extLst>
          </p:cNvPr>
          <p:cNvSpPr>
            <a:spLocks noGrp="1"/>
          </p:cNvSpPr>
          <p:nvPr>
            <p:ph type="chart" sz="quarter" idx="18"/>
          </p:nvPr>
        </p:nvSpPr>
        <p:spPr>
          <a:xfrm>
            <a:off x="1052513" y="1648799"/>
            <a:ext cx="16559212" cy="7475533"/>
          </a:xfrm>
        </p:spPr>
        <p:txBody>
          <a:bodyPr>
            <a:normAutofit/>
          </a:bodyPr>
          <a:lstStyle>
            <a:lvl1pPr marL="0" indent="0" algn="ctr">
              <a:buNone/>
              <a:defRPr sz="1600"/>
            </a:lvl1pPr>
          </a:lstStyle>
          <a:p>
            <a:endParaRPr lang="nl-BE" dirty="0"/>
          </a:p>
        </p:txBody>
      </p:sp>
      <p:cxnSp>
        <p:nvCxnSpPr>
          <p:cNvPr id="16" name="Rechte verbindingslijn 15">
            <a:extLst>
              <a:ext uri="{FF2B5EF4-FFF2-40B4-BE49-F238E27FC236}">
                <a16:creationId xmlns:a16="http://schemas.microsoft.com/office/drawing/2014/main" id="{4F905B5B-8045-449F-895D-38D309C4501E}"/>
              </a:ext>
            </a:extLst>
          </p:cNvPr>
          <p:cNvCxnSpPr>
            <a:cxnSpLocks/>
          </p:cNvCxnSpPr>
          <p:nvPr userDrawn="1"/>
        </p:nvCxnSpPr>
        <p:spPr>
          <a:xfrm>
            <a:off x="1040607" y="1648800"/>
            <a:ext cx="16559212"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9" name="Date Placeholder 3">
            <a:extLst>
              <a:ext uri="{FF2B5EF4-FFF2-40B4-BE49-F238E27FC236}">
                <a16:creationId xmlns:a16="http://schemas.microsoft.com/office/drawing/2014/main" id="{8B491326-6D81-4D11-8B65-BA927C226970}"/>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22/10/2021</a:t>
            </a:fld>
            <a:endParaRPr lang="nl-BE" dirty="0"/>
          </a:p>
        </p:txBody>
      </p:sp>
      <p:sp>
        <p:nvSpPr>
          <p:cNvPr id="20" name="Footer Placeholder 4">
            <a:extLst>
              <a:ext uri="{FF2B5EF4-FFF2-40B4-BE49-F238E27FC236}">
                <a16:creationId xmlns:a16="http://schemas.microsoft.com/office/drawing/2014/main" id="{7054F025-F953-4787-9A33-0B39B2404125}"/>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12" name="TextBox 4">
            <a:extLst>
              <a:ext uri="{FF2B5EF4-FFF2-40B4-BE49-F238E27FC236}">
                <a16:creationId xmlns:a16="http://schemas.microsoft.com/office/drawing/2014/main" id="{C2C04373-6D00-42D5-86E3-4AF79B52EF61}"/>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Grafiek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2803230516"/>
      </p:ext>
    </p:extLst>
  </p:cSld>
  <p:clrMapOvr>
    <a:masterClrMapping/>
  </p:clrMapOvr>
  <p:extLst>
    <p:ext uri="{DCECCB84-F9BA-43D5-87BE-67443E8EF086}">
      <p15:sldGuideLst xmlns:p15="http://schemas.microsoft.com/office/powerpoint/2012/main"/>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ekst en tekst">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3" name="Tijdelijke aanduiding voor tekst 2">
            <a:extLst>
              <a:ext uri="{FF2B5EF4-FFF2-40B4-BE49-F238E27FC236}">
                <a16:creationId xmlns:a16="http://schemas.microsoft.com/office/drawing/2014/main" id="{4A7D640B-CDD8-4169-B1E1-C9092DA4F966}"/>
              </a:ext>
            </a:extLst>
          </p:cNvPr>
          <p:cNvSpPr>
            <a:spLocks noGrp="1"/>
          </p:cNvSpPr>
          <p:nvPr>
            <p:ph type="body" sz="quarter" idx="17" hasCustomPrompt="1"/>
          </p:nvPr>
        </p:nvSpPr>
        <p:spPr>
          <a:xfrm>
            <a:off x="1050131" y="2354401"/>
            <a:ext cx="8217535" cy="6107802"/>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a:prstGeom prst="rect">
            <a:avLst/>
          </a:prstGeo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cxnSp>
        <p:nvCxnSpPr>
          <p:cNvPr id="13" name="Rechte verbindingslijn 12">
            <a:extLst>
              <a:ext uri="{FF2B5EF4-FFF2-40B4-BE49-F238E27FC236}">
                <a16:creationId xmlns:a16="http://schemas.microsoft.com/office/drawing/2014/main" id="{7110FD9F-E4AC-400C-8565-106120363BBA}"/>
              </a:ext>
            </a:extLst>
          </p:cNvPr>
          <p:cNvCxnSpPr>
            <a:cxnSpLocks/>
          </p:cNvCxnSpPr>
          <p:nvPr userDrawn="1"/>
        </p:nvCxnSpPr>
        <p:spPr>
          <a:xfrm>
            <a:off x="1040607" y="1648800"/>
            <a:ext cx="16559212"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6" name="Tijdelijke aanduiding voor tekst 2">
            <a:extLst>
              <a:ext uri="{FF2B5EF4-FFF2-40B4-BE49-F238E27FC236}">
                <a16:creationId xmlns:a16="http://schemas.microsoft.com/office/drawing/2014/main" id="{FD4BBC61-64E8-48C4-9538-1D4C3F6AC215}"/>
              </a:ext>
            </a:extLst>
          </p:cNvPr>
          <p:cNvSpPr>
            <a:spLocks noGrp="1"/>
          </p:cNvSpPr>
          <p:nvPr>
            <p:ph type="body" sz="quarter" idx="18" hasCustomPrompt="1"/>
          </p:nvPr>
        </p:nvSpPr>
        <p:spPr>
          <a:xfrm>
            <a:off x="9280800" y="2354401"/>
            <a:ext cx="8317894" cy="6107802"/>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19" name="Date Placeholder 3">
            <a:extLst>
              <a:ext uri="{FF2B5EF4-FFF2-40B4-BE49-F238E27FC236}">
                <a16:creationId xmlns:a16="http://schemas.microsoft.com/office/drawing/2014/main" id="{64A6FC45-6288-4234-BD0E-2E4FD3701752}"/>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22/10/2021</a:t>
            </a:fld>
            <a:endParaRPr lang="nl-BE" dirty="0"/>
          </a:p>
        </p:txBody>
      </p:sp>
      <p:sp>
        <p:nvSpPr>
          <p:cNvPr id="20" name="Footer Placeholder 4">
            <a:extLst>
              <a:ext uri="{FF2B5EF4-FFF2-40B4-BE49-F238E27FC236}">
                <a16:creationId xmlns:a16="http://schemas.microsoft.com/office/drawing/2014/main" id="{5B38A2BD-CD2D-4371-8728-9584522E5B28}"/>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21" name="TextBox 4">
            <a:extLst>
              <a:ext uri="{FF2B5EF4-FFF2-40B4-BE49-F238E27FC236}">
                <a16:creationId xmlns:a16="http://schemas.microsoft.com/office/drawing/2014/main" id="{B76F8740-BA9B-4238-9C9D-5EB368209556}"/>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1/2 Tekst en 1/2 tekst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3519207618"/>
      </p:ext>
    </p:extLst>
  </p:cSld>
  <p:clrMapOvr>
    <a:masterClrMapping/>
  </p:clrMapOvr>
  <p:extLst>
    <p:ext uri="{DCECCB84-F9BA-43D5-87BE-67443E8EF086}">
      <p15:sldGuideLst xmlns:p15="http://schemas.microsoft.com/office/powerpoint/2012/main"/>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ekst en tekst met titels">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3" name="Tijdelijke aanduiding voor tekst 2">
            <a:extLst>
              <a:ext uri="{FF2B5EF4-FFF2-40B4-BE49-F238E27FC236}">
                <a16:creationId xmlns:a16="http://schemas.microsoft.com/office/drawing/2014/main" id="{4A7D640B-CDD8-4169-B1E1-C9092DA4F966}"/>
              </a:ext>
            </a:extLst>
          </p:cNvPr>
          <p:cNvSpPr>
            <a:spLocks noGrp="1"/>
          </p:cNvSpPr>
          <p:nvPr>
            <p:ph type="body" sz="quarter" idx="17" hasCustomPrompt="1"/>
          </p:nvPr>
        </p:nvSpPr>
        <p:spPr>
          <a:xfrm>
            <a:off x="1050131" y="2360672"/>
            <a:ext cx="8217535" cy="6781003"/>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a:prstGeom prst="rect">
            <a:avLst/>
          </a:prstGeo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cxnSp>
        <p:nvCxnSpPr>
          <p:cNvPr id="13" name="Rechte verbindingslijn 12">
            <a:extLst>
              <a:ext uri="{FF2B5EF4-FFF2-40B4-BE49-F238E27FC236}">
                <a16:creationId xmlns:a16="http://schemas.microsoft.com/office/drawing/2014/main" id="{7110FD9F-E4AC-400C-8565-106120363BBA}"/>
              </a:ext>
            </a:extLst>
          </p:cNvPr>
          <p:cNvCxnSpPr>
            <a:cxnSpLocks/>
          </p:cNvCxnSpPr>
          <p:nvPr userDrawn="1"/>
        </p:nvCxnSpPr>
        <p:spPr>
          <a:xfrm>
            <a:off x="1040607" y="1648800"/>
            <a:ext cx="16559212"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6" name="Tijdelijke aanduiding voor tekst 2">
            <a:extLst>
              <a:ext uri="{FF2B5EF4-FFF2-40B4-BE49-F238E27FC236}">
                <a16:creationId xmlns:a16="http://schemas.microsoft.com/office/drawing/2014/main" id="{FD4BBC61-64E8-48C4-9538-1D4C3F6AC215}"/>
              </a:ext>
            </a:extLst>
          </p:cNvPr>
          <p:cNvSpPr>
            <a:spLocks noGrp="1"/>
          </p:cNvSpPr>
          <p:nvPr>
            <p:ph type="body" sz="quarter" idx="18" hasCustomPrompt="1"/>
          </p:nvPr>
        </p:nvSpPr>
        <p:spPr>
          <a:xfrm>
            <a:off x="9281925" y="2372571"/>
            <a:ext cx="8317894" cy="6781003"/>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19" name="Tijdelijke aanduiding voor tekst 2">
            <a:extLst>
              <a:ext uri="{FF2B5EF4-FFF2-40B4-BE49-F238E27FC236}">
                <a16:creationId xmlns:a16="http://schemas.microsoft.com/office/drawing/2014/main" id="{27C51278-DB61-42EE-9F33-A777E0DF1AC2}"/>
              </a:ext>
            </a:extLst>
          </p:cNvPr>
          <p:cNvSpPr>
            <a:spLocks noGrp="1"/>
          </p:cNvSpPr>
          <p:nvPr>
            <p:ph type="body" sz="quarter" idx="19" hasCustomPrompt="1"/>
          </p:nvPr>
        </p:nvSpPr>
        <p:spPr>
          <a:xfrm>
            <a:off x="1051200" y="1681200"/>
            <a:ext cx="8217535" cy="487516"/>
          </a:xfrm>
        </p:spPr>
        <p:txBody>
          <a:bodyPr>
            <a:noAutofit/>
          </a:bodyPr>
          <a:lstStyle>
            <a:lvl1pPr marL="0" indent="0">
              <a:buNone/>
              <a:defRPr>
                <a:latin typeface="Arial Rounded MT Bold" panose="020F0704030504030204" pitchFamily="34" charset="0"/>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Titel</a:t>
            </a:r>
          </a:p>
        </p:txBody>
      </p:sp>
      <p:sp>
        <p:nvSpPr>
          <p:cNvPr id="20" name="Tijdelijke aanduiding voor tekst 2">
            <a:extLst>
              <a:ext uri="{FF2B5EF4-FFF2-40B4-BE49-F238E27FC236}">
                <a16:creationId xmlns:a16="http://schemas.microsoft.com/office/drawing/2014/main" id="{42CA813D-BD1A-4071-BC9A-FA47A2EE0923}"/>
              </a:ext>
            </a:extLst>
          </p:cNvPr>
          <p:cNvSpPr>
            <a:spLocks noGrp="1"/>
          </p:cNvSpPr>
          <p:nvPr>
            <p:ph type="body" sz="quarter" idx="20" hasCustomPrompt="1"/>
          </p:nvPr>
        </p:nvSpPr>
        <p:spPr>
          <a:xfrm>
            <a:off x="9280800" y="1681200"/>
            <a:ext cx="8317894" cy="487516"/>
          </a:xfrm>
        </p:spPr>
        <p:txBody>
          <a:bodyPr>
            <a:noAutofit/>
          </a:bodyPr>
          <a:lstStyle>
            <a:lvl1pPr marL="0" indent="0">
              <a:buNone/>
              <a:defRPr>
                <a:latin typeface="Arial Rounded MT Bold" panose="020F0704030504030204" pitchFamily="34" charset="0"/>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Titel</a:t>
            </a:r>
          </a:p>
        </p:txBody>
      </p:sp>
      <p:sp>
        <p:nvSpPr>
          <p:cNvPr id="21" name="Date Placeholder 3">
            <a:extLst>
              <a:ext uri="{FF2B5EF4-FFF2-40B4-BE49-F238E27FC236}">
                <a16:creationId xmlns:a16="http://schemas.microsoft.com/office/drawing/2014/main" id="{23797617-9A2A-42BE-91A7-557BA9A3B339}"/>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22/10/2021</a:t>
            </a:fld>
            <a:endParaRPr lang="nl-BE" dirty="0"/>
          </a:p>
        </p:txBody>
      </p:sp>
      <p:sp>
        <p:nvSpPr>
          <p:cNvPr id="22" name="Footer Placeholder 4">
            <a:extLst>
              <a:ext uri="{FF2B5EF4-FFF2-40B4-BE49-F238E27FC236}">
                <a16:creationId xmlns:a16="http://schemas.microsoft.com/office/drawing/2014/main" id="{84F2FAB1-4F58-45C2-A410-C1CF7D683BA6}"/>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23" name="TextBox 4">
            <a:extLst>
              <a:ext uri="{FF2B5EF4-FFF2-40B4-BE49-F238E27FC236}">
                <a16:creationId xmlns:a16="http://schemas.microsoft.com/office/drawing/2014/main" id="{B415E543-5122-4ED4-A8AA-647C117F1825}"/>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Titel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2977979155"/>
      </p:ext>
    </p:extLst>
  </p:cSld>
  <p:clrMapOvr>
    <a:masterClrMapping/>
  </p:clrMapOvr>
  <p:extLst>
    <p:ext uri="{DCECCB84-F9BA-43D5-87BE-67443E8EF086}">
      <p15:sldGuideLst xmlns:p15="http://schemas.microsoft.com/office/powerpoint/2012/main"/>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ekst en 3 afbeeldingen">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9394190" y="1648800"/>
            <a:ext cx="8217535" cy="4695826"/>
          </a:xfrm>
        </p:spPr>
        <p:txBody>
          <a:bodyPr tIns="1440000">
            <a:normAutofit/>
          </a:bodyPr>
          <a:lstStyle>
            <a:lvl1pPr marL="0" indent="0" algn="ctr">
              <a:buNone/>
              <a:defRPr sz="1600"/>
            </a:lvl1pPr>
          </a:lstStyle>
          <a:p>
            <a:endParaRPr lang="nl-BE" dirty="0"/>
          </a:p>
        </p:txBody>
      </p:sp>
      <p:sp>
        <p:nvSpPr>
          <p:cNvPr id="12" name="afbeelding placeholder klein L">
            <a:extLst>
              <a:ext uri="{FF2B5EF4-FFF2-40B4-BE49-F238E27FC236}">
                <a16:creationId xmlns:a16="http://schemas.microsoft.com/office/drawing/2014/main" id="{5C550790-1878-4E4B-B46B-972377CCD569}"/>
              </a:ext>
            </a:extLst>
          </p:cNvPr>
          <p:cNvSpPr>
            <a:spLocks noGrp="1"/>
          </p:cNvSpPr>
          <p:nvPr>
            <p:ph type="pic" sz="quarter" idx="14"/>
          </p:nvPr>
        </p:nvSpPr>
        <p:spPr>
          <a:xfrm>
            <a:off x="9394189" y="6516687"/>
            <a:ext cx="4045743" cy="2628899"/>
          </a:xfrm>
        </p:spPr>
        <p:txBody>
          <a:bodyPr>
            <a:normAutofit/>
          </a:bodyPr>
          <a:lstStyle>
            <a:lvl1pPr marL="0" indent="0">
              <a:buNone/>
              <a:defRPr sz="1600"/>
            </a:lvl1pPr>
          </a:lstStyle>
          <a:p>
            <a:endParaRPr lang="nl-BE"/>
          </a:p>
        </p:txBody>
      </p:sp>
      <p:sp>
        <p:nvSpPr>
          <p:cNvPr id="16" name="afbeelding placeholder klein R">
            <a:extLst>
              <a:ext uri="{FF2B5EF4-FFF2-40B4-BE49-F238E27FC236}">
                <a16:creationId xmlns:a16="http://schemas.microsoft.com/office/drawing/2014/main" id="{0AD5257D-D027-4510-AE37-6478FB52D6AC}"/>
              </a:ext>
            </a:extLst>
          </p:cNvPr>
          <p:cNvSpPr>
            <a:spLocks noGrp="1"/>
          </p:cNvSpPr>
          <p:nvPr>
            <p:ph type="pic" sz="quarter" idx="15"/>
          </p:nvPr>
        </p:nvSpPr>
        <p:spPr>
          <a:xfrm>
            <a:off x="13565982" y="6516688"/>
            <a:ext cx="4045743" cy="2628899"/>
          </a:xfrm>
        </p:spPr>
        <p:txBody>
          <a:bodyPr>
            <a:normAutofit/>
          </a:bodyPr>
          <a:lstStyle>
            <a:lvl1pPr marL="0" indent="0">
              <a:buNone/>
              <a:defRPr sz="1600"/>
            </a:lvl1pPr>
          </a:lstStyle>
          <a:p>
            <a:endParaRPr lang="nl-BE" dirty="0"/>
          </a:p>
        </p:txBody>
      </p:sp>
      <p:sp>
        <p:nvSpPr>
          <p:cNvPr id="3" name="Tijdelijke aanduiding voor tekst 2">
            <a:extLst>
              <a:ext uri="{FF2B5EF4-FFF2-40B4-BE49-F238E27FC236}">
                <a16:creationId xmlns:a16="http://schemas.microsoft.com/office/drawing/2014/main" id="{4A7D640B-CDD8-4169-B1E1-C9092DA4F966}"/>
              </a:ext>
            </a:extLst>
          </p:cNvPr>
          <p:cNvSpPr>
            <a:spLocks noGrp="1"/>
          </p:cNvSpPr>
          <p:nvPr>
            <p:ph type="body" sz="quarter" idx="17" hasCustomPrompt="1"/>
          </p:nvPr>
        </p:nvSpPr>
        <p:spPr>
          <a:xfrm>
            <a:off x="1051200" y="2354401"/>
            <a:ext cx="8217535" cy="612178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a:prstGeom prst="rect">
            <a:avLst/>
          </a:prstGeo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userDrawn="1"/>
        </p:nvCxnSpPr>
        <p:spPr>
          <a:xfrm>
            <a:off x="1040607" y="1648800"/>
            <a:ext cx="8227059"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21" name="Date Placeholder 3">
            <a:extLst>
              <a:ext uri="{FF2B5EF4-FFF2-40B4-BE49-F238E27FC236}">
                <a16:creationId xmlns:a16="http://schemas.microsoft.com/office/drawing/2014/main" id="{42CB94D7-5D59-4DFC-94D3-DA4222132B3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22/10/2021</a:t>
            </a:fld>
            <a:endParaRPr lang="nl-BE" dirty="0"/>
          </a:p>
        </p:txBody>
      </p:sp>
      <p:sp>
        <p:nvSpPr>
          <p:cNvPr id="22" name="Footer Placeholder 4">
            <a:extLst>
              <a:ext uri="{FF2B5EF4-FFF2-40B4-BE49-F238E27FC236}">
                <a16:creationId xmlns:a16="http://schemas.microsoft.com/office/drawing/2014/main" id="{9D8DD6B7-D598-4C95-97E9-BC30A87EE5C1}"/>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19" name="TextBox 4">
            <a:extLst>
              <a:ext uri="{FF2B5EF4-FFF2-40B4-BE49-F238E27FC236}">
                <a16:creationId xmlns:a16="http://schemas.microsoft.com/office/drawing/2014/main" id="{2CD7B7E4-430F-492F-AE79-EDAE65BABEA5}"/>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Tekst en 3 afbeelding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3762620811"/>
      </p:ext>
    </p:extLst>
  </p:cSld>
  <p:clrMapOvr>
    <a:masterClrMapping/>
  </p:clrMapOvr>
  <p:extLst>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lee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5658689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Info">
    <p:spTree>
      <p:nvGrpSpPr>
        <p:cNvPr id="1" name=""/>
        <p:cNvGrpSpPr/>
        <p:nvPr/>
      </p:nvGrpSpPr>
      <p:grpSpPr>
        <a:xfrm>
          <a:off x="0" y="0"/>
          <a:ext cx="0" cy="0"/>
          <a:chOff x="0" y="0"/>
          <a:chExt cx="0" cy="0"/>
        </a:xfrm>
      </p:grpSpPr>
      <p:pic>
        <p:nvPicPr>
          <p:cNvPr id="8" name="template Image TEMP" hidden="1">
            <a:extLst>
              <a:ext uri="{FF2B5EF4-FFF2-40B4-BE49-F238E27FC236}">
                <a16:creationId xmlns:a16="http://schemas.microsoft.com/office/drawing/2014/main" id="{8B469C1A-565F-459B-93C7-43E5D877DAE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12" name="TextBox 4">
            <a:extLst>
              <a:ext uri="{FF2B5EF4-FFF2-40B4-BE49-F238E27FC236}">
                <a16:creationId xmlns:a16="http://schemas.microsoft.com/office/drawing/2014/main" id="{22214A23-4B57-4EDB-9FCA-6715CD113D98}"/>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Info slide</a:t>
            </a:r>
            <a:endParaRPr lang="en-US" sz="2000" b="1" dirty="0">
              <a:solidFill>
                <a:schemeClr val="tx1"/>
              </a:solidFill>
              <a:latin typeface="+mn-lt"/>
              <a:cs typeface="Arial" panose="020B0604020202020204" pitchFamily="34" charset="0"/>
            </a:endParaRPr>
          </a:p>
        </p:txBody>
      </p:sp>
      <p:sp>
        <p:nvSpPr>
          <p:cNvPr id="36" name="TextBox 36">
            <a:extLst>
              <a:ext uri="{FF2B5EF4-FFF2-40B4-BE49-F238E27FC236}">
                <a16:creationId xmlns:a16="http://schemas.microsoft.com/office/drawing/2014/main" id="{44C7C4AE-D418-42DF-87C9-0EEE364DAA8B}"/>
              </a:ext>
            </a:extLst>
          </p:cNvPr>
          <p:cNvSpPr txBox="1"/>
          <p:nvPr userDrawn="1"/>
        </p:nvSpPr>
        <p:spPr>
          <a:xfrm>
            <a:off x="970117" y="1530329"/>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Afbeelding invoegen</a:t>
            </a:r>
            <a:endParaRPr lang="en-US" sz="1400" b="1" dirty="0">
              <a:solidFill>
                <a:schemeClr val="tx2"/>
              </a:solidFill>
              <a:latin typeface="+mn-lt"/>
              <a:cs typeface="Arial" panose="020B0604020202020204" pitchFamily="34" charset="0"/>
            </a:endParaRPr>
          </a:p>
        </p:txBody>
      </p:sp>
      <p:cxnSp>
        <p:nvCxnSpPr>
          <p:cNvPr id="37" name="Straight Connector 37">
            <a:extLst>
              <a:ext uri="{FF2B5EF4-FFF2-40B4-BE49-F238E27FC236}">
                <a16:creationId xmlns:a16="http://schemas.microsoft.com/office/drawing/2014/main" id="{B40A38B9-2AAB-47E3-AE1F-C0AFE51A7A63}"/>
              </a:ext>
            </a:extLst>
          </p:cNvPr>
          <p:cNvCxnSpPr>
            <a:cxnSpLocks/>
          </p:cNvCxnSpPr>
          <p:nvPr userDrawn="1"/>
        </p:nvCxnSpPr>
        <p:spPr>
          <a:xfrm>
            <a:off x="1031435" y="2201606"/>
            <a:ext cx="2670818"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sp>
        <p:nvSpPr>
          <p:cNvPr id="38" name="TextBox 38">
            <a:extLst>
              <a:ext uri="{FF2B5EF4-FFF2-40B4-BE49-F238E27FC236}">
                <a16:creationId xmlns:a16="http://schemas.microsoft.com/office/drawing/2014/main" id="{536B82A6-6264-438B-A97E-741449A365B1}"/>
              </a:ext>
            </a:extLst>
          </p:cNvPr>
          <p:cNvSpPr txBox="1"/>
          <p:nvPr userDrawn="1"/>
        </p:nvSpPr>
        <p:spPr>
          <a:xfrm>
            <a:off x="956335" y="2280453"/>
            <a:ext cx="2752302" cy="861774"/>
          </a:xfrm>
          <a:prstGeom prst="rect">
            <a:avLst/>
          </a:prstGeom>
          <a:noFill/>
        </p:spPr>
        <p:txBody>
          <a:bodyPr wrap="square" rtlCol="0">
            <a:spAutoFit/>
          </a:bodyPr>
          <a:lstStyle/>
          <a:p>
            <a:r>
              <a:rPr lang="nl-NL" sz="1000" dirty="0">
                <a:latin typeface="+mn-lt"/>
                <a:cs typeface="Arial" panose="020B0604020202020204" pitchFamily="34" charset="0"/>
              </a:rPr>
              <a:t>Klik op het pictogram dat vervolgens verschijnt om een afbeelding in te voegen.</a:t>
            </a:r>
          </a:p>
          <a:p>
            <a:endParaRPr lang="nl-NL" sz="1000" dirty="0">
              <a:latin typeface="+mn-lt"/>
              <a:cs typeface="Arial" panose="020B0604020202020204" pitchFamily="34" charset="0"/>
            </a:endParaRPr>
          </a:p>
          <a:p>
            <a:r>
              <a:rPr lang="nl-NL" sz="1000" dirty="0">
                <a:latin typeface="+mn-lt"/>
                <a:cs typeface="Arial" panose="020B0604020202020204" pitchFamily="34" charset="0"/>
              </a:rPr>
              <a:t>Voor </a:t>
            </a:r>
            <a:r>
              <a:rPr lang="nl-NL" sz="1000" dirty="0" err="1">
                <a:latin typeface="+mn-lt"/>
                <a:cs typeface="Arial" panose="020B0604020202020204" pitchFamily="34" charset="0"/>
              </a:rPr>
              <a:t>copy+paste</a:t>
            </a:r>
            <a:r>
              <a:rPr lang="nl-NL" sz="1000" dirty="0">
                <a:latin typeface="+mn-lt"/>
                <a:cs typeface="Arial" panose="020B0604020202020204" pitchFamily="34" charset="0"/>
              </a:rPr>
              <a:t> commando:</a:t>
            </a:r>
          </a:p>
          <a:p>
            <a:r>
              <a:rPr lang="nl-NL" sz="1000" dirty="0">
                <a:latin typeface="+mn-lt"/>
                <a:cs typeface="Arial" panose="020B0604020202020204" pitchFamily="34" charset="0"/>
              </a:rPr>
              <a:t>Selecteer de </a:t>
            </a:r>
            <a:r>
              <a:rPr lang="nl-NL" sz="1000" dirty="0" err="1">
                <a:latin typeface="+mn-lt"/>
                <a:cs typeface="Arial" panose="020B0604020202020204" pitchFamily="34" charset="0"/>
              </a:rPr>
              <a:t>placeholder</a:t>
            </a:r>
            <a:r>
              <a:rPr lang="nl-NL" sz="1000" dirty="0">
                <a:latin typeface="+mn-lt"/>
                <a:cs typeface="Arial" panose="020B0604020202020204" pitchFamily="34" charset="0"/>
              </a:rPr>
              <a:t> en plak.de afbeelding</a:t>
            </a:r>
          </a:p>
        </p:txBody>
      </p:sp>
      <p:sp>
        <p:nvSpPr>
          <p:cNvPr id="39" name="TextBox 46">
            <a:extLst>
              <a:ext uri="{FF2B5EF4-FFF2-40B4-BE49-F238E27FC236}">
                <a16:creationId xmlns:a16="http://schemas.microsoft.com/office/drawing/2014/main" id="{F0FA5799-9C4C-446C-9207-94C4B5D748A3}"/>
              </a:ext>
            </a:extLst>
          </p:cNvPr>
          <p:cNvSpPr txBox="1"/>
          <p:nvPr userDrawn="1"/>
        </p:nvSpPr>
        <p:spPr>
          <a:xfrm>
            <a:off x="954849" y="3216398"/>
            <a:ext cx="2731369" cy="1015663"/>
          </a:xfrm>
          <a:prstGeom prst="rect">
            <a:avLst/>
          </a:prstGeom>
          <a:noFill/>
        </p:spPr>
        <p:txBody>
          <a:bodyPr wrap="square" rtlCol="0">
            <a:spAutoFit/>
          </a:bodyPr>
          <a:lstStyle/>
          <a:p>
            <a:r>
              <a:rPr lang="nl-NL" sz="1000" dirty="0">
                <a:latin typeface="+mn-lt"/>
                <a:cs typeface="Arial" panose="020B0604020202020204" pitchFamily="34" charset="0"/>
              </a:rPr>
              <a:t>Wanneer je de afbeelding wilt schalen of verslepen, ga dan naar </a:t>
            </a:r>
          </a:p>
          <a:p>
            <a:r>
              <a:rPr lang="nl-NL" sz="1000" b="1" dirty="0">
                <a:latin typeface="+mn-lt"/>
                <a:cs typeface="Arial" panose="020B0604020202020204" pitchFamily="34" charset="0"/>
              </a:rPr>
              <a:t>‘Hulpmiddelen voor afbeeldingen’ </a:t>
            </a:r>
          </a:p>
          <a:p>
            <a:r>
              <a:rPr lang="nl-NL" sz="1000" dirty="0">
                <a:latin typeface="+mn-lt"/>
                <a:cs typeface="Arial" panose="020B0604020202020204" pitchFamily="34" charset="0"/>
              </a:rPr>
              <a:t>en klik op </a:t>
            </a:r>
            <a:r>
              <a:rPr lang="nl-NL" sz="1000" b="1" dirty="0">
                <a:latin typeface="+mn-lt"/>
                <a:cs typeface="Arial" panose="020B0604020202020204" pitchFamily="34" charset="0"/>
              </a:rPr>
              <a:t>‘Bijsnijden’. </a:t>
            </a:r>
            <a:r>
              <a:rPr lang="nl-NL" sz="1000" dirty="0">
                <a:latin typeface="+mn-lt"/>
                <a:cs typeface="Arial" panose="020B0604020202020204" pitchFamily="34" charset="0"/>
              </a:rPr>
              <a:t>Met de witte bolletjes schaal je de afbeelding, met de zwarte haakjes schaal je het afbeeldingskader. </a:t>
            </a:r>
            <a:endParaRPr lang="en-US" sz="1000" dirty="0">
              <a:latin typeface="+mn-lt"/>
              <a:cs typeface="Arial" panose="020B0604020202020204" pitchFamily="34" charset="0"/>
            </a:endParaRPr>
          </a:p>
        </p:txBody>
      </p:sp>
      <p:pic>
        <p:nvPicPr>
          <p:cNvPr id="40" name="Picture 5">
            <a:extLst>
              <a:ext uri="{FF2B5EF4-FFF2-40B4-BE49-F238E27FC236}">
                <a16:creationId xmlns:a16="http://schemas.microsoft.com/office/drawing/2014/main" id="{040BA48D-125B-4304-B3D5-BC245FDDCE24}"/>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382241" y="3264214"/>
            <a:ext cx="271463" cy="476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3" name="TextBox 46">
            <a:extLst>
              <a:ext uri="{FF2B5EF4-FFF2-40B4-BE49-F238E27FC236}">
                <a16:creationId xmlns:a16="http://schemas.microsoft.com/office/drawing/2014/main" id="{3F368D08-D40E-4F7F-9166-57146C54B4FE}"/>
              </a:ext>
            </a:extLst>
          </p:cNvPr>
          <p:cNvSpPr txBox="1"/>
          <p:nvPr userDrawn="1"/>
        </p:nvSpPr>
        <p:spPr>
          <a:xfrm>
            <a:off x="3739472" y="3659037"/>
            <a:ext cx="2785649" cy="553998"/>
          </a:xfrm>
          <a:prstGeom prst="rect">
            <a:avLst/>
          </a:prstGeom>
          <a:noFill/>
        </p:spPr>
        <p:txBody>
          <a:bodyPr wrap="square" rtlCol="0">
            <a:spAutoFit/>
          </a:bodyPr>
          <a:lstStyle/>
          <a:p>
            <a:r>
              <a:rPr lang="nl-NL" sz="1000" dirty="0">
                <a:latin typeface="+mn-lt"/>
                <a:cs typeface="Arial" panose="020B0604020202020204" pitchFamily="34" charset="0"/>
              </a:rPr>
              <a:t>Howest stock Afbeeldingen kan je downloaden op</a:t>
            </a:r>
          </a:p>
          <a:p>
            <a:r>
              <a:rPr lang="nl-NL" sz="1000" dirty="0">
                <a:latin typeface="+mn-lt"/>
                <a:cs typeface="Arial" panose="020B0604020202020204" pitchFamily="34" charset="0"/>
              </a:rPr>
              <a:t> </a:t>
            </a:r>
            <a:r>
              <a:rPr lang="nl-BE" sz="1000" dirty="0">
                <a:latin typeface="+mn-lt"/>
                <a:hlinkClick r:id="rId4"/>
              </a:rPr>
              <a:t>https://www.flickr.com/photos/howestbe/albums</a:t>
            </a:r>
            <a:endParaRPr lang="nl-NL" sz="1000" dirty="0">
              <a:latin typeface="+mn-lt"/>
              <a:cs typeface="Arial" panose="020B0604020202020204" pitchFamily="34" charset="0"/>
            </a:endParaRPr>
          </a:p>
        </p:txBody>
      </p:sp>
      <p:sp>
        <p:nvSpPr>
          <p:cNvPr id="44" name="TextBox 36">
            <a:extLst>
              <a:ext uri="{FF2B5EF4-FFF2-40B4-BE49-F238E27FC236}">
                <a16:creationId xmlns:a16="http://schemas.microsoft.com/office/drawing/2014/main" id="{F1BAA920-A476-47C6-8DBB-C2C99C48688A}"/>
              </a:ext>
            </a:extLst>
          </p:cNvPr>
          <p:cNvSpPr txBox="1"/>
          <p:nvPr userDrawn="1"/>
        </p:nvSpPr>
        <p:spPr>
          <a:xfrm>
            <a:off x="3744719" y="1530329"/>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Afbeelding optimaliseren</a:t>
            </a:r>
            <a:endParaRPr lang="en-US" sz="1400" b="1" dirty="0">
              <a:solidFill>
                <a:schemeClr val="tx2"/>
              </a:solidFill>
              <a:latin typeface="+mn-lt"/>
              <a:cs typeface="Arial" panose="020B0604020202020204" pitchFamily="34" charset="0"/>
            </a:endParaRPr>
          </a:p>
        </p:txBody>
      </p:sp>
      <p:cxnSp>
        <p:nvCxnSpPr>
          <p:cNvPr id="45" name="Straight Connector 37">
            <a:extLst>
              <a:ext uri="{FF2B5EF4-FFF2-40B4-BE49-F238E27FC236}">
                <a16:creationId xmlns:a16="http://schemas.microsoft.com/office/drawing/2014/main" id="{7C043D1C-A8E6-4EC8-BA0D-36E15F1CEC1E}"/>
              </a:ext>
            </a:extLst>
          </p:cNvPr>
          <p:cNvCxnSpPr>
            <a:cxnSpLocks/>
          </p:cNvCxnSpPr>
          <p:nvPr userDrawn="1"/>
        </p:nvCxnSpPr>
        <p:spPr>
          <a:xfrm>
            <a:off x="3843206" y="2214279"/>
            <a:ext cx="2650606"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sp>
        <p:nvSpPr>
          <p:cNvPr id="46" name="TextBox 38">
            <a:extLst>
              <a:ext uri="{FF2B5EF4-FFF2-40B4-BE49-F238E27FC236}">
                <a16:creationId xmlns:a16="http://schemas.microsoft.com/office/drawing/2014/main" id="{79C207DC-6067-44B0-A786-DD106419929F}"/>
              </a:ext>
            </a:extLst>
          </p:cNvPr>
          <p:cNvSpPr txBox="1"/>
          <p:nvPr userDrawn="1"/>
        </p:nvSpPr>
        <p:spPr>
          <a:xfrm>
            <a:off x="3743234" y="2275074"/>
            <a:ext cx="2737877" cy="1323439"/>
          </a:xfrm>
          <a:prstGeom prst="rect">
            <a:avLst/>
          </a:prstGeom>
          <a:noFill/>
        </p:spPr>
        <p:txBody>
          <a:bodyPr wrap="square" rtlCol="0">
            <a:spAutoFit/>
          </a:bodyPr>
          <a:lstStyle/>
          <a:p>
            <a:r>
              <a:rPr lang="nl-NL" sz="1000" dirty="0">
                <a:latin typeface="+mn-lt"/>
                <a:cs typeface="Arial" panose="020B0604020202020204" pitchFamily="34" charset="0"/>
              </a:rPr>
              <a:t>Afbeeldingen maken je PPT vaak heel groot, indien nodig kan je ze comprimeren door ze te selecteren naar </a:t>
            </a:r>
            <a:r>
              <a:rPr lang="nl-NL" sz="1000" b="1" dirty="0">
                <a:latin typeface="+mn-lt"/>
                <a:cs typeface="Arial" panose="020B0604020202020204" pitchFamily="34" charset="0"/>
              </a:rPr>
              <a:t>opmaak</a:t>
            </a:r>
            <a:r>
              <a:rPr lang="nl-NL" sz="1000" dirty="0">
                <a:latin typeface="+mn-lt"/>
                <a:cs typeface="Arial" panose="020B0604020202020204" pitchFamily="34" charset="0"/>
              </a:rPr>
              <a:t> te gaan</a:t>
            </a:r>
          </a:p>
          <a:p>
            <a:endParaRPr lang="nl-NL" sz="1000" dirty="0">
              <a:latin typeface="+mn-lt"/>
              <a:cs typeface="Arial" panose="020B0604020202020204" pitchFamily="34" charset="0"/>
            </a:endParaRPr>
          </a:p>
          <a:p>
            <a:r>
              <a:rPr lang="nl-NL" sz="1000" dirty="0">
                <a:latin typeface="+mn-lt"/>
                <a:cs typeface="Arial" panose="020B0604020202020204" pitchFamily="34" charset="0"/>
              </a:rPr>
              <a:t>Daar kan je volgende optie vinden:</a:t>
            </a:r>
          </a:p>
          <a:p>
            <a:endParaRPr lang="nl-NL" sz="1000" dirty="0">
              <a:latin typeface="+mn-lt"/>
              <a:cs typeface="Arial" panose="020B0604020202020204" pitchFamily="34" charset="0"/>
            </a:endParaRPr>
          </a:p>
          <a:p>
            <a:endParaRPr lang="nl-NL" sz="1000" dirty="0">
              <a:latin typeface="+mn-lt"/>
              <a:cs typeface="Arial" panose="020B0604020202020204" pitchFamily="34" charset="0"/>
            </a:endParaRPr>
          </a:p>
          <a:p>
            <a:r>
              <a:rPr lang="nl-NL" sz="1000" dirty="0">
                <a:latin typeface="+mn-lt"/>
                <a:cs typeface="Arial" panose="020B0604020202020204" pitchFamily="34" charset="0"/>
              </a:rPr>
              <a:t>Pas dit toe op enkel afbeelding of op allemaal.</a:t>
            </a:r>
          </a:p>
        </p:txBody>
      </p:sp>
      <p:pic>
        <p:nvPicPr>
          <p:cNvPr id="47" name="Afbeelding 46">
            <a:extLst>
              <a:ext uri="{FF2B5EF4-FFF2-40B4-BE49-F238E27FC236}">
                <a16:creationId xmlns:a16="http://schemas.microsoft.com/office/drawing/2014/main" id="{9624625B-2F92-4B10-AD60-3A18C86D1BE3}"/>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4256559" y="3117812"/>
            <a:ext cx="1685925" cy="219075"/>
          </a:xfrm>
          <a:prstGeom prst="rect">
            <a:avLst/>
          </a:prstGeom>
        </p:spPr>
      </p:pic>
      <p:sp>
        <p:nvSpPr>
          <p:cNvPr id="48" name="TextBox 36">
            <a:extLst>
              <a:ext uri="{FF2B5EF4-FFF2-40B4-BE49-F238E27FC236}">
                <a16:creationId xmlns:a16="http://schemas.microsoft.com/office/drawing/2014/main" id="{A7BF0C0F-7298-4E03-99DD-ACBA17F57C1E}"/>
              </a:ext>
            </a:extLst>
          </p:cNvPr>
          <p:cNvSpPr txBox="1"/>
          <p:nvPr userDrawn="1"/>
        </p:nvSpPr>
        <p:spPr>
          <a:xfrm>
            <a:off x="9297501" y="1530329"/>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Gebruik iconen /logo`s</a:t>
            </a:r>
            <a:endParaRPr lang="en-US" sz="1400" b="1" dirty="0">
              <a:solidFill>
                <a:schemeClr val="tx2"/>
              </a:solidFill>
              <a:latin typeface="+mn-lt"/>
              <a:cs typeface="Arial" panose="020B0604020202020204" pitchFamily="34" charset="0"/>
            </a:endParaRPr>
          </a:p>
        </p:txBody>
      </p:sp>
      <p:sp>
        <p:nvSpPr>
          <p:cNvPr id="50" name="TextBox 38">
            <a:extLst>
              <a:ext uri="{FF2B5EF4-FFF2-40B4-BE49-F238E27FC236}">
                <a16:creationId xmlns:a16="http://schemas.microsoft.com/office/drawing/2014/main" id="{20835A17-C1AD-4185-BDEC-29A8E07ACCF9}"/>
              </a:ext>
            </a:extLst>
          </p:cNvPr>
          <p:cNvSpPr txBox="1"/>
          <p:nvPr userDrawn="1"/>
        </p:nvSpPr>
        <p:spPr>
          <a:xfrm>
            <a:off x="9293556" y="2260350"/>
            <a:ext cx="2788533" cy="1631216"/>
          </a:xfrm>
          <a:prstGeom prst="rect">
            <a:avLst/>
          </a:prstGeom>
          <a:noFill/>
        </p:spPr>
        <p:txBody>
          <a:bodyPr wrap="square" rtlCol="0">
            <a:spAutoFit/>
          </a:bodyPr>
          <a:lstStyle/>
          <a:p>
            <a:r>
              <a:rPr lang="nl-NL" sz="1000" dirty="0">
                <a:latin typeface="+mn-lt"/>
                <a:cs typeface="Arial" panose="020B0604020202020204" pitchFamily="34" charset="0"/>
              </a:rPr>
              <a:t>Copier de iconen/logo`s vanuit de extra slides deze kunnen zonder kwaliteitsverlies vergroot en verkleind worden, maar zorg steeds dat dit uniform is (breedte en hoogte verhoudingen moeten gelijk blijven).</a:t>
            </a:r>
          </a:p>
          <a:p>
            <a:endParaRPr lang="nl-NL" sz="1000" dirty="0">
              <a:latin typeface="+mn-lt"/>
              <a:cs typeface="Arial" panose="020B0604020202020204" pitchFamily="34" charset="0"/>
            </a:endParaRPr>
          </a:p>
          <a:p>
            <a:r>
              <a:rPr lang="nl-NL" sz="1000" dirty="0">
                <a:latin typeface="+mn-lt"/>
                <a:cs typeface="Arial" panose="020B0604020202020204" pitchFamily="34" charset="0"/>
              </a:rPr>
              <a:t> </a:t>
            </a:r>
            <a:r>
              <a:rPr lang="nl-NL" sz="1000" b="1" dirty="0">
                <a:latin typeface="+mn-lt"/>
                <a:cs typeface="Arial" panose="020B0604020202020204" pitchFamily="34" charset="0"/>
              </a:rPr>
              <a:t>Sleep hiervoor aan de witte bolletjes op de hoeken maar hou SHIFT ingedrukt</a:t>
            </a:r>
          </a:p>
          <a:p>
            <a:endParaRPr lang="nl-NL" sz="1000" dirty="0">
              <a:latin typeface="+mn-lt"/>
              <a:cs typeface="Arial" panose="020B0604020202020204" pitchFamily="34" charset="0"/>
            </a:endParaRPr>
          </a:p>
          <a:p>
            <a:endParaRPr lang="nl-NL" sz="1000" dirty="0">
              <a:latin typeface="+mn-lt"/>
              <a:cs typeface="Arial" panose="020B0604020202020204" pitchFamily="34" charset="0"/>
            </a:endParaRPr>
          </a:p>
        </p:txBody>
      </p:sp>
      <p:sp>
        <p:nvSpPr>
          <p:cNvPr id="51" name="TextBox 36">
            <a:extLst>
              <a:ext uri="{FF2B5EF4-FFF2-40B4-BE49-F238E27FC236}">
                <a16:creationId xmlns:a16="http://schemas.microsoft.com/office/drawing/2014/main" id="{A49F9C38-87B6-450F-AEDC-3FCD28F601C2}"/>
              </a:ext>
            </a:extLst>
          </p:cNvPr>
          <p:cNvSpPr txBox="1"/>
          <p:nvPr userDrawn="1"/>
        </p:nvSpPr>
        <p:spPr>
          <a:xfrm>
            <a:off x="6519002" y="5696112"/>
            <a:ext cx="2376264" cy="523220"/>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Aanpassen datum en voettekst</a:t>
            </a:r>
            <a:endParaRPr lang="en-US" sz="1400" b="1" dirty="0">
              <a:solidFill>
                <a:schemeClr val="tx2"/>
              </a:solidFill>
              <a:latin typeface="+mn-lt"/>
              <a:cs typeface="Arial" panose="020B0604020202020204" pitchFamily="34" charset="0"/>
            </a:endParaRPr>
          </a:p>
        </p:txBody>
      </p:sp>
      <p:sp>
        <p:nvSpPr>
          <p:cNvPr id="53" name="TextBox 38">
            <a:extLst>
              <a:ext uri="{FF2B5EF4-FFF2-40B4-BE49-F238E27FC236}">
                <a16:creationId xmlns:a16="http://schemas.microsoft.com/office/drawing/2014/main" id="{B01ED82F-70A2-429E-B6BF-0F3557673A03}"/>
              </a:ext>
            </a:extLst>
          </p:cNvPr>
          <p:cNvSpPr txBox="1"/>
          <p:nvPr userDrawn="1"/>
        </p:nvSpPr>
        <p:spPr>
          <a:xfrm>
            <a:off x="6510860" y="6436655"/>
            <a:ext cx="2759700" cy="1938992"/>
          </a:xfrm>
          <a:prstGeom prst="rect">
            <a:avLst/>
          </a:prstGeom>
          <a:noFill/>
        </p:spPr>
        <p:txBody>
          <a:bodyPr wrap="square" rtlCol="0">
            <a:spAutoFit/>
          </a:bodyPr>
          <a:lstStyle/>
          <a:p>
            <a:r>
              <a:rPr lang="nl-NL" sz="1000" dirty="0">
                <a:latin typeface="+mn-lt"/>
                <a:cs typeface="Arial" panose="020B0604020202020204" pitchFamily="34" charset="0"/>
              </a:rPr>
              <a:t>Pas de voettekst niet rechtstreeks aan maar ga via invoegen en klik op:</a:t>
            </a:r>
          </a:p>
          <a:p>
            <a:endParaRPr lang="nl-NL" sz="1000" b="1" dirty="0">
              <a:latin typeface="+mn-lt"/>
              <a:cs typeface="Arial" panose="020B0604020202020204" pitchFamily="34" charset="0"/>
            </a:endParaRPr>
          </a:p>
          <a:p>
            <a:endParaRPr lang="nl-NL" sz="1000" b="1" dirty="0">
              <a:latin typeface="+mn-lt"/>
              <a:cs typeface="Arial" panose="020B0604020202020204" pitchFamily="34" charset="0"/>
            </a:endParaRPr>
          </a:p>
          <a:p>
            <a:endParaRPr lang="nl-NL" sz="1000" b="1" dirty="0">
              <a:latin typeface="+mn-lt"/>
              <a:cs typeface="Arial" panose="020B0604020202020204" pitchFamily="34" charset="0"/>
            </a:endParaRPr>
          </a:p>
          <a:p>
            <a:endParaRPr lang="nl-NL" sz="1000" b="1" dirty="0">
              <a:latin typeface="+mn-lt"/>
              <a:cs typeface="Arial" panose="020B0604020202020204" pitchFamily="34" charset="0"/>
            </a:endParaRPr>
          </a:p>
          <a:p>
            <a:endParaRPr lang="nl-NL" sz="1000" b="1" dirty="0">
              <a:latin typeface="+mn-lt"/>
              <a:cs typeface="Arial" panose="020B0604020202020204" pitchFamily="34" charset="0"/>
            </a:endParaRPr>
          </a:p>
          <a:p>
            <a:endParaRPr lang="nl-NL" sz="1000" b="1" dirty="0">
              <a:latin typeface="+mn-lt"/>
              <a:cs typeface="Arial" panose="020B0604020202020204" pitchFamily="34" charset="0"/>
            </a:endParaRPr>
          </a:p>
          <a:p>
            <a:r>
              <a:rPr lang="nl-NL" sz="1000" b="0" dirty="0">
                <a:latin typeface="+mn-lt"/>
                <a:cs typeface="Arial" panose="020B0604020202020204" pitchFamily="34" charset="0"/>
              </a:rPr>
              <a:t>Daar kan je deze aanpassen en toepassen op de slide of op alle slides.</a:t>
            </a:r>
          </a:p>
          <a:p>
            <a:endParaRPr lang="nl-NL" sz="1000" dirty="0">
              <a:latin typeface="+mn-lt"/>
              <a:cs typeface="Arial" panose="020B0604020202020204" pitchFamily="34" charset="0"/>
            </a:endParaRPr>
          </a:p>
          <a:p>
            <a:endParaRPr lang="nl-NL" sz="1000" dirty="0">
              <a:latin typeface="+mn-lt"/>
              <a:cs typeface="Arial" panose="020B0604020202020204" pitchFamily="34" charset="0"/>
            </a:endParaRPr>
          </a:p>
        </p:txBody>
      </p:sp>
      <p:pic>
        <p:nvPicPr>
          <p:cNvPr id="54" name="Afbeelding 53">
            <a:extLst>
              <a:ext uri="{FF2B5EF4-FFF2-40B4-BE49-F238E27FC236}">
                <a16:creationId xmlns:a16="http://schemas.microsoft.com/office/drawing/2014/main" id="{B1027754-1E8B-4EB4-A7C1-3942817B505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7693592" y="6936447"/>
            <a:ext cx="527417" cy="574649"/>
          </a:xfrm>
          <a:prstGeom prst="rect">
            <a:avLst/>
          </a:prstGeom>
        </p:spPr>
      </p:pic>
      <p:sp>
        <p:nvSpPr>
          <p:cNvPr id="55" name="TextBox 46">
            <a:extLst>
              <a:ext uri="{FF2B5EF4-FFF2-40B4-BE49-F238E27FC236}">
                <a16:creationId xmlns:a16="http://schemas.microsoft.com/office/drawing/2014/main" id="{1811EA10-E46A-4FD9-BEB9-88794940FB36}"/>
              </a:ext>
            </a:extLst>
          </p:cNvPr>
          <p:cNvSpPr txBox="1"/>
          <p:nvPr userDrawn="1"/>
        </p:nvSpPr>
        <p:spPr>
          <a:xfrm>
            <a:off x="14860914" y="7140510"/>
            <a:ext cx="2752302" cy="707886"/>
          </a:xfrm>
          <a:prstGeom prst="rect">
            <a:avLst/>
          </a:prstGeom>
          <a:noFill/>
        </p:spPr>
        <p:txBody>
          <a:bodyPr wrap="square" rtlCol="0">
            <a:spAutoFit/>
          </a:bodyPr>
          <a:lstStyle/>
          <a:p>
            <a:r>
              <a:rPr lang="nl-NL" sz="1000" dirty="0">
                <a:latin typeface="+mn-lt"/>
                <a:cs typeface="Arial" panose="020B0604020202020204" pitchFamily="34" charset="0"/>
              </a:rPr>
              <a:t>Indien je per ongeluk elementen verschoven hebt in de </a:t>
            </a:r>
            <a:r>
              <a:rPr lang="nl-NL" sz="1000" dirty="0" err="1">
                <a:latin typeface="+mn-lt"/>
                <a:cs typeface="Arial" panose="020B0604020202020204" pitchFamily="34" charset="0"/>
              </a:rPr>
              <a:t>layout</a:t>
            </a:r>
            <a:r>
              <a:rPr lang="nl-NL" sz="1000" dirty="0">
                <a:latin typeface="+mn-lt"/>
                <a:cs typeface="Arial" panose="020B0604020202020204" pitchFamily="34" charset="0"/>
              </a:rPr>
              <a:t>, pas opnieuw de juiste template toe:</a:t>
            </a:r>
          </a:p>
          <a:p>
            <a:endParaRPr lang="nl-NL" sz="1000" b="1" dirty="0">
              <a:latin typeface="+mn-lt"/>
              <a:cs typeface="Arial" panose="020B0604020202020204" pitchFamily="34" charset="0"/>
            </a:endParaRPr>
          </a:p>
          <a:p>
            <a:r>
              <a:rPr lang="nl-NL" sz="1000" b="1" dirty="0">
                <a:latin typeface="+mn-lt"/>
                <a:cs typeface="Arial" panose="020B0604020202020204" pitchFamily="34" charset="0"/>
              </a:rPr>
              <a:t> (rechtsklikken op de slide &gt; indeling)</a:t>
            </a:r>
          </a:p>
        </p:txBody>
      </p:sp>
      <p:sp>
        <p:nvSpPr>
          <p:cNvPr id="56" name="TextBox 36">
            <a:extLst>
              <a:ext uri="{FF2B5EF4-FFF2-40B4-BE49-F238E27FC236}">
                <a16:creationId xmlns:a16="http://schemas.microsoft.com/office/drawing/2014/main" id="{C65E0A94-0AE2-4BF0-94F3-981F51FDAD58}"/>
              </a:ext>
            </a:extLst>
          </p:cNvPr>
          <p:cNvSpPr txBox="1"/>
          <p:nvPr userDrawn="1"/>
        </p:nvSpPr>
        <p:spPr>
          <a:xfrm>
            <a:off x="14856440" y="6407859"/>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Reset </a:t>
            </a:r>
            <a:r>
              <a:rPr lang="nl-NL" sz="1400" b="1" dirty="0" err="1">
                <a:solidFill>
                  <a:schemeClr val="tx2"/>
                </a:solidFill>
                <a:latin typeface="+mn-lt"/>
                <a:cs typeface="Arial" panose="020B0604020202020204" pitchFamily="34" charset="0"/>
              </a:rPr>
              <a:t>layout</a:t>
            </a:r>
            <a:endParaRPr lang="en-US" sz="1400" b="1" dirty="0">
              <a:solidFill>
                <a:schemeClr val="tx2"/>
              </a:solidFill>
              <a:latin typeface="+mn-lt"/>
              <a:cs typeface="Arial" panose="020B0604020202020204" pitchFamily="34" charset="0"/>
            </a:endParaRPr>
          </a:p>
        </p:txBody>
      </p:sp>
      <p:cxnSp>
        <p:nvCxnSpPr>
          <p:cNvPr id="57" name="Straight Connector 37">
            <a:extLst>
              <a:ext uri="{FF2B5EF4-FFF2-40B4-BE49-F238E27FC236}">
                <a16:creationId xmlns:a16="http://schemas.microsoft.com/office/drawing/2014/main" id="{31B0A778-7F67-4F32-A787-07E1420116D2}"/>
              </a:ext>
            </a:extLst>
          </p:cNvPr>
          <p:cNvCxnSpPr>
            <a:cxnSpLocks/>
          </p:cNvCxnSpPr>
          <p:nvPr userDrawn="1"/>
        </p:nvCxnSpPr>
        <p:spPr>
          <a:xfrm>
            <a:off x="14941583" y="7080206"/>
            <a:ext cx="2658217"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sp>
        <p:nvSpPr>
          <p:cNvPr id="3" name="Tekstvak 2">
            <a:extLst>
              <a:ext uri="{FF2B5EF4-FFF2-40B4-BE49-F238E27FC236}">
                <a16:creationId xmlns:a16="http://schemas.microsoft.com/office/drawing/2014/main" id="{A83EF73B-00D5-4305-8A60-F766C7797476}"/>
              </a:ext>
            </a:extLst>
          </p:cNvPr>
          <p:cNvSpPr txBox="1"/>
          <p:nvPr userDrawn="1"/>
        </p:nvSpPr>
        <p:spPr>
          <a:xfrm>
            <a:off x="998692" y="825823"/>
            <a:ext cx="11377048" cy="677108"/>
          </a:xfrm>
          <a:prstGeom prst="rect">
            <a:avLst/>
          </a:prstGeom>
          <a:noFill/>
        </p:spPr>
        <p:txBody>
          <a:bodyPr wrap="square" lIns="0" tIns="0" rIns="0" bIns="0" rtlCol="0">
            <a:spAutoFit/>
          </a:bodyPr>
          <a:lstStyle/>
          <a:p>
            <a:r>
              <a:rPr lang="nl-NL" sz="4400" dirty="0">
                <a:latin typeface="Arial Rounded MT Bold" panose="020F0704030504030204" pitchFamily="34" charset="0"/>
              </a:rPr>
              <a:t>Gebruik Howest template </a:t>
            </a:r>
            <a:r>
              <a:rPr lang="nl-NL" sz="1100" dirty="0">
                <a:latin typeface="Arial Rounded MT Bold" panose="020F0704030504030204" pitchFamily="34" charset="0"/>
              </a:rPr>
              <a:t>versie 1.0</a:t>
            </a:r>
            <a:endParaRPr lang="nl-BE" sz="1100" dirty="0">
              <a:latin typeface="Arial Rounded MT Bold" panose="020F0704030504030204" pitchFamily="34" charset="0"/>
            </a:endParaRPr>
          </a:p>
        </p:txBody>
      </p:sp>
      <p:sp>
        <p:nvSpPr>
          <p:cNvPr id="58" name="TextBox 5">
            <a:extLst>
              <a:ext uri="{FF2B5EF4-FFF2-40B4-BE49-F238E27FC236}">
                <a16:creationId xmlns:a16="http://schemas.microsoft.com/office/drawing/2014/main" id="{0EE007A9-4C6B-4E19-8BD5-A5B91873D589}"/>
              </a:ext>
            </a:extLst>
          </p:cNvPr>
          <p:cNvSpPr txBox="1"/>
          <p:nvPr userDrawn="1"/>
        </p:nvSpPr>
        <p:spPr>
          <a:xfrm>
            <a:off x="6527017" y="1530329"/>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Tekst niveaus</a:t>
            </a:r>
            <a:endParaRPr lang="en-US" sz="1400" b="1" dirty="0">
              <a:solidFill>
                <a:schemeClr val="tx2"/>
              </a:solidFill>
              <a:latin typeface="+mn-lt"/>
              <a:cs typeface="Arial" panose="020B0604020202020204" pitchFamily="34" charset="0"/>
            </a:endParaRPr>
          </a:p>
        </p:txBody>
      </p:sp>
      <p:sp>
        <p:nvSpPr>
          <p:cNvPr id="62" name="TextBox 10">
            <a:extLst>
              <a:ext uri="{FF2B5EF4-FFF2-40B4-BE49-F238E27FC236}">
                <a16:creationId xmlns:a16="http://schemas.microsoft.com/office/drawing/2014/main" id="{31597EE0-D92E-4F12-9898-CE26C4965B73}"/>
              </a:ext>
            </a:extLst>
          </p:cNvPr>
          <p:cNvSpPr txBox="1"/>
          <p:nvPr userDrawn="1"/>
        </p:nvSpPr>
        <p:spPr>
          <a:xfrm>
            <a:off x="6525467" y="2250825"/>
            <a:ext cx="2766076" cy="400110"/>
          </a:xfrm>
          <a:prstGeom prst="rect">
            <a:avLst/>
          </a:prstGeom>
          <a:noFill/>
        </p:spPr>
        <p:txBody>
          <a:bodyPr wrap="square" rtlCol="0">
            <a:spAutoFit/>
          </a:bodyPr>
          <a:lstStyle/>
          <a:p>
            <a:r>
              <a:rPr lang="nl-BE" sz="1000" dirty="0"/>
              <a:t>Titelfont is </a:t>
            </a:r>
            <a:r>
              <a:rPr lang="nl-BE" sz="1000" dirty="0" err="1"/>
              <a:t>Arial</a:t>
            </a:r>
            <a:r>
              <a:rPr lang="nl-BE" sz="1000" dirty="0"/>
              <a:t> </a:t>
            </a:r>
            <a:r>
              <a:rPr lang="nl-BE" sz="1000" dirty="0" err="1"/>
              <a:t>Rounded</a:t>
            </a:r>
            <a:r>
              <a:rPr lang="nl-BE" sz="1000" dirty="0"/>
              <a:t> MT </a:t>
            </a:r>
            <a:r>
              <a:rPr lang="nl-BE" sz="1000" dirty="0" err="1"/>
              <a:t>Bold</a:t>
            </a:r>
            <a:endParaRPr lang="nl-BE" sz="1000" dirty="0"/>
          </a:p>
          <a:p>
            <a:r>
              <a:rPr lang="en-US" sz="1000" dirty="0" err="1"/>
              <a:t>Daarnaast</a:t>
            </a:r>
            <a:r>
              <a:rPr lang="en-US" sz="1000" dirty="0"/>
              <a:t> </a:t>
            </a:r>
            <a:r>
              <a:rPr lang="en-US" sz="1000" dirty="0" err="1"/>
              <a:t>voor</a:t>
            </a:r>
            <a:r>
              <a:rPr lang="en-US" sz="1000" dirty="0"/>
              <a:t> </a:t>
            </a:r>
            <a:r>
              <a:rPr lang="en-US" sz="1000" dirty="0" err="1"/>
              <a:t>tekst</a:t>
            </a:r>
            <a:r>
              <a:rPr lang="en-US" sz="1000" dirty="0"/>
              <a:t> Calibri </a:t>
            </a:r>
            <a:r>
              <a:rPr lang="en-US" sz="1000" dirty="0" err="1"/>
              <a:t>gebruiken</a:t>
            </a:r>
            <a:endParaRPr lang="en-US" sz="1000" dirty="0"/>
          </a:p>
        </p:txBody>
      </p:sp>
      <p:sp>
        <p:nvSpPr>
          <p:cNvPr id="66" name="TextBox 15">
            <a:extLst>
              <a:ext uri="{FF2B5EF4-FFF2-40B4-BE49-F238E27FC236}">
                <a16:creationId xmlns:a16="http://schemas.microsoft.com/office/drawing/2014/main" id="{B726A7B0-FC55-4FD2-B93B-47F52DFE16C4}"/>
              </a:ext>
            </a:extLst>
          </p:cNvPr>
          <p:cNvSpPr txBox="1"/>
          <p:nvPr userDrawn="1"/>
        </p:nvSpPr>
        <p:spPr>
          <a:xfrm>
            <a:off x="6512729" y="2952175"/>
            <a:ext cx="1376953" cy="246221"/>
          </a:xfrm>
          <a:prstGeom prst="rect">
            <a:avLst/>
          </a:prstGeom>
          <a:noFill/>
        </p:spPr>
        <p:txBody>
          <a:bodyPr wrap="square" rtlCol="0">
            <a:spAutoFit/>
          </a:bodyPr>
          <a:lstStyle/>
          <a:p>
            <a:r>
              <a:rPr lang="nl-NL" sz="1000" b="1" dirty="0">
                <a:solidFill>
                  <a:schemeClr val="tx2"/>
                </a:solidFill>
                <a:latin typeface="Arial" panose="020B0604020202020204" pitchFamily="34" charset="0"/>
                <a:cs typeface="Arial" panose="020B0604020202020204" pitchFamily="34" charset="0"/>
              </a:rPr>
              <a:t>Tekstgroottes</a:t>
            </a:r>
            <a:endParaRPr lang="en-US" sz="1000" b="1" dirty="0">
              <a:solidFill>
                <a:schemeClr val="tx2"/>
              </a:solidFill>
              <a:latin typeface="Arial" panose="020B0604020202020204" pitchFamily="34" charset="0"/>
              <a:cs typeface="Arial" panose="020B0604020202020204" pitchFamily="34" charset="0"/>
            </a:endParaRPr>
          </a:p>
        </p:txBody>
      </p:sp>
      <p:sp>
        <p:nvSpPr>
          <p:cNvPr id="67" name="TextBox 16">
            <a:extLst>
              <a:ext uri="{FF2B5EF4-FFF2-40B4-BE49-F238E27FC236}">
                <a16:creationId xmlns:a16="http://schemas.microsoft.com/office/drawing/2014/main" id="{B45A2199-B972-4A30-9A14-4D403AB25F33}"/>
              </a:ext>
            </a:extLst>
          </p:cNvPr>
          <p:cNvSpPr txBox="1"/>
          <p:nvPr userDrawn="1"/>
        </p:nvSpPr>
        <p:spPr>
          <a:xfrm>
            <a:off x="6869009" y="3752065"/>
            <a:ext cx="1854206" cy="246221"/>
          </a:xfrm>
          <a:prstGeom prst="rect">
            <a:avLst/>
          </a:prstGeom>
          <a:noFill/>
        </p:spPr>
        <p:txBody>
          <a:bodyPr wrap="square" rtlCol="0">
            <a:spAutoFit/>
          </a:bodyPr>
          <a:lstStyle/>
          <a:p>
            <a:r>
              <a:rPr lang="nl-NL" sz="1000" dirty="0">
                <a:latin typeface="+mj-lt"/>
                <a:cs typeface="Arial" panose="020B0604020202020204" pitchFamily="34" charset="0"/>
              </a:rPr>
              <a:t>Platte tekst (36 </a:t>
            </a:r>
            <a:r>
              <a:rPr lang="nl-NL" sz="1000" dirty="0" err="1">
                <a:latin typeface="+mj-lt"/>
                <a:cs typeface="Arial" panose="020B0604020202020204" pitchFamily="34" charset="0"/>
              </a:rPr>
              <a:t>pt</a:t>
            </a:r>
            <a:r>
              <a:rPr lang="nl-NL" sz="1000" dirty="0">
                <a:latin typeface="+mj-lt"/>
                <a:cs typeface="Arial" panose="020B0604020202020204" pitchFamily="34" charset="0"/>
              </a:rPr>
              <a:t>.)</a:t>
            </a:r>
            <a:endParaRPr lang="en-US" sz="1000" dirty="0">
              <a:latin typeface="+mj-lt"/>
              <a:cs typeface="Arial" panose="020B0604020202020204" pitchFamily="34" charset="0"/>
            </a:endParaRPr>
          </a:p>
        </p:txBody>
      </p:sp>
      <p:sp>
        <p:nvSpPr>
          <p:cNvPr id="68" name="TextBox 17">
            <a:extLst>
              <a:ext uri="{FF2B5EF4-FFF2-40B4-BE49-F238E27FC236}">
                <a16:creationId xmlns:a16="http://schemas.microsoft.com/office/drawing/2014/main" id="{3DCF2DEA-CE41-45EC-9BEC-E689AE264D8C}"/>
              </a:ext>
            </a:extLst>
          </p:cNvPr>
          <p:cNvSpPr txBox="1"/>
          <p:nvPr userDrawn="1"/>
        </p:nvSpPr>
        <p:spPr>
          <a:xfrm>
            <a:off x="6866337" y="4021905"/>
            <a:ext cx="1854206" cy="246221"/>
          </a:xfrm>
          <a:prstGeom prst="rect">
            <a:avLst/>
          </a:prstGeom>
          <a:noFill/>
        </p:spPr>
        <p:txBody>
          <a:bodyPr wrap="square" rtlCol="0">
            <a:spAutoFit/>
          </a:bodyPr>
          <a:lstStyle/>
          <a:p>
            <a:pPr marL="171450" indent="-171450">
              <a:buFont typeface="Arial" panose="020B0604020202020204" pitchFamily="34" charset="0"/>
              <a:buChar char="•"/>
            </a:pPr>
            <a:r>
              <a:rPr lang="nl-NL" sz="1000" dirty="0" err="1">
                <a:latin typeface="+mj-lt"/>
                <a:cs typeface="Arial" panose="020B0604020202020204" pitchFamily="34" charset="0"/>
              </a:rPr>
              <a:t>Bullet</a:t>
            </a:r>
            <a:r>
              <a:rPr lang="nl-NL" sz="1000" dirty="0">
                <a:latin typeface="+mj-lt"/>
                <a:cs typeface="Arial" panose="020B0604020202020204" pitchFamily="34" charset="0"/>
              </a:rPr>
              <a:t> (36 </a:t>
            </a:r>
            <a:r>
              <a:rPr lang="nl-NL" sz="1000" dirty="0" err="1">
                <a:latin typeface="+mj-lt"/>
                <a:cs typeface="Arial" panose="020B0604020202020204" pitchFamily="34" charset="0"/>
              </a:rPr>
              <a:t>pt</a:t>
            </a:r>
            <a:r>
              <a:rPr lang="nl-NL" sz="1000" dirty="0">
                <a:latin typeface="+mj-lt"/>
                <a:cs typeface="Arial" panose="020B0604020202020204" pitchFamily="34" charset="0"/>
              </a:rPr>
              <a:t>.)</a:t>
            </a:r>
            <a:endParaRPr lang="en-US" sz="1000" dirty="0">
              <a:latin typeface="+mj-lt"/>
              <a:cs typeface="Arial" panose="020B0604020202020204" pitchFamily="34" charset="0"/>
            </a:endParaRPr>
          </a:p>
        </p:txBody>
      </p:sp>
      <p:sp>
        <p:nvSpPr>
          <p:cNvPr id="69" name="TextBox 18">
            <a:extLst>
              <a:ext uri="{FF2B5EF4-FFF2-40B4-BE49-F238E27FC236}">
                <a16:creationId xmlns:a16="http://schemas.microsoft.com/office/drawing/2014/main" id="{24DD9C80-0A47-4BD6-9C48-115A5ED8F097}"/>
              </a:ext>
            </a:extLst>
          </p:cNvPr>
          <p:cNvSpPr txBox="1"/>
          <p:nvPr userDrawn="1"/>
        </p:nvSpPr>
        <p:spPr>
          <a:xfrm>
            <a:off x="6952508" y="4321748"/>
            <a:ext cx="1693619" cy="246221"/>
          </a:xfrm>
          <a:prstGeom prst="rect">
            <a:avLst/>
          </a:prstGeom>
          <a:noFill/>
        </p:spPr>
        <p:txBody>
          <a:bodyPr wrap="square" rtlCol="0">
            <a:spAutoFit/>
          </a:bodyPr>
          <a:lstStyle/>
          <a:p>
            <a:pPr marL="360363" lvl="1" indent="-180975">
              <a:buFont typeface="Arial" panose="020B0604020202020204" pitchFamily="34" charset="0"/>
              <a:buChar char="•"/>
            </a:pPr>
            <a:r>
              <a:rPr lang="nl-NL" sz="1000" dirty="0">
                <a:latin typeface="+mj-lt"/>
                <a:cs typeface="Arial" panose="020B0604020202020204" pitchFamily="34" charset="0"/>
              </a:rPr>
              <a:t>Sub </a:t>
            </a:r>
            <a:r>
              <a:rPr lang="nl-NL" sz="1000" dirty="0" err="1">
                <a:latin typeface="+mj-lt"/>
                <a:cs typeface="Arial" panose="020B0604020202020204" pitchFamily="34" charset="0"/>
              </a:rPr>
              <a:t>Bullet</a:t>
            </a:r>
            <a:r>
              <a:rPr lang="nl-NL" sz="1000" dirty="0">
                <a:latin typeface="+mj-lt"/>
                <a:cs typeface="Arial" panose="020B0604020202020204" pitchFamily="34" charset="0"/>
              </a:rPr>
              <a:t> (30 </a:t>
            </a:r>
            <a:r>
              <a:rPr lang="nl-NL" sz="1000" dirty="0" err="1">
                <a:latin typeface="+mj-lt"/>
                <a:cs typeface="Arial" panose="020B0604020202020204" pitchFamily="34" charset="0"/>
              </a:rPr>
              <a:t>pt</a:t>
            </a:r>
            <a:r>
              <a:rPr lang="nl-NL" sz="1000" dirty="0">
                <a:latin typeface="+mj-lt"/>
                <a:cs typeface="Arial" panose="020B0604020202020204" pitchFamily="34" charset="0"/>
              </a:rPr>
              <a:t>.)</a:t>
            </a:r>
            <a:endParaRPr lang="en-US" sz="1000" dirty="0">
              <a:latin typeface="+mj-lt"/>
              <a:cs typeface="Arial" panose="020B0604020202020204" pitchFamily="34" charset="0"/>
            </a:endParaRPr>
          </a:p>
        </p:txBody>
      </p:sp>
      <p:sp>
        <p:nvSpPr>
          <p:cNvPr id="70" name="TextBox 19">
            <a:extLst>
              <a:ext uri="{FF2B5EF4-FFF2-40B4-BE49-F238E27FC236}">
                <a16:creationId xmlns:a16="http://schemas.microsoft.com/office/drawing/2014/main" id="{CAEC4801-5397-41B9-9E72-5DDEA520036D}"/>
              </a:ext>
            </a:extLst>
          </p:cNvPr>
          <p:cNvSpPr txBox="1"/>
          <p:nvPr userDrawn="1"/>
        </p:nvSpPr>
        <p:spPr>
          <a:xfrm>
            <a:off x="6952508" y="4628174"/>
            <a:ext cx="1693619" cy="246221"/>
          </a:xfrm>
          <a:prstGeom prst="rect">
            <a:avLst/>
          </a:prstGeom>
          <a:noFill/>
        </p:spPr>
        <p:txBody>
          <a:bodyPr wrap="square" rtlCol="0">
            <a:spAutoFit/>
          </a:bodyPr>
          <a:lstStyle/>
          <a:p>
            <a:r>
              <a:rPr lang="nl-NL" sz="1000" b="1" dirty="0">
                <a:solidFill>
                  <a:schemeClr val="tx2"/>
                </a:solidFill>
                <a:latin typeface="+mj-lt"/>
                <a:cs typeface="Arial" panose="020B0604020202020204" pitchFamily="34" charset="0"/>
              </a:rPr>
              <a:t>Kopje (24 </a:t>
            </a:r>
            <a:r>
              <a:rPr lang="nl-NL" sz="1000" b="1" dirty="0" err="1">
                <a:solidFill>
                  <a:schemeClr val="tx2"/>
                </a:solidFill>
                <a:latin typeface="+mj-lt"/>
                <a:cs typeface="Arial" panose="020B0604020202020204" pitchFamily="34" charset="0"/>
              </a:rPr>
              <a:t>pt</a:t>
            </a:r>
            <a:r>
              <a:rPr lang="nl-NL" sz="1000" b="1" dirty="0">
                <a:solidFill>
                  <a:schemeClr val="tx2"/>
                </a:solidFill>
                <a:latin typeface="+mj-lt"/>
                <a:cs typeface="Arial" panose="020B0604020202020204" pitchFamily="34" charset="0"/>
              </a:rPr>
              <a:t>)</a:t>
            </a:r>
            <a:endParaRPr lang="en-US" sz="1000" b="1" dirty="0">
              <a:solidFill>
                <a:schemeClr val="tx2"/>
              </a:solidFill>
              <a:latin typeface="+mj-lt"/>
              <a:cs typeface="Arial" panose="020B0604020202020204" pitchFamily="34" charset="0"/>
            </a:endParaRPr>
          </a:p>
        </p:txBody>
      </p:sp>
      <p:sp>
        <p:nvSpPr>
          <p:cNvPr id="71" name="TextBox 20">
            <a:extLst>
              <a:ext uri="{FF2B5EF4-FFF2-40B4-BE49-F238E27FC236}">
                <a16:creationId xmlns:a16="http://schemas.microsoft.com/office/drawing/2014/main" id="{D9D1C5E5-2606-4C2B-AD14-1AC2583A5B60}"/>
              </a:ext>
            </a:extLst>
          </p:cNvPr>
          <p:cNvSpPr txBox="1"/>
          <p:nvPr userDrawn="1"/>
        </p:nvSpPr>
        <p:spPr>
          <a:xfrm>
            <a:off x="6942268" y="4934969"/>
            <a:ext cx="1693619" cy="246221"/>
          </a:xfrm>
          <a:prstGeom prst="rect">
            <a:avLst/>
          </a:prstGeom>
          <a:noFill/>
        </p:spPr>
        <p:txBody>
          <a:bodyPr wrap="square" rtlCol="0">
            <a:spAutoFit/>
          </a:bodyPr>
          <a:lstStyle/>
          <a:p>
            <a:r>
              <a:rPr lang="nl-NL" sz="1000" i="1" dirty="0">
                <a:solidFill>
                  <a:schemeClr val="tx2"/>
                </a:solidFill>
                <a:latin typeface="+mj-lt"/>
                <a:cs typeface="Arial" panose="020B0604020202020204" pitchFamily="34" charset="0"/>
              </a:rPr>
              <a:t>Kopje (16 </a:t>
            </a:r>
            <a:r>
              <a:rPr lang="nl-NL" sz="1000" i="1" dirty="0" err="1">
                <a:solidFill>
                  <a:schemeClr val="tx2"/>
                </a:solidFill>
                <a:latin typeface="+mj-lt"/>
                <a:cs typeface="Arial" panose="020B0604020202020204" pitchFamily="34" charset="0"/>
              </a:rPr>
              <a:t>pt</a:t>
            </a:r>
            <a:r>
              <a:rPr lang="nl-NL" sz="1000" i="1" dirty="0">
                <a:solidFill>
                  <a:schemeClr val="tx2"/>
                </a:solidFill>
                <a:latin typeface="+mj-lt"/>
                <a:cs typeface="Arial" panose="020B0604020202020204" pitchFamily="34" charset="0"/>
              </a:rPr>
              <a:t>)</a:t>
            </a:r>
            <a:endParaRPr lang="en-US" sz="1000" i="1" dirty="0">
              <a:solidFill>
                <a:schemeClr val="tx2"/>
              </a:solidFill>
              <a:latin typeface="+mj-lt"/>
              <a:cs typeface="Arial" panose="020B0604020202020204" pitchFamily="34" charset="0"/>
            </a:endParaRPr>
          </a:p>
        </p:txBody>
      </p:sp>
      <p:grpSp>
        <p:nvGrpSpPr>
          <p:cNvPr id="72" name="Group 21">
            <a:extLst>
              <a:ext uri="{FF2B5EF4-FFF2-40B4-BE49-F238E27FC236}">
                <a16:creationId xmlns:a16="http://schemas.microsoft.com/office/drawing/2014/main" id="{DCA6FBB8-0B5B-4B20-A40A-69E72333338B}"/>
              </a:ext>
            </a:extLst>
          </p:cNvPr>
          <p:cNvGrpSpPr/>
          <p:nvPr userDrawn="1"/>
        </p:nvGrpSpPr>
        <p:grpSpPr>
          <a:xfrm>
            <a:off x="6610470" y="3730564"/>
            <a:ext cx="288032" cy="276999"/>
            <a:chOff x="12492689" y="2721406"/>
            <a:chExt cx="288032" cy="276999"/>
          </a:xfrm>
          <a:solidFill>
            <a:srgbClr val="44C8F5"/>
          </a:solidFill>
        </p:grpSpPr>
        <p:sp>
          <p:nvSpPr>
            <p:cNvPr id="73" name="Rectangle 22">
              <a:extLst>
                <a:ext uri="{FF2B5EF4-FFF2-40B4-BE49-F238E27FC236}">
                  <a16:creationId xmlns:a16="http://schemas.microsoft.com/office/drawing/2014/main" id="{3303F621-D257-4446-9687-E7B2F2A348BB}"/>
                </a:ext>
              </a:extLst>
            </p:cNvPr>
            <p:cNvSpPr/>
            <p:nvPr/>
          </p:nvSpPr>
          <p:spPr>
            <a:xfrm>
              <a:off x="12507842" y="2721406"/>
              <a:ext cx="252028" cy="2520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4" name="TextBox 23">
              <a:extLst>
                <a:ext uri="{FF2B5EF4-FFF2-40B4-BE49-F238E27FC236}">
                  <a16:creationId xmlns:a16="http://schemas.microsoft.com/office/drawing/2014/main" id="{638D987B-415A-4A7F-B50E-3D051A5A2279}"/>
                </a:ext>
              </a:extLst>
            </p:cNvPr>
            <p:cNvSpPr txBox="1"/>
            <p:nvPr/>
          </p:nvSpPr>
          <p:spPr>
            <a:xfrm>
              <a:off x="12492689" y="2721406"/>
              <a:ext cx="288032" cy="276999"/>
            </a:xfrm>
            <a:prstGeom prst="rect">
              <a:avLst/>
            </a:prstGeom>
            <a:grpFill/>
          </p:spPr>
          <p:txBody>
            <a:bodyPr wrap="square" rtlCol="0">
              <a:spAutoFit/>
            </a:bodyPr>
            <a:lstStyle/>
            <a:p>
              <a:r>
                <a:rPr lang="nl-NL" sz="1200" b="1" dirty="0">
                  <a:solidFill>
                    <a:schemeClr val="tx1"/>
                  </a:solidFill>
                  <a:latin typeface="Arial" panose="020B0604020202020204" pitchFamily="34" charset="0"/>
                  <a:cs typeface="Arial" panose="020B0604020202020204" pitchFamily="34" charset="0"/>
                </a:rPr>
                <a:t>1</a:t>
              </a:r>
              <a:endParaRPr lang="en-US" sz="1200" b="1" dirty="0">
                <a:solidFill>
                  <a:schemeClr val="tx1"/>
                </a:solidFill>
                <a:latin typeface="Arial" panose="020B0604020202020204" pitchFamily="34" charset="0"/>
                <a:cs typeface="Arial" panose="020B0604020202020204" pitchFamily="34" charset="0"/>
              </a:endParaRPr>
            </a:p>
          </p:txBody>
        </p:sp>
      </p:grpSp>
      <p:grpSp>
        <p:nvGrpSpPr>
          <p:cNvPr id="75" name="Group 24">
            <a:extLst>
              <a:ext uri="{FF2B5EF4-FFF2-40B4-BE49-F238E27FC236}">
                <a16:creationId xmlns:a16="http://schemas.microsoft.com/office/drawing/2014/main" id="{BCA00273-5CEB-457A-B685-1DA8F51D1E49}"/>
              </a:ext>
            </a:extLst>
          </p:cNvPr>
          <p:cNvGrpSpPr/>
          <p:nvPr userDrawn="1"/>
        </p:nvGrpSpPr>
        <p:grpSpPr>
          <a:xfrm>
            <a:off x="6609883" y="4024410"/>
            <a:ext cx="288032" cy="276999"/>
            <a:chOff x="12492689" y="2721406"/>
            <a:chExt cx="288032" cy="276999"/>
          </a:xfrm>
          <a:solidFill>
            <a:srgbClr val="44C8F5"/>
          </a:solidFill>
        </p:grpSpPr>
        <p:sp>
          <p:nvSpPr>
            <p:cNvPr id="76" name="Rectangle 25">
              <a:extLst>
                <a:ext uri="{FF2B5EF4-FFF2-40B4-BE49-F238E27FC236}">
                  <a16:creationId xmlns:a16="http://schemas.microsoft.com/office/drawing/2014/main" id="{9BE469DF-3E44-4806-BC3E-332EC0E9A62E}"/>
                </a:ext>
              </a:extLst>
            </p:cNvPr>
            <p:cNvSpPr/>
            <p:nvPr/>
          </p:nvSpPr>
          <p:spPr>
            <a:xfrm>
              <a:off x="12507842" y="2721406"/>
              <a:ext cx="252028" cy="2520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7" name="TextBox 26">
              <a:extLst>
                <a:ext uri="{FF2B5EF4-FFF2-40B4-BE49-F238E27FC236}">
                  <a16:creationId xmlns:a16="http://schemas.microsoft.com/office/drawing/2014/main" id="{FA9897B3-A75D-4D9B-8C4C-11A1188D6182}"/>
                </a:ext>
              </a:extLst>
            </p:cNvPr>
            <p:cNvSpPr txBox="1"/>
            <p:nvPr/>
          </p:nvSpPr>
          <p:spPr>
            <a:xfrm>
              <a:off x="12492689" y="2721406"/>
              <a:ext cx="288032" cy="276999"/>
            </a:xfrm>
            <a:prstGeom prst="rect">
              <a:avLst/>
            </a:prstGeom>
            <a:grpFill/>
          </p:spPr>
          <p:txBody>
            <a:bodyPr wrap="square" rtlCol="0">
              <a:spAutoFit/>
            </a:bodyPr>
            <a:lstStyle/>
            <a:p>
              <a:r>
                <a:rPr lang="nl-NL" sz="1200" b="1" dirty="0">
                  <a:solidFill>
                    <a:schemeClr val="tx1"/>
                  </a:solidFill>
                  <a:latin typeface="Arial" panose="020B0604020202020204" pitchFamily="34" charset="0"/>
                  <a:cs typeface="Arial" panose="020B0604020202020204" pitchFamily="34" charset="0"/>
                </a:rPr>
                <a:t>2</a:t>
              </a:r>
              <a:endParaRPr lang="en-US" sz="1200" b="1" dirty="0">
                <a:solidFill>
                  <a:schemeClr val="tx1"/>
                </a:solidFill>
                <a:latin typeface="Arial" panose="020B0604020202020204" pitchFamily="34" charset="0"/>
                <a:cs typeface="Arial" panose="020B0604020202020204" pitchFamily="34" charset="0"/>
              </a:endParaRPr>
            </a:p>
          </p:txBody>
        </p:sp>
      </p:grpSp>
      <p:grpSp>
        <p:nvGrpSpPr>
          <p:cNvPr id="78" name="Group 27">
            <a:extLst>
              <a:ext uri="{FF2B5EF4-FFF2-40B4-BE49-F238E27FC236}">
                <a16:creationId xmlns:a16="http://schemas.microsoft.com/office/drawing/2014/main" id="{E6820C75-E2AB-4C6C-B67B-ED4C50FDF6F2}"/>
              </a:ext>
            </a:extLst>
          </p:cNvPr>
          <p:cNvGrpSpPr/>
          <p:nvPr userDrawn="1"/>
        </p:nvGrpSpPr>
        <p:grpSpPr>
          <a:xfrm>
            <a:off x="6610470" y="4321748"/>
            <a:ext cx="288032" cy="276999"/>
            <a:chOff x="12492689" y="2721406"/>
            <a:chExt cx="288032" cy="276999"/>
          </a:xfrm>
          <a:solidFill>
            <a:srgbClr val="44C8F5"/>
          </a:solidFill>
        </p:grpSpPr>
        <p:sp>
          <p:nvSpPr>
            <p:cNvPr id="79" name="Rectangle 28">
              <a:extLst>
                <a:ext uri="{FF2B5EF4-FFF2-40B4-BE49-F238E27FC236}">
                  <a16:creationId xmlns:a16="http://schemas.microsoft.com/office/drawing/2014/main" id="{34F4BD05-AF9E-4547-8D4D-A8FE59DADE92}"/>
                </a:ext>
              </a:extLst>
            </p:cNvPr>
            <p:cNvSpPr/>
            <p:nvPr/>
          </p:nvSpPr>
          <p:spPr>
            <a:xfrm>
              <a:off x="12507842" y="2721406"/>
              <a:ext cx="252028" cy="2520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0" name="TextBox 29">
              <a:extLst>
                <a:ext uri="{FF2B5EF4-FFF2-40B4-BE49-F238E27FC236}">
                  <a16:creationId xmlns:a16="http://schemas.microsoft.com/office/drawing/2014/main" id="{03C54032-59B5-401F-8867-DAD8B493A21D}"/>
                </a:ext>
              </a:extLst>
            </p:cNvPr>
            <p:cNvSpPr txBox="1"/>
            <p:nvPr/>
          </p:nvSpPr>
          <p:spPr>
            <a:xfrm>
              <a:off x="12492689" y="2721406"/>
              <a:ext cx="288032" cy="276999"/>
            </a:xfrm>
            <a:prstGeom prst="rect">
              <a:avLst/>
            </a:prstGeom>
            <a:grpFill/>
          </p:spPr>
          <p:txBody>
            <a:bodyPr wrap="square" rtlCol="0">
              <a:spAutoFit/>
            </a:bodyPr>
            <a:lstStyle/>
            <a:p>
              <a:r>
                <a:rPr lang="nl-NL" sz="1200" b="1" dirty="0">
                  <a:solidFill>
                    <a:schemeClr val="tx1"/>
                  </a:solidFill>
                  <a:latin typeface="Arial" panose="020B0604020202020204" pitchFamily="34" charset="0"/>
                  <a:cs typeface="Arial" panose="020B0604020202020204" pitchFamily="34" charset="0"/>
                </a:rPr>
                <a:t>3</a:t>
              </a:r>
              <a:endParaRPr lang="en-US" sz="1200" b="1" dirty="0">
                <a:solidFill>
                  <a:schemeClr val="tx1"/>
                </a:solidFill>
                <a:latin typeface="Arial" panose="020B0604020202020204" pitchFamily="34" charset="0"/>
                <a:cs typeface="Arial" panose="020B0604020202020204" pitchFamily="34" charset="0"/>
              </a:endParaRPr>
            </a:p>
          </p:txBody>
        </p:sp>
      </p:grpSp>
      <p:grpSp>
        <p:nvGrpSpPr>
          <p:cNvPr id="81" name="Group 30">
            <a:extLst>
              <a:ext uri="{FF2B5EF4-FFF2-40B4-BE49-F238E27FC236}">
                <a16:creationId xmlns:a16="http://schemas.microsoft.com/office/drawing/2014/main" id="{3B0AE87D-B7D1-4FB1-BB7C-FBCC97F67006}"/>
              </a:ext>
            </a:extLst>
          </p:cNvPr>
          <p:cNvGrpSpPr/>
          <p:nvPr userDrawn="1"/>
        </p:nvGrpSpPr>
        <p:grpSpPr>
          <a:xfrm>
            <a:off x="6610470" y="4628174"/>
            <a:ext cx="288032" cy="276999"/>
            <a:chOff x="12492689" y="2721406"/>
            <a:chExt cx="288032" cy="276999"/>
          </a:xfrm>
          <a:solidFill>
            <a:srgbClr val="44C8F5"/>
          </a:solidFill>
        </p:grpSpPr>
        <p:sp>
          <p:nvSpPr>
            <p:cNvPr id="82" name="Rectangle 31">
              <a:extLst>
                <a:ext uri="{FF2B5EF4-FFF2-40B4-BE49-F238E27FC236}">
                  <a16:creationId xmlns:a16="http://schemas.microsoft.com/office/drawing/2014/main" id="{AA112DFC-4271-45A6-90DC-18F46981691F}"/>
                </a:ext>
              </a:extLst>
            </p:cNvPr>
            <p:cNvSpPr/>
            <p:nvPr/>
          </p:nvSpPr>
          <p:spPr>
            <a:xfrm>
              <a:off x="12507842" y="2721406"/>
              <a:ext cx="252028" cy="2520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3" name="TextBox 32">
              <a:extLst>
                <a:ext uri="{FF2B5EF4-FFF2-40B4-BE49-F238E27FC236}">
                  <a16:creationId xmlns:a16="http://schemas.microsoft.com/office/drawing/2014/main" id="{17A947B4-15D0-44C6-8C94-1B9A07B9A4B0}"/>
                </a:ext>
              </a:extLst>
            </p:cNvPr>
            <p:cNvSpPr txBox="1"/>
            <p:nvPr/>
          </p:nvSpPr>
          <p:spPr>
            <a:xfrm>
              <a:off x="12492689" y="2721406"/>
              <a:ext cx="288032" cy="276999"/>
            </a:xfrm>
            <a:prstGeom prst="rect">
              <a:avLst/>
            </a:prstGeom>
            <a:grpFill/>
          </p:spPr>
          <p:txBody>
            <a:bodyPr wrap="square" rtlCol="0">
              <a:spAutoFit/>
            </a:bodyPr>
            <a:lstStyle/>
            <a:p>
              <a:r>
                <a:rPr lang="nl-NL" sz="1200" b="1" dirty="0">
                  <a:solidFill>
                    <a:schemeClr val="tx1"/>
                  </a:solidFill>
                  <a:latin typeface="Arial" panose="020B0604020202020204" pitchFamily="34" charset="0"/>
                  <a:cs typeface="Arial" panose="020B0604020202020204" pitchFamily="34" charset="0"/>
                </a:rPr>
                <a:t>4</a:t>
              </a:r>
              <a:endParaRPr lang="en-US" sz="1200" b="1" dirty="0">
                <a:solidFill>
                  <a:schemeClr val="tx1"/>
                </a:solidFill>
                <a:latin typeface="Arial" panose="020B0604020202020204" pitchFamily="34" charset="0"/>
                <a:cs typeface="Arial" panose="020B0604020202020204" pitchFamily="34" charset="0"/>
              </a:endParaRPr>
            </a:p>
          </p:txBody>
        </p:sp>
      </p:grpSp>
      <p:grpSp>
        <p:nvGrpSpPr>
          <p:cNvPr id="84" name="Group 33">
            <a:extLst>
              <a:ext uri="{FF2B5EF4-FFF2-40B4-BE49-F238E27FC236}">
                <a16:creationId xmlns:a16="http://schemas.microsoft.com/office/drawing/2014/main" id="{44113840-8227-48FF-87BE-83E5BFDBD726}"/>
              </a:ext>
            </a:extLst>
          </p:cNvPr>
          <p:cNvGrpSpPr/>
          <p:nvPr userDrawn="1"/>
        </p:nvGrpSpPr>
        <p:grpSpPr>
          <a:xfrm>
            <a:off x="6608159" y="4929162"/>
            <a:ext cx="288032" cy="276999"/>
            <a:chOff x="12492689" y="2721406"/>
            <a:chExt cx="288032" cy="276999"/>
          </a:xfrm>
          <a:solidFill>
            <a:srgbClr val="44C8F5"/>
          </a:solidFill>
        </p:grpSpPr>
        <p:sp>
          <p:nvSpPr>
            <p:cNvPr id="85" name="Rectangle 34">
              <a:extLst>
                <a:ext uri="{FF2B5EF4-FFF2-40B4-BE49-F238E27FC236}">
                  <a16:creationId xmlns:a16="http://schemas.microsoft.com/office/drawing/2014/main" id="{450D1A45-ABC5-4E22-9AF4-620CE759ADC0}"/>
                </a:ext>
              </a:extLst>
            </p:cNvPr>
            <p:cNvSpPr/>
            <p:nvPr/>
          </p:nvSpPr>
          <p:spPr>
            <a:xfrm>
              <a:off x="12507842" y="2721406"/>
              <a:ext cx="252028" cy="2520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6" name="TextBox 35">
              <a:extLst>
                <a:ext uri="{FF2B5EF4-FFF2-40B4-BE49-F238E27FC236}">
                  <a16:creationId xmlns:a16="http://schemas.microsoft.com/office/drawing/2014/main" id="{3F564AFC-0F26-4E76-8D99-F528D3C426BA}"/>
                </a:ext>
              </a:extLst>
            </p:cNvPr>
            <p:cNvSpPr txBox="1"/>
            <p:nvPr/>
          </p:nvSpPr>
          <p:spPr>
            <a:xfrm>
              <a:off x="12492689" y="2721406"/>
              <a:ext cx="288032" cy="276999"/>
            </a:xfrm>
            <a:prstGeom prst="rect">
              <a:avLst/>
            </a:prstGeom>
            <a:grpFill/>
          </p:spPr>
          <p:txBody>
            <a:bodyPr wrap="square" rtlCol="0">
              <a:spAutoFit/>
            </a:bodyPr>
            <a:lstStyle/>
            <a:p>
              <a:r>
                <a:rPr lang="nl-NL" sz="1200" b="1" dirty="0">
                  <a:solidFill>
                    <a:schemeClr val="tx1"/>
                  </a:solidFill>
                  <a:latin typeface="Arial" panose="020B0604020202020204" pitchFamily="34" charset="0"/>
                  <a:cs typeface="Arial" panose="020B0604020202020204" pitchFamily="34" charset="0"/>
                </a:rPr>
                <a:t>5</a:t>
              </a:r>
              <a:endParaRPr lang="en-US" sz="1200" b="1" dirty="0">
                <a:solidFill>
                  <a:schemeClr val="tx1"/>
                </a:solidFill>
                <a:latin typeface="Arial" panose="020B0604020202020204" pitchFamily="34" charset="0"/>
                <a:cs typeface="Arial" panose="020B0604020202020204" pitchFamily="34" charset="0"/>
              </a:endParaRPr>
            </a:p>
          </p:txBody>
        </p:sp>
      </p:grpSp>
      <p:sp>
        <p:nvSpPr>
          <p:cNvPr id="87" name="TextBox 36">
            <a:extLst>
              <a:ext uri="{FF2B5EF4-FFF2-40B4-BE49-F238E27FC236}">
                <a16:creationId xmlns:a16="http://schemas.microsoft.com/office/drawing/2014/main" id="{AA2F5529-00E8-4650-ABAF-4A6F7DD9C9DB}"/>
              </a:ext>
            </a:extLst>
          </p:cNvPr>
          <p:cNvSpPr txBox="1"/>
          <p:nvPr userDrawn="1"/>
        </p:nvSpPr>
        <p:spPr>
          <a:xfrm>
            <a:off x="9300404" y="3609192"/>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Kaart aanpassen</a:t>
            </a:r>
            <a:endParaRPr lang="en-US" sz="1400" b="1" dirty="0">
              <a:solidFill>
                <a:schemeClr val="tx2"/>
              </a:solidFill>
              <a:latin typeface="+mn-lt"/>
              <a:cs typeface="Arial" panose="020B0604020202020204" pitchFamily="34" charset="0"/>
            </a:endParaRPr>
          </a:p>
        </p:txBody>
      </p:sp>
      <p:sp>
        <p:nvSpPr>
          <p:cNvPr id="89" name="TextBox 38">
            <a:extLst>
              <a:ext uri="{FF2B5EF4-FFF2-40B4-BE49-F238E27FC236}">
                <a16:creationId xmlns:a16="http://schemas.microsoft.com/office/drawing/2014/main" id="{EA78FF7D-82BB-436C-B986-A5CE702A00A3}"/>
              </a:ext>
            </a:extLst>
          </p:cNvPr>
          <p:cNvSpPr txBox="1"/>
          <p:nvPr userDrawn="1"/>
        </p:nvSpPr>
        <p:spPr>
          <a:xfrm>
            <a:off x="9310260" y="4349764"/>
            <a:ext cx="2770672" cy="861774"/>
          </a:xfrm>
          <a:prstGeom prst="rect">
            <a:avLst/>
          </a:prstGeom>
          <a:noFill/>
        </p:spPr>
        <p:txBody>
          <a:bodyPr wrap="square" rtlCol="0">
            <a:spAutoFit/>
          </a:bodyPr>
          <a:lstStyle/>
          <a:p>
            <a:r>
              <a:rPr lang="nl-NL" sz="1000" dirty="0">
                <a:latin typeface="+mn-lt"/>
                <a:cs typeface="Arial" panose="020B0604020202020204" pitchFamily="34" charset="0"/>
              </a:rPr>
              <a:t>Selecteer eerst de kaart en vervolgens het deel dat je wenst te kleuren. Klik naast de kaart om deze weer te verlaten.</a:t>
            </a:r>
          </a:p>
          <a:p>
            <a:endParaRPr lang="nl-NL" sz="1000" dirty="0">
              <a:latin typeface="+mn-lt"/>
              <a:cs typeface="Arial" panose="020B0604020202020204" pitchFamily="34" charset="0"/>
            </a:endParaRPr>
          </a:p>
          <a:p>
            <a:r>
              <a:rPr lang="nl-NL" sz="1000" dirty="0">
                <a:latin typeface="+mn-lt"/>
                <a:cs typeface="Arial" panose="020B0604020202020204" pitchFamily="34" charset="0"/>
              </a:rPr>
              <a:t>Copier de </a:t>
            </a:r>
            <a:r>
              <a:rPr lang="nl-NL" sz="1000" dirty="0" err="1">
                <a:latin typeface="+mn-lt"/>
                <a:cs typeface="Arial" panose="020B0604020202020204" pitchFamily="34" charset="0"/>
              </a:rPr>
              <a:t>pushpin</a:t>
            </a:r>
            <a:r>
              <a:rPr lang="nl-NL" sz="1000" dirty="0">
                <a:latin typeface="+mn-lt"/>
                <a:cs typeface="Arial" panose="020B0604020202020204" pitchFamily="34" charset="0"/>
              </a:rPr>
              <a:t> waar nodig.</a:t>
            </a:r>
          </a:p>
        </p:txBody>
      </p:sp>
      <p:sp>
        <p:nvSpPr>
          <p:cNvPr id="90" name="TextBox 36">
            <a:extLst>
              <a:ext uri="{FF2B5EF4-FFF2-40B4-BE49-F238E27FC236}">
                <a16:creationId xmlns:a16="http://schemas.microsoft.com/office/drawing/2014/main" id="{6DBAA09B-77BC-46DD-9C2D-C9B2FF1BDD67}"/>
              </a:ext>
            </a:extLst>
          </p:cNvPr>
          <p:cNvSpPr txBox="1"/>
          <p:nvPr userDrawn="1"/>
        </p:nvSpPr>
        <p:spPr>
          <a:xfrm>
            <a:off x="12086214" y="6390560"/>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Grafieken aanpassen</a:t>
            </a:r>
            <a:endParaRPr lang="en-US" sz="1400" b="1" dirty="0">
              <a:solidFill>
                <a:schemeClr val="tx2"/>
              </a:solidFill>
              <a:latin typeface="+mn-lt"/>
              <a:cs typeface="Arial" panose="020B0604020202020204" pitchFamily="34" charset="0"/>
            </a:endParaRPr>
          </a:p>
        </p:txBody>
      </p:sp>
      <p:sp>
        <p:nvSpPr>
          <p:cNvPr id="92" name="TextBox 38">
            <a:extLst>
              <a:ext uri="{FF2B5EF4-FFF2-40B4-BE49-F238E27FC236}">
                <a16:creationId xmlns:a16="http://schemas.microsoft.com/office/drawing/2014/main" id="{3A1EC23F-6179-4B7D-99C6-F692362999F2}"/>
              </a:ext>
            </a:extLst>
          </p:cNvPr>
          <p:cNvSpPr txBox="1"/>
          <p:nvPr userDrawn="1"/>
        </p:nvSpPr>
        <p:spPr>
          <a:xfrm>
            <a:off x="12081034" y="7140986"/>
            <a:ext cx="2770671" cy="1323439"/>
          </a:xfrm>
          <a:prstGeom prst="rect">
            <a:avLst/>
          </a:prstGeom>
          <a:noFill/>
        </p:spPr>
        <p:txBody>
          <a:bodyPr wrap="square" rtlCol="0">
            <a:spAutoFit/>
          </a:bodyPr>
          <a:lstStyle/>
          <a:p>
            <a:r>
              <a:rPr lang="nl-NL" sz="1000" dirty="0">
                <a:latin typeface="+mn-lt"/>
                <a:cs typeface="Arial" panose="020B0604020202020204" pitchFamily="34" charset="0"/>
              </a:rPr>
              <a:t>Klik rechts op de grafiek en kies voor:</a:t>
            </a:r>
          </a:p>
          <a:p>
            <a:endParaRPr lang="nl-NL" sz="1000" dirty="0">
              <a:latin typeface="+mn-lt"/>
              <a:cs typeface="Arial" panose="020B0604020202020204" pitchFamily="34" charset="0"/>
            </a:endParaRPr>
          </a:p>
          <a:p>
            <a:endParaRPr lang="nl-NL" sz="1000" dirty="0">
              <a:latin typeface="+mn-lt"/>
              <a:cs typeface="Arial" panose="020B0604020202020204" pitchFamily="34" charset="0"/>
            </a:endParaRPr>
          </a:p>
          <a:p>
            <a:endParaRPr lang="nl-NL" sz="1000" dirty="0">
              <a:latin typeface="+mn-lt"/>
              <a:cs typeface="Arial" panose="020B0604020202020204" pitchFamily="34" charset="0"/>
            </a:endParaRPr>
          </a:p>
          <a:p>
            <a:endParaRPr lang="nl-NL" sz="1000" dirty="0">
              <a:latin typeface="+mn-lt"/>
              <a:cs typeface="Arial" panose="020B0604020202020204" pitchFamily="34" charset="0"/>
            </a:endParaRPr>
          </a:p>
          <a:p>
            <a:r>
              <a:rPr lang="nl-NL" sz="1000" dirty="0">
                <a:latin typeface="+mn-lt"/>
                <a:cs typeface="Arial" panose="020B0604020202020204" pitchFamily="34" charset="0"/>
              </a:rPr>
              <a:t>Kies steeds voor voldoende duidelijke kleuren in de grafieken. Eventueel kies je voor een patroonopvulling (via rechtsklik &gt; vorm opmaken) </a:t>
            </a:r>
          </a:p>
        </p:txBody>
      </p:sp>
      <p:pic>
        <p:nvPicPr>
          <p:cNvPr id="93" name="chart">
            <a:extLst>
              <a:ext uri="{FF2B5EF4-FFF2-40B4-BE49-F238E27FC236}">
                <a16:creationId xmlns:a16="http://schemas.microsoft.com/office/drawing/2014/main" id="{A2A04AF4-78CB-4D09-A7E2-599E51065672}"/>
              </a:ext>
            </a:extLst>
          </p:cNvPr>
          <p:cNvPicPr>
            <a:picLocks noChangeAspect="1"/>
          </p:cNvPicPr>
          <p:nvPr userDrawn="1"/>
        </p:nvPicPr>
        <p:blipFill rotWithShape="1">
          <a:blip r:embed="rId7" cstate="email">
            <a:extLst>
              <a:ext uri="{28A0092B-C50C-407E-A947-70E740481C1C}">
                <a14:useLocalDpi xmlns:a14="http://schemas.microsoft.com/office/drawing/2010/main" val="0"/>
              </a:ext>
            </a:extLst>
          </a:blip>
          <a:srcRect/>
          <a:stretch/>
        </p:blipFill>
        <p:spPr>
          <a:xfrm>
            <a:off x="12821439" y="7457420"/>
            <a:ext cx="1345121" cy="247310"/>
          </a:xfrm>
          <a:prstGeom prst="rect">
            <a:avLst/>
          </a:prstGeom>
        </p:spPr>
      </p:pic>
      <p:sp>
        <p:nvSpPr>
          <p:cNvPr id="94" name="TextBox 36">
            <a:extLst>
              <a:ext uri="{FF2B5EF4-FFF2-40B4-BE49-F238E27FC236}">
                <a16:creationId xmlns:a16="http://schemas.microsoft.com/office/drawing/2014/main" id="{4F7CAB68-4C68-4C04-91CF-D69844A9EAC1}"/>
              </a:ext>
            </a:extLst>
          </p:cNvPr>
          <p:cNvSpPr txBox="1"/>
          <p:nvPr userDrawn="1"/>
        </p:nvSpPr>
        <p:spPr>
          <a:xfrm>
            <a:off x="14856787" y="5038324"/>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Vragen of hulp</a:t>
            </a:r>
            <a:endParaRPr lang="en-US" sz="1400" b="1" dirty="0">
              <a:solidFill>
                <a:schemeClr val="tx2"/>
              </a:solidFill>
              <a:latin typeface="+mn-lt"/>
              <a:cs typeface="Arial" panose="020B0604020202020204" pitchFamily="34" charset="0"/>
            </a:endParaRPr>
          </a:p>
        </p:txBody>
      </p:sp>
      <p:sp>
        <p:nvSpPr>
          <p:cNvPr id="96" name="TextBox 38">
            <a:extLst>
              <a:ext uri="{FF2B5EF4-FFF2-40B4-BE49-F238E27FC236}">
                <a16:creationId xmlns:a16="http://schemas.microsoft.com/office/drawing/2014/main" id="{6D7CAE6B-E18B-4842-93CE-2304F8AB88F4}"/>
              </a:ext>
            </a:extLst>
          </p:cNvPr>
          <p:cNvSpPr txBox="1"/>
          <p:nvPr userDrawn="1"/>
        </p:nvSpPr>
        <p:spPr>
          <a:xfrm>
            <a:off x="14866311" y="5757113"/>
            <a:ext cx="2750175" cy="400110"/>
          </a:xfrm>
          <a:prstGeom prst="rect">
            <a:avLst/>
          </a:prstGeom>
          <a:noFill/>
        </p:spPr>
        <p:txBody>
          <a:bodyPr wrap="square" rtlCol="0">
            <a:spAutoFit/>
          </a:bodyPr>
          <a:lstStyle/>
          <a:p>
            <a:r>
              <a:rPr lang="nl-NL" sz="1000" dirty="0">
                <a:latin typeface="+mn-lt"/>
                <a:cs typeface="Arial" panose="020B0604020202020204" pitchFamily="34" charset="0"/>
              </a:rPr>
              <a:t>Contacteer de dienst communicatie of </a:t>
            </a:r>
            <a:r>
              <a:rPr lang="nl-NL" sz="1000" dirty="0">
                <a:latin typeface="+mn-lt"/>
                <a:cs typeface="Arial" panose="020B0604020202020204" pitchFamily="34" charset="0"/>
                <a:hlinkClick r:id="rId8"/>
              </a:rPr>
              <a:t>regis.le.roy@howest.be</a:t>
            </a:r>
            <a:r>
              <a:rPr lang="nl-NL" sz="1000" dirty="0">
                <a:latin typeface="+mn-lt"/>
                <a:cs typeface="Arial" panose="020B0604020202020204" pitchFamily="34" charset="0"/>
              </a:rPr>
              <a:t> </a:t>
            </a:r>
          </a:p>
        </p:txBody>
      </p:sp>
      <p:sp>
        <p:nvSpPr>
          <p:cNvPr id="97" name="TextBox 36">
            <a:extLst>
              <a:ext uri="{FF2B5EF4-FFF2-40B4-BE49-F238E27FC236}">
                <a16:creationId xmlns:a16="http://schemas.microsoft.com/office/drawing/2014/main" id="{1C8AE7A2-7D59-4B12-8827-31714EDA2018}"/>
              </a:ext>
            </a:extLst>
          </p:cNvPr>
          <p:cNvSpPr txBox="1"/>
          <p:nvPr userDrawn="1"/>
        </p:nvSpPr>
        <p:spPr>
          <a:xfrm>
            <a:off x="12094058" y="1530329"/>
            <a:ext cx="2376264" cy="307777"/>
          </a:xfrm>
          <a:prstGeom prst="rect">
            <a:avLst/>
          </a:prstGeom>
          <a:noFill/>
        </p:spPr>
        <p:txBody>
          <a:bodyPr wrap="square" rtlCol="0">
            <a:spAutoFit/>
          </a:bodyPr>
          <a:lstStyle/>
          <a:p>
            <a:r>
              <a:rPr lang="nl-NL" sz="1400" b="1" dirty="0" err="1">
                <a:solidFill>
                  <a:schemeClr val="tx2"/>
                </a:solidFill>
                <a:latin typeface="+mn-lt"/>
                <a:cs typeface="Arial" panose="020B0604020202020204" pitchFamily="34" charset="0"/>
              </a:rPr>
              <a:t>SmartArt</a:t>
            </a:r>
            <a:r>
              <a:rPr lang="nl-NL" sz="1400" b="1" dirty="0">
                <a:solidFill>
                  <a:schemeClr val="tx2"/>
                </a:solidFill>
                <a:latin typeface="+mn-lt"/>
                <a:cs typeface="Arial" panose="020B0604020202020204" pitchFamily="34" charset="0"/>
              </a:rPr>
              <a:t> aanpassen</a:t>
            </a:r>
            <a:endParaRPr lang="en-US" sz="1400" b="1" dirty="0">
              <a:solidFill>
                <a:schemeClr val="tx2"/>
              </a:solidFill>
              <a:latin typeface="+mn-lt"/>
              <a:cs typeface="Arial" panose="020B0604020202020204" pitchFamily="34" charset="0"/>
            </a:endParaRPr>
          </a:p>
        </p:txBody>
      </p:sp>
      <p:sp>
        <p:nvSpPr>
          <p:cNvPr id="99" name="TextBox 38">
            <a:extLst>
              <a:ext uri="{FF2B5EF4-FFF2-40B4-BE49-F238E27FC236}">
                <a16:creationId xmlns:a16="http://schemas.microsoft.com/office/drawing/2014/main" id="{4BCF1475-8589-479C-9632-7EAB42D84812}"/>
              </a:ext>
            </a:extLst>
          </p:cNvPr>
          <p:cNvSpPr txBox="1"/>
          <p:nvPr userDrawn="1"/>
        </p:nvSpPr>
        <p:spPr>
          <a:xfrm>
            <a:off x="12084102" y="2250825"/>
            <a:ext cx="2770673" cy="1015663"/>
          </a:xfrm>
          <a:prstGeom prst="rect">
            <a:avLst/>
          </a:prstGeom>
          <a:noFill/>
        </p:spPr>
        <p:txBody>
          <a:bodyPr wrap="square" rtlCol="0">
            <a:spAutoFit/>
          </a:bodyPr>
          <a:lstStyle/>
          <a:p>
            <a:r>
              <a:rPr lang="nl-NL" sz="1000" dirty="0">
                <a:latin typeface="+mn-lt"/>
                <a:cs typeface="Arial" panose="020B0604020202020204" pitchFamily="34" charset="0"/>
              </a:rPr>
              <a:t>Copier de </a:t>
            </a:r>
            <a:r>
              <a:rPr lang="nl-NL" sz="1000" dirty="0" err="1">
                <a:latin typeface="+mn-lt"/>
                <a:cs typeface="Arial" panose="020B0604020202020204" pitchFamily="34" charset="0"/>
              </a:rPr>
              <a:t>smartart</a:t>
            </a:r>
            <a:r>
              <a:rPr lang="nl-NL" sz="1000" dirty="0">
                <a:latin typeface="+mn-lt"/>
                <a:cs typeface="Arial" panose="020B0604020202020204" pitchFamily="34" charset="0"/>
              </a:rPr>
              <a:t> naar de template je slide.</a:t>
            </a:r>
          </a:p>
          <a:p>
            <a:endParaRPr lang="nl-NL" sz="1000" dirty="0">
              <a:latin typeface="+mn-lt"/>
              <a:cs typeface="Arial" panose="020B0604020202020204" pitchFamily="34" charset="0"/>
            </a:endParaRPr>
          </a:p>
          <a:p>
            <a:r>
              <a:rPr lang="nl-NL" sz="1000" dirty="0">
                <a:latin typeface="+mn-lt"/>
                <a:cs typeface="Arial" panose="020B0604020202020204" pitchFamily="34" charset="0"/>
              </a:rPr>
              <a:t>Klik op het pijltje in het midden-links, en voer de juiste gegevens in. Indien je ver der wilt aanpassen maar de smart Art laat het niet toe, klik rechts en kies voor converteren naar vormen </a:t>
            </a:r>
          </a:p>
        </p:txBody>
      </p:sp>
      <p:sp>
        <p:nvSpPr>
          <p:cNvPr id="113" name="TextBox 38">
            <a:extLst>
              <a:ext uri="{FF2B5EF4-FFF2-40B4-BE49-F238E27FC236}">
                <a16:creationId xmlns:a16="http://schemas.microsoft.com/office/drawing/2014/main" id="{850E5F4D-E92E-4DFD-BF6D-D0EC3EA4592A}"/>
              </a:ext>
            </a:extLst>
          </p:cNvPr>
          <p:cNvSpPr txBox="1"/>
          <p:nvPr userDrawn="1"/>
        </p:nvSpPr>
        <p:spPr>
          <a:xfrm>
            <a:off x="14856787" y="3659658"/>
            <a:ext cx="2759700" cy="707886"/>
          </a:xfrm>
          <a:prstGeom prst="rect">
            <a:avLst/>
          </a:prstGeom>
          <a:noFill/>
        </p:spPr>
        <p:txBody>
          <a:bodyPr wrap="square" rtlCol="0">
            <a:spAutoFit/>
          </a:bodyPr>
          <a:lstStyle/>
          <a:p>
            <a:r>
              <a:rPr lang="nl-BE" sz="1000" dirty="0">
                <a:latin typeface="+mn-lt"/>
                <a:cs typeface="Arial" panose="020B0604020202020204" pitchFamily="34" charset="0"/>
              </a:rPr>
              <a:t>Gelieve steeds de laatste versie af te halen van dit bestand! Via het intranet op </a:t>
            </a:r>
          </a:p>
          <a:p>
            <a:r>
              <a:rPr lang="nl-BE" sz="1000" dirty="0">
                <a:latin typeface="+mn-lt"/>
                <a:cs typeface="Arial" panose="020B0604020202020204" pitchFamily="34" charset="0"/>
                <a:hlinkClick r:id="rId9"/>
              </a:rPr>
              <a:t>https://start.howest.be/StrategieCommunicatie/Communicatie</a:t>
            </a:r>
            <a:endParaRPr lang="nl-BE" sz="1000" dirty="0">
              <a:latin typeface="+mn-lt"/>
              <a:cs typeface="Arial" panose="020B0604020202020204" pitchFamily="34" charset="0"/>
            </a:endParaRPr>
          </a:p>
        </p:txBody>
      </p:sp>
      <p:sp>
        <p:nvSpPr>
          <p:cNvPr id="114" name="TextBox 36">
            <a:extLst>
              <a:ext uri="{FF2B5EF4-FFF2-40B4-BE49-F238E27FC236}">
                <a16:creationId xmlns:a16="http://schemas.microsoft.com/office/drawing/2014/main" id="{8B38AB47-D7F6-43A9-82FC-26DB1C7F11F0}"/>
              </a:ext>
            </a:extLst>
          </p:cNvPr>
          <p:cNvSpPr txBox="1"/>
          <p:nvPr userDrawn="1"/>
        </p:nvSpPr>
        <p:spPr>
          <a:xfrm>
            <a:off x="14856787" y="2951997"/>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Over deze template</a:t>
            </a:r>
            <a:endParaRPr lang="en-US" sz="1400" b="1" dirty="0">
              <a:solidFill>
                <a:schemeClr val="tx2"/>
              </a:solidFill>
              <a:latin typeface="+mn-lt"/>
              <a:cs typeface="Arial" panose="020B0604020202020204" pitchFamily="34" charset="0"/>
            </a:endParaRPr>
          </a:p>
        </p:txBody>
      </p:sp>
      <p:sp>
        <p:nvSpPr>
          <p:cNvPr id="116" name="TextBox 36">
            <a:extLst>
              <a:ext uri="{FF2B5EF4-FFF2-40B4-BE49-F238E27FC236}">
                <a16:creationId xmlns:a16="http://schemas.microsoft.com/office/drawing/2014/main" id="{DE98C9ED-DA0E-4489-AFB6-87BCD764E8A7}"/>
              </a:ext>
            </a:extLst>
          </p:cNvPr>
          <p:cNvSpPr txBox="1"/>
          <p:nvPr userDrawn="1"/>
        </p:nvSpPr>
        <p:spPr>
          <a:xfrm>
            <a:off x="9292223" y="5700406"/>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Kleuren</a:t>
            </a:r>
            <a:endParaRPr lang="en-US" sz="1400" b="1" dirty="0">
              <a:solidFill>
                <a:schemeClr val="tx2"/>
              </a:solidFill>
              <a:latin typeface="+mn-lt"/>
              <a:cs typeface="Arial" panose="020B0604020202020204" pitchFamily="34" charset="0"/>
            </a:endParaRPr>
          </a:p>
        </p:txBody>
      </p:sp>
      <p:cxnSp>
        <p:nvCxnSpPr>
          <p:cNvPr id="117" name="Straight Connector 37">
            <a:extLst>
              <a:ext uri="{FF2B5EF4-FFF2-40B4-BE49-F238E27FC236}">
                <a16:creationId xmlns:a16="http://schemas.microsoft.com/office/drawing/2014/main" id="{3EED5409-45F2-4D7E-8B14-5980F8596974}"/>
              </a:ext>
            </a:extLst>
          </p:cNvPr>
          <p:cNvCxnSpPr>
            <a:cxnSpLocks/>
          </p:cNvCxnSpPr>
          <p:nvPr userDrawn="1"/>
        </p:nvCxnSpPr>
        <p:spPr>
          <a:xfrm>
            <a:off x="9395015" y="6373382"/>
            <a:ext cx="2663345"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grpSp>
        <p:nvGrpSpPr>
          <p:cNvPr id="119" name="Groep 118">
            <a:extLst>
              <a:ext uri="{FF2B5EF4-FFF2-40B4-BE49-F238E27FC236}">
                <a16:creationId xmlns:a16="http://schemas.microsoft.com/office/drawing/2014/main" id="{A8B5B5E1-95C0-4AEC-B273-7921DC462D82}"/>
              </a:ext>
            </a:extLst>
          </p:cNvPr>
          <p:cNvGrpSpPr/>
          <p:nvPr userDrawn="1"/>
        </p:nvGrpSpPr>
        <p:grpSpPr>
          <a:xfrm>
            <a:off x="9402506" y="6426409"/>
            <a:ext cx="1871067" cy="1785104"/>
            <a:chOff x="15665503" y="2139926"/>
            <a:chExt cx="1871067" cy="1785104"/>
          </a:xfrm>
        </p:grpSpPr>
        <p:sp>
          <p:nvSpPr>
            <p:cNvPr id="103" name="Rechthoek 102">
              <a:extLst>
                <a:ext uri="{FF2B5EF4-FFF2-40B4-BE49-F238E27FC236}">
                  <a16:creationId xmlns:a16="http://schemas.microsoft.com/office/drawing/2014/main" id="{04E0274B-4A23-4599-8B39-A2CDABB5ECA3}"/>
                </a:ext>
              </a:extLst>
            </p:cNvPr>
            <p:cNvSpPr/>
            <p:nvPr userDrawn="1"/>
          </p:nvSpPr>
          <p:spPr>
            <a:xfrm>
              <a:off x="15665506" y="2356874"/>
              <a:ext cx="142875" cy="142875"/>
            </a:xfrm>
            <a:prstGeom prst="rect">
              <a:avLst/>
            </a:prstGeom>
            <a:solidFill>
              <a:srgbClr val="44C8F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rgbClr val="44C8F5"/>
                </a:solidFill>
              </a:endParaRPr>
            </a:p>
          </p:txBody>
        </p:sp>
        <p:sp>
          <p:nvSpPr>
            <p:cNvPr id="104" name="Rechthoek 103">
              <a:extLst>
                <a:ext uri="{FF2B5EF4-FFF2-40B4-BE49-F238E27FC236}">
                  <a16:creationId xmlns:a16="http://schemas.microsoft.com/office/drawing/2014/main" id="{E1C80EC1-5F77-4E24-97DC-457FB1A14657}"/>
                </a:ext>
              </a:extLst>
            </p:cNvPr>
            <p:cNvSpPr/>
            <p:nvPr userDrawn="1"/>
          </p:nvSpPr>
          <p:spPr>
            <a:xfrm>
              <a:off x="15665505" y="2658102"/>
              <a:ext cx="142875" cy="14287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rgbClr val="44C8F5"/>
                </a:solidFill>
              </a:endParaRPr>
            </a:p>
          </p:txBody>
        </p:sp>
        <p:sp>
          <p:nvSpPr>
            <p:cNvPr id="105" name="Rechthoek 104">
              <a:extLst>
                <a:ext uri="{FF2B5EF4-FFF2-40B4-BE49-F238E27FC236}">
                  <a16:creationId xmlns:a16="http://schemas.microsoft.com/office/drawing/2014/main" id="{032FF1D0-E9B8-496A-AD2B-856323BFB5F3}"/>
                </a:ext>
              </a:extLst>
            </p:cNvPr>
            <p:cNvSpPr/>
            <p:nvPr userDrawn="1"/>
          </p:nvSpPr>
          <p:spPr>
            <a:xfrm>
              <a:off x="15665505" y="2959330"/>
              <a:ext cx="142875" cy="14287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rgbClr val="44C8F5"/>
                </a:solidFill>
              </a:endParaRPr>
            </a:p>
          </p:txBody>
        </p:sp>
        <p:sp>
          <p:nvSpPr>
            <p:cNvPr id="106" name="Rechthoek 105">
              <a:extLst>
                <a:ext uri="{FF2B5EF4-FFF2-40B4-BE49-F238E27FC236}">
                  <a16:creationId xmlns:a16="http://schemas.microsoft.com/office/drawing/2014/main" id="{7F705A8C-EA5F-4F41-AD15-B86434C8BD00}"/>
                </a:ext>
              </a:extLst>
            </p:cNvPr>
            <p:cNvSpPr/>
            <p:nvPr userDrawn="1"/>
          </p:nvSpPr>
          <p:spPr>
            <a:xfrm>
              <a:off x="15665504" y="3260558"/>
              <a:ext cx="142875" cy="142875"/>
            </a:xfrm>
            <a:prstGeom prst="rect">
              <a:avLst/>
            </a:prstGeom>
            <a:solidFill>
              <a:srgbClr val="EC008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rgbClr val="44C8F5"/>
                </a:solidFill>
              </a:endParaRPr>
            </a:p>
          </p:txBody>
        </p:sp>
        <p:sp>
          <p:nvSpPr>
            <p:cNvPr id="107" name="Rechthoek 106">
              <a:extLst>
                <a:ext uri="{FF2B5EF4-FFF2-40B4-BE49-F238E27FC236}">
                  <a16:creationId xmlns:a16="http://schemas.microsoft.com/office/drawing/2014/main" id="{A0474411-4E19-4BC3-8560-FCFC981AB516}"/>
                </a:ext>
              </a:extLst>
            </p:cNvPr>
            <p:cNvSpPr/>
            <p:nvPr userDrawn="1"/>
          </p:nvSpPr>
          <p:spPr>
            <a:xfrm>
              <a:off x="15665503" y="3561785"/>
              <a:ext cx="142875" cy="142875"/>
            </a:xfrm>
            <a:prstGeom prst="rect">
              <a:avLst/>
            </a:prstGeom>
            <a:solidFill>
              <a:srgbClr val="FFF2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rgbClr val="44C8F5"/>
                </a:solidFill>
              </a:endParaRPr>
            </a:p>
          </p:txBody>
        </p:sp>
        <p:sp>
          <p:nvSpPr>
            <p:cNvPr id="118" name="TextBox 38">
              <a:extLst>
                <a:ext uri="{FF2B5EF4-FFF2-40B4-BE49-F238E27FC236}">
                  <a16:creationId xmlns:a16="http://schemas.microsoft.com/office/drawing/2014/main" id="{287A7DDB-E8BB-46B2-9EC3-C6D16541431F}"/>
                </a:ext>
              </a:extLst>
            </p:cNvPr>
            <p:cNvSpPr txBox="1"/>
            <p:nvPr userDrawn="1"/>
          </p:nvSpPr>
          <p:spPr>
            <a:xfrm>
              <a:off x="15808378" y="2139926"/>
              <a:ext cx="1728192" cy="1785104"/>
            </a:xfrm>
            <a:prstGeom prst="rect">
              <a:avLst/>
            </a:prstGeom>
            <a:noFill/>
          </p:spPr>
          <p:txBody>
            <a:bodyPr wrap="square" rtlCol="0">
              <a:spAutoFit/>
            </a:bodyPr>
            <a:lstStyle/>
            <a:p>
              <a:pPr marL="0" indent="0" algn="l">
                <a:buFontTx/>
                <a:buNone/>
              </a:pPr>
              <a:r>
                <a:rPr lang="en-US" sz="1000" dirty="0"/>
                <a:t>H</a:t>
              </a:r>
              <a:r>
                <a:rPr lang="nl-BE" sz="1000" dirty="0" err="1"/>
                <a:t>oofdkleur</a:t>
              </a:r>
              <a:endParaRPr lang="nl-BE" sz="1000" dirty="0"/>
            </a:p>
            <a:p>
              <a:pPr marL="0" indent="0" algn="l">
                <a:buFontTx/>
                <a:buNone/>
              </a:pPr>
              <a:r>
                <a:rPr lang="nl-BE" sz="1000" dirty="0"/>
                <a:t>Blauw (RGB: 68,200,245)</a:t>
              </a:r>
            </a:p>
            <a:p>
              <a:pPr marL="0" indent="0">
                <a:buFontTx/>
                <a:buNone/>
              </a:pPr>
              <a:r>
                <a:rPr lang="en-US" sz="1000" dirty="0"/>
                <a:t>1</a:t>
              </a:r>
              <a:r>
                <a:rPr lang="en-US" sz="1000" baseline="30000" dirty="0"/>
                <a:t>ste </a:t>
              </a:r>
              <a:r>
                <a:rPr lang="nl-BE" sz="1000" dirty="0"/>
                <a:t> Tekstkleur </a:t>
              </a:r>
            </a:p>
            <a:p>
              <a:pPr marL="0" indent="0">
                <a:buFontTx/>
                <a:buNone/>
              </a:pPr>
              <a:r>
                <a:rPr lang="nl-BE" sz="1000" dirty="0"/>
                <a:t>Wit (RGB:255,255,255)</a:t>
              </a:r>
            </a:p>
            <a:p>
              <a:pPr marL="0" indent="0">
                <a:buFontTx/>
                <a:buNone/>
              </a:pPr>
              <a:r>
                <a:rPr lang="en-US" sz="1000" dirty="0"/>
                <a:t>2</a:t>
              </a:r>
              <a:r>
                <a:rPr lang="en-US" sz="1000" baseline="30000" dirty="0"/>
                <a:t>de</a:t>
              </a:r>
              <a:r>
                <a:rPr lang="en-US" sz="1000" dirty="0"/>
                <a:t>   </a:t>
              </a:r>
              <a:r>
                <a:rPr lang="en-US" sz="1000" dirty="0" err="1"/>
                <a:t>Tekstkleur</a:t>
              </a:r>
              <a:endParaRPr lang="en-US" sz="1000" dirty="0"/>
            </a:p>
            <a:p>
              <a:pPr marL="0" indent="0">
                <a:buFontTx/>
                <a:buNone/>
              </a:pPr>
              <a:r>
                <a:rPr lang="en-US" sz="1000" dirty="0"/>
                <a:t>Z</a:t>
              </a:r>
              <a:r>
                <a:rPr lang="nl-BE" sz="1000" dirty="0"/>
                <a:t>wart (RGB:0,0,0)</a:t>
              </a:r>
            </a:p>
            <a:p>
              <a:pPr marL="0" indent="0">
                <a:buFontTx/>
                <a:buNone/>
              </a:pPr>
              <a:r>
                <a:rPr lang="en-US" sz="1000" dirty="0"/>
                <a:t>Extra: </a:t>
              </a:r>
            </a:p>
            <a:p>
              <a:pPr marL="0" indent="0">
                <a:buFontTx/>
                <a:buNone/>
              </a:pPr>
              <a:r>
                <a:rPr lang="en-US" sz="1000" dirty="0"/>
                <a:t>Magenta</a:t>
              </a:r>
              <a:r>
                <a:rPr lang="nl-BE" sz="1000" dirty="0"/>
                <a:t> (RGB: 236,0,140)</a:t>
              </a:r>
            </a:p>
            <a:p>
              <a:pPr marL="0" indent="0">
                <a:buFontTx/>
                <a:buNone/>
              </a:pPr>
              <a:r>
                <a:rPr lang="nl-BE" sz="1000" dirty="0"/>
                <a:t>Extra:</a:t>
              </a:r>
            </a:p>
            <a:p>
              <a:pPr marL="0" indent="0">
                <a:buFontTx/>
                <a:buNone/>
              </a:pPr>
              <a:r>
                <a:rPr lang="nl-BE" sz="1000" dirty="0"/>
                <a:t>Geel (RGB: 255,242,0) (niet gebruiken op wit)</a:t>
              </a:r>
            </a:p>
          </p:txBody>
        </p:sp>
      </p:grpSp>
      <p:sp>
        <p:nvSpPr>
          <p:cNvPr id="120" name="TextBox 36">
            <a:extLst>
              <a:ext uri="{FF2B5EF4-FFF2-40B4-BE49-F238E27FC236}">
                <a16:creationId xmlns:a16="http://schemas.microsoft.com/office/drawing/2014/main" id="{3EAF5BE9-EF67-47E5-A682-94D24FB13906}"/>
              </a:ext>
            </a:extLst>
          </p:cNvPr>
          <p:cNvSpPr txBox="1"/>
          <p:nvPr userDrawn="1"/>
        </p:nvSpPr>
        <p:spPr>
          <a:xfrm>
            <a:off x="14843097" y="1530329"/>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Hulplijnen tonen aanpassen</a:t>
            </a:r>
            <a:endParaRPr lang="en-US" sz="1400" b="1" dirty="0">
              <a:solidFill>
                <a:schemeClr val="tx2"/>
              </a:solidFill>
              <a:latin typeface="+mn-lt"/>
              <a:cs typeface="Arial" panose="020B0604020202020204" pitchFamily="34" charset="0"/>
            </a:endParaRPr>
          </a:p>
        </p:txBody>
      </p:sp>
      <p:cxnSp>
        <p:nvCxnSpPr>
          <p:cNvPr id="121" name="Straight Connector 37">
            <a:extLst>
              <a:ext uri="{FF2B5EF4-FFF2-40B4-BE49-F238E27FC236}">
                <a16:creationId xmlns:a16="http://schemas.microsoft.com/office/drawing/2014/main" id="{819FD590-9EA9-40CE-B351-6A5B55A4522C}"/>
              </a:ext>
            </a:extLst>
          </p:cNvPr>
          <p:cNvCxnSpPr>
            <a:cxnSpLocks/>
          </p:cNvCxnSpPr>
          <p:nvPr userDrawn="1"/>
        </p:nvCxnSpPr>
        <p:spPr>
          <a:xfrm>
            <a:off x="14951109" y="2192081"/>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sp>
        <p:nvSpPr>
          <p:cNvPr id="122" name="TextBox 38">
            <a:extLst>
              <a:ext uri="{FF2B5EF4-FFF2-40B4-BE49-F238E27FC236}">
                <a16:creationId xmlns:a16="http://schemas.microsoft.com/office/drawing/2014/main" id="{4B3EA554-D090-4E0C-B829-633532215D24}"/>
              </a:ext>
            </a:extLst>
          </p:cNvPr>
          <p:cNvSpPr txBox="1"/>
          <p:nvPr userDrawn="1"/>
        </p:nvSpPr>
        <p:spPr>
          <a:xfrm>
            <a:off x="14845814" y="2258927"/>
            <a:ext cx="2770673" cy="553998"/>
          </a:xfrm>
          <a:prstGeom prst="rect">
            <a:avLst/>
          </a:prstGeom>
          <a:noFill/>
        </p:spPr>
        <p:txBody>
          <a:bodyPr wrap="square" rtlCol="0">
            <a:spAutoFit/>
          </a:bodyPr>
          <a:lstStyle/>
          <a:p>
            <a:r>
              <a:rPr lang="nl-NL" sz="1000" dirty="0">
                <a:latin typeface="+mn-lt"/>
                <a:cs typeface="Arial" panose="020B0604020202020204" pitchFamily="34" charset="0"/>
              </a:rPr>
              <a:t>In elke slide </a:t>
            </a:r>
            <a:r>
              <a:rPr lang="nl-NL" sz="1000" dirty="0" err="1">
                <a:latin typeface="+mn-lt"/>
                <a:cs typeface="Arial" panose="020B0604020202020204" pitchFamily="34" charset="0"/>
              </a:rPr>
              <a:t>layout</a:t>
            </a:r>
            <a:r>
              <a:rPr lang="nl-NL" sz="1000" dirty="0">
                <a:latin typeface="+mn-lt"/>
                <a:cs typeface="Arial" panose="020B0604020202020204" pitchFamily="34" charset="0"/>
              </a:rPr>
              <a:t> zijn er hulplijnen beschikbaar, deze kan je tonen/verbergen via Beeld &gt; hulplijnen  </a:t>
            </a:r>
          </a:p>
        </p:txBody>
      </p:sp>
      <p:cxnSp>
        <p:nvCxnSpPr>
          <p:cNvPr id="100" name="Straight Connector 37">
            <a:extLst>
              <a:ext uri="{FF2B5EF4-FFF2-40B4-BE49-F238E27FC236}">
                <a16:creationId xmlns:a16="http://schemas.microsoft.com/office/drawing/2014/main" id="{6F7C9DAC-41A9-4153-AE22-D38B2FBB1ADB}"/>
              </a:ext>
            </a:extLst>
          </p:cNvPr>
          <p:cNvCxnSpPr>
            <a:cxnSpLocks/>
          </p:cNvCxnSpPr>
          <p:nvPr userDrawn="1"/>
        </p:nvCxnSpPr>
        <p:spPr>
          <a:xfrm>
            <a:off x="14940538" y="3589460"/>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01" name="Straight Connector 37">
            <a:extLst>
              <a:ext uri="{FF2B5EF4-FFF2-40B4-BE49-F238E27FC236}">
                <a16:creationId xmlns:a16="http://schemas.microsoft.com/office/drawing/2014/main" id="{EC732D33-6040-427E-9F3D-46B5263A9C64}"/>
              </a:ext>
            </a:extLst>
          </p:cNvPr>
          <p:cNvCxnSpPr>
            <a:cxnSpLocks/>
          </p:cNvCxnSpPr>
          <p:nvPr userDrawn="1"/>
        </p:nvCxnSpPr>
        <p:spPr>
          <a:xfrm>
            <a:off x="14951108" y="5676190"/>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02" name="Straight Connector 37">
            <a:extLst>
              <a:ext uri="{FF2B5EF4-FFF2-40B4-BE49-F238E27FC236}">
                <a16:creationId xmlns:a16="http://schemas.microsoft.com/office/drawing/2014/main" id="{26947BBD-0A4B-44D3-A915-652A012A7A58}"/>
              </a:ext>
            </a:extLst>
          </p:cNvPr>
          <p:cNvCxnSpPr>
            <a:cxnSpLocks/>
          </p:cNvCxnSpPr>
          <p:nvPr userDrawn="1"/>
        </p:nvCxnSpPr>
        <p:spPr>
          <a:xfrm>
            <a:off x="12172955" y="2192081"/>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08" name="Straight Connector 37">
            <a:extLst>
              <a:ext uri="{FF2B5EF4-FFF2-40B4-BE49-F238E27FC236}">
                <a16:creationId xmlns:a16="http://schemas.microsoft.com/office/drawing/2014/main" id="{0D0046EC-C8CD-4C56-9DC8-1478BB78D138}"/>
              </a:ext>
            </a:extLst>
          </p:cNvPr>
          <p:cNvCxnSpPr>
            <a:cxnSpLocks/>
          </p:cNvCxnSpPr>
          <p:nvPr userDrawn="1"/>
        </p:nvCxnSpPr>
        <p:spPr>
          <a:xfrm>
            <a:off x="9409198" y="2201606"/>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09" name="Straight Connector 37">
            <a:extLst>
              <a:ext uri="{FF2B5EF4-FFF2-40B4-BE49-F238E27FC236}">
                <a16:creationId xmlns:a16="http://schemas.microsoft.com/office/drawing/2014/main" id="{B2DDD7FA-819F-4750-AE5F-4436241AE3CB}"/>
              </a:ext>
            </a:extLst>
          </p:cNvPr>
          <p:cNvCxnSpPr>
            <a:cxnSpLocks/>
          </p:cNvCxnSpPr>
          <p:nvPr userDrawn="1"/>
        </p:nvCxnSpPr>
        <p:spPr>
          <a:xfrm>
            <a:off x="6608159" y="2201606"/>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10" name="Straight Connector 37">
            <a:extLst>
              <a:ext uri="{FF2B5EF4-FFF2-40B4-BE49-F238E27FC236}">
                <a16:creationId xmlns:a16="http://schemas.microsoft.com/office/drawing/2014/main" id="{5C1725D8-6592-425C-9718-5A8059E62B2B}"/>
              </a:ext>
            </a:extLst>
          </p:cNvPr>
          <p:cNvCxnSpPr>
            <a:cxnSpLocks/>
          </p:cNvCxnSpPr>
          <p:nvPr userDrawn="1"/>
        </p:nvCxnSpPr>
        <p:spPr>
          <a:xfrm>
            <a:off x="6596037" y="6369872"/>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11" name="Straight Connector 37">
            <a:extLst>
              <a:ext uri="{FF2B5EF4-FFF2-40B4-BE49-F238E27FC236}">
                <a16:creationId xmlns:a16="http://schemas.microsoft.com/office/drawing/2014/main" id="{CA82EA55-5530-4901-8B06-125D61B51802}"/>
              </a:ext>
            </a:extLst>
          </p:cNvPr>
          <p:cNvCxnSpPr>
            <a:cxnSpLocks/>
          </p:cNvCxnSpPr>
          <p:nvPr userDrawn="1"/>
        </p:nvCxnSpPr>
        <p:spPr>
          <a:xfrm>
            <a:off x="9396501" y="4288366"/>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12" name="Straight Connector 37">
            <a:extLst>
              <a:ext uri="{FF2B5EF4-FFF2-40B4-BE49-F238E27FC236}">
                <a16:creationId xmlns:a16="http://schemas.microsoft.com/office/drawing/2014/main" id="{668DCCB7-376A-483D-AFAB-A8639131083C}"/>
              </a:ext>
            </a:extLst>
          </p:cNvPr>
          <p:cNvCxnSpPr>
            <a:cxnSpLocks/>
          </p:cNvCxnSpPr>
          <p:nvPr userDrawn="1"/>
        </p:nvCxnSpPr>
        <p:spPr>
          <a:xfrm>
            <a:off x="12194909" y="7084284"/>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88" name="Straight Connector 37">
            <a:extLst>
              <a:ext uri="{FF2B5EF4-FFF2-40B4-BE49-F238E27FC236}">
                <a16:creationId xmlns:a16="http://schemas.microsoft.com/office/drawing/2014/main" id="{8FB72589-A4DA-4C84-8350-C97570E4F447}"/>
              </a:ext>
            </a:extLst>
          </p:cNvPr>
          <p:cNvCxnSpPr>
            <a:cxnSpLocks/>
          </p:cNvCxnSpPr>
          <p:nvPr userDrawn="1"/>
        </p:nvCxnSpPr>
        <p:spPr>
          <a:xfrm>
            <a:off x="6605430" y="3600349"/>
            <a:ext cx="2663345"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sp>
        <p:nvSpPr>
          <p:cNvPr id="91" name="TextBox 36">
            <a:extLst>
              <a:ext uri="{FF2B5EF4-FFF2-40B4-BE49-F238E27FC236}">
                <a16:creationId xmlns:a16="http://schemas.microsoft.com/office/drawing/2014/main" id="{D7713FE1-89B6-48B8-BAF6-7D35FD23F464}"/>
              </a:ext>
            </a:extLst>
          </p:cNvPr>
          <p:cNvSpPr txBox="1"/>
          <p:nvPr userDrawn="1"/>
        </p:nvSpPr>
        <p:spPr>
          <a:xfrm>
            <a:off x="12081358" y="3600447"/>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Tabellen aanpassen</a:t>
            </a:r>
            <a:endParaRPr lang="en-US" sz="1400" b="1" dirty="0">
              <a:solidFill>
                <a:schemeClr val="tx2"/>
              </a:solidFill>
              <a:latin typeface="+mn-lt"/>
              <a:cs typeface="Arial" panose="020B0604020202020204" pitchFamily="34" charset="0"/>
            </a:endParaRPr>
          </a:p>
        </p:txBody>
      </p:sp>
      <p:sp>
        <p:nvSpPr>
          <p:cNvPr id="95" name="TextBox 38">
            <a:extLst>
              <a:ext uri="{FF2B5EF4-FFF2-40B4-BE49-F238E27FC236}">
                <a16:creationId xmlns:a16="http://schemas.microsoft.com/office/drawing/2014/main" id="{CF99A2DF-E6DD-48A7-B7C5-F9C05A360C92}"/>
              </a:ext>
            </a:extLst>
          </p:cNvPr>
          <p:cNvSpPr txBox="1"/>
          <p:nvPr userDrawn="1"/>
        </p:nvSpPr>
        <p:spPr>
          <a:xfrm>
            <a:off x="12084102" y="4341532"/>
            <a:ext cx="2770673" cy="1477328"/>
          </a:xfrm>
          <a:prstGeom prst="rect">
            <a:avLst/>
          </a:prstGeom>
          <a:noFill/>
        </p:spPr>
        <p:txBody>
          <a:bodyPr wrap="square" rtlCol="0">
            <a:spAutoFit/>
          </a:bodyPr>
          <a:lstStyle/>
          <a:p>
            <a:r>
              <a:rPr lang="nl-NL" sz="1000" dirty="0">
                <a:latin typeface="+mn-lt"/>
                <a:cs typeface="Arial" panose="020B0604020202020204" pitchFamily="34" charset="0"/>
              </a:rPr>
              <a:t>Tabellen werkt niet altijd even vlot in PowerPoint. </a:t>
            </a:r>
          </a:p>
          <a:p>
            <a:endParaRPr lang="nl-NL" sz="1000" dirty="0">
              <a:latin typeface="+mn-lt"/>
              <a:cs typeface="Arial" panose="020B0604020202020204" pitchFamily="34" charset="0"/>
            </a:endParaRPr>
          </a:p>
          <a:p>
            <a:r>
              <a:rPr lang="nl-NL" sz="1000" dirty="0">
                <a:latin typeface="+mn-lt"/>
                <a:cs typeface="Arial" panose="020B0604020202020204" pitchFamily="34" charset="0"/>
              </a:rPr>
              <a:t>Indien je de template gebruikt, klik op het icoontje voor een nieuwe tabel. Het aantal kolommen wordt automatisch verdeeld over de volledige breedte. De hoogte is zelf aan te passen. Gebruik de hulplijnen als gids.</a:t>
            </a:r>
          </a:p>
          <a:p>
            <a:endParaRPr lang="nl-NL" sz="1000" dirty="0">
              <a:latin typeface="+mn-lt"/>
              <a:cs typeface="Arial" panose="020B0604020202020204" pitchFamily="34" charset="0"/>
            </a:endParaRPr>
          </a:p>
          <a:p>
            <a:r>
              <a:rPr lang="nl-NL" sz="1000" dirty="0">
                <a:latin typeface="+mn-lt"/>
                <a:cs typeface="Arial" panose="020B0604020202020204" pitchFamily="34" charset="0"/>
              </a:rPr>
              <a:t>Pas bij ontwerpen de kleuren aan naar blauw.</a:t>
            </a:r>
          </a:p>
        </p:txBody>
      </p:sp>
      <p:cxnSp>
        <p:nvCxnSpPr>
          <p:cNvPr id="98" name="Straight Connector 37">
            <a:extLst>
              <a:ext uri="{FF2B5EF4-FFF2-40B4-BE49-F238E27FC236}">
                <a16:creationId xmlns:a16="http://schemas.microsoft.com/office/drawing/2014/main" id="{99AFE722-09B8-413F-829D-9216ACF9A7EF}"/>
              </a:ext>
            </a:extLst>
          </p:cNvPr>
          <p:cNvCxnSpPr>
            <a:cxnSpLocks/>
          </p:cNvCxnSpPr>
          <p:nvPr userDrawn="1"/>
        </p:nvCxnSpPr>
        <p:spPr>
          <a:xfrm>
            <a:off x="12172955" y="4282788"/>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pic>
        <p:nvPicPr>
          <p:cNvPr id="7" name="Afbeelding 6">
            <a:extLst>
              <a:ext uri="{FF2B5EF4-FFF2-40B4-BE49-F238E27FC236}">
                <a16:creationId xmlns:a16="http://schemas.microsoft.com/office/drawing/2014/main" id="{62AC454E-32D4-42BD-A1BE-ACA903B31E66}"/>
              </a:ext>
            </a:extLst>
          </p:cNvPr>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12176607" y="5827087"/>
            <a:ext cx="2585662" cy="361700"/>
          </a:xfrm>
          <a:prstGeom prst="rect">
            <a:avLst/>
          </a:prstGeom>
        </p:spPr>
      </p:pic>
      <p:pic>
        <p:nvPicPr>
          <p:cNvPr id="115" name="Afbeelding 114">
            <a:extLst>
              <a:ext uri="{FF2B5EF4-FFF2-40B4-BE49-F238E27FC236}">
                <a16:creationId xmlns:a16="http://schemas.microsoft.com/office/drawing/2014/main" id="{CB240C3F-0CBE-43DA-B915-ADD14E9397EB}"/>
              </a:ext>
            </a:extLst>
          </p:cNvPr>
          <p:cNvPicPr>
            <a:picLocks noChangeAspect="1"/>
          </p:cNvPicPr>
          <p:nvPr userDrawn="1"/>
        </p:nvPicPr>
        <p:blipFill rotWithShape="1">
          <a:blip r:embed="rId11">
            <a:extLst>
              <a:ext uri="{28A0092B-C50C-407E-A947-70E740481C1C}">
                <a14:useLocalDpi xmlns:a14="http://schemas.microsoft.com/office/drawing/2010/main" val="0"/>
              </a:ext>
            </a:extLst>
          </a:blip>
          <a:srcRect t="4581"/>
          <a:stretch/>
        </p:blipFill>
        <p:spPr>
          <a:xfrm>
            <a:off x="1068067" y="4531519"/>
            <a:ext cx="5267788" cy="4623295"/>
          </a:xfrm>
          <a:prstGeom prst="rect">
            <a:avLst/>
          </a:prstGeom>
        </p:spPr>
      </p:pic>
    </p:spTree>
    <p:extLst>
      <p:ext uri="{BB962C8B-B14F-4D97-AF65-F5344CB8AC3E}">
        <p14:creationId xmlns:p14="http://schemas.microsoft.com/office/powerpoint/2010/main" val="107272031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title" preserve="1">
  <p:cSld name="Titel">
    <p:spTree>
      <p:nvGrpSpPr>
        <p:cNvPr id="1" name=""/>
        <p:cNvGrpSpPr/>
        <p:nvPr/>
      </p:nvGrpSpPr>
      <p:grpSpPr>
        <a:xfrm>
          <a:off x="0" y="0"/>
          <a:ext cx="0" cy="0"/>
          <a:chOff x="0" y="0"/>
          <a:chExt cx="0" cy="0"/>
        </a:xfrm>
      </p:grpSpPr>
      <p:sp>
        <p:nvSpPr>
          <p:cNvPr id="10" name="Achtergrond Blauw">
            <a:extLst>
              <a:ext uri="{FF2B5EF4-FFF2-40B4-BE49-F238E27FC236}">
                <a16:creationId xmlns:a16="http://schemas.microsoft.com/office/drawing/2014/main" id="{127BD0DD-96EC-4659-8C98-AD33554F5AEF}"/>
              </a:ext>
            </a:extLst>
          </p:cNvPr>
          <p:cNvSpPr/>
          <p:nvPr userDrawn="1"/>
        </p:nvSpPr>
        <p:spPr>
          <a:xfrm>
            <a:off x="1019175" y="-1"/>
            <a:ext cx="17271206" cy="10287001"/>
          </a:xfrm>
          <a:custGeom>
            <a:avLst/>
            <a:gdLst>
              <a:gd name="connsiteX0" fmla="*/ 17335500 w 17335500"/>
              <a:gd name="connsiteY0" fmla="*/ 9525 h 10382250"/>
              <a:gd name="connsiteX1" fmla="*/ 3409950 w 17335500"/>
              <a:gd name="connsiteY1" fmla="*/ 0 h 10382250"/>
              <a:gd name="connsiteX2" fmla="*/ 0 w 17335500"/>
              <a:gd name="connsiteY2" fmla="*/ 10382250 h 10382250"/>
              <a:gd name="connsiteX3" fmla="*/ 17335500 w 17335500"/>
              <a:gd name="connsiteY3" fmla="*/ 10334625 h 10382250"/>
              <a:gd name="connsiteX4" fmla="*/ 17335500 w 17335500"/>
              <a:gd name="connsiteY4" fmla="*/ 9525 h 10382250"/>
              <a:gd name="connsiteX0" fmla="*/ 17335500 w 17335500"/>
              <a:gd name="connsiteY0" fmla="*/ 0 h 10372725"/>
              <a:gd name="connsiteX1" fmla="*/ 3398044 w 17335500"/>
              <a:gd name="connsiteY1" fmla="*/ 28575 h 10372725"/>
              <a:gd name="connsiteX2" fmla="*/ 0 w 17335500"/>
              <a:gd name="connsiteY2" fmla="*/ 10372725 h 10372725"/>
              <a:gd name="connsiteX3" fmla="*/ 17335500 w 17335500"/>
              <a:gd name="connsiteY3" fmla="*/ 10325100 h 10372725"/>
              <a:gd name="connsiteX4" fmla="*/ 17335500 w 17335500"/>
              <a:gd name="connsiteY4" fmla="*/ 0 h 10372725"/>
              <a:gd name="connsiteX0" fmla="*/ 16937831 w 17335500"/>
              <a:gd name="connsiteY0" fmla="*/ 481012 h 10344150"/>
              <a:gd name="connsiteX1" fmla="*/ 3398044 w 17335500"/>
              <a:gd name="connsiteY1" fmla="*/ 0 h 10344150"/>
              <a:gd name="connsiteX2" fmla="*/ 0 w 17335500"/>
              <a:gd name="connsiteY2" fmla="*/ 10344150 h 10344150"/>
              <a:gd name="connsiteX3" fmla="*/ 17335500 w 17335500"/>
              <a:gd name="connsiteY3" fmla="*/ 10296525 h 10344150"/>
              <a:gd name="connsiteX4" fmla="*/ 16937831 w 17335500"/>
              <a:gd name="connsiteY4" fmla="*/ 481012 h 10344150"/>
              <a:gd name="connsiteX0" fmla="*/ 17304544 w 17335500"/>
              <a:gd name="connsiteY0" fmla="*/ 0 h 10344151"/>
              <a:gd name="connsiteX1" fmla="*/ 3398044 w 17335500"/>
              <a:gd name="connsiteY1" fmla="*/ 1 h 10344151"/>
              <a:gd name="connsiteX2" fmla="*/ 0 w 17335500"/>
              <a:gd name="connsiteY2" fmla="*/ 10344151 h 10344151"/>
              <a:gd name="connsiteX3" fmla="*/ 17335500 w 17335500"/>
              <a:gd name="connsiteY3" fmla="*/ 10296526 h 10344151"/>
              <a:gd name="connsiteX4" fmla="*/ 17304544 w 17335500"/>
              <a:gd name="connsiteY4" fmla="*/ 0 h 10344151"/>
              <a:gd name="connsiteX0" fmla="*/ 17304544 w 17304622"/>
              <a:gd name="connsiteY0" fmla="*/ 0 h 10344151"/>
              <a:gd name="connsiteX1" fmla="*/ 3398044 w 17304622"/>
              <a:gd name="connsiteY1" fmla="*/ 1 h 10344151"/>
              <a:gd name="connsiteX2" fmla="*/ 0 w 17304622"/>
              <a:gd name="connsiteY2" fmla="*/ 10344151 h 10344151"/>
              <a:gd name="connsiteX3" fmla="*/ 16309181 w 17304622"/>
              <a:gd name="connsiteY3" fmla="*/ 9244014 h 10344151"/>
              <a:gd name="connsiteX4" fmla="*/ 17304544 w 17304622"/>
              <a:gd name="connsiteY4" fmla="*/ 0 h 10344151"/>
              <a:gd name="connsiteX0" fmla="*/ 17304544 w 17309306"/>
              <a:gd name="connsiteY0" fmla="*/ 0 h 10344151"/>
              <a:gd name="connsiteX1" fmla="*/ 3398044 w 17309306"/>
              <a:gd name="connsiteY1" fmla="*/ 1 h 10344151"/>
              <a:gd name="connsiteX2" fmla="*/ 0 w 17309306"/>
              <a:gd name="connsiteY2" fmla="*/ 10344151 h 10344151"/>
              <a:gd name="connsiteX3" fmla="*/ 17309306 w 17309306"/>
              <a:gd name="connsiteY3" fmla="*/ 10287001 h 10344151"/>
              <a:gd name="connsiteX4" fmla="*/ 17304544 w 17309306"/>
              <a:gd name="connsiteY4" fmla="*/ 0 h 10344151"/>
              <a:gd name="connsiteX0" fmla="*/ 16740188 w 16744950"/>
              <a:gd name="connsiteY0" fmla="*/ 0 h 10287001"/>
              <a:gd name="connsiteX1" fmla="*/ 2833688 w 16744950"/>
              <a:gd name="connsiteY1" fmla="*/ 1 h 10287001"/>
              <a:gd name="connsiteX2" fmla="*/ 0 w 16744950"/>
              <a:gd name="connsiteY2" fmla="*/ 10106026 h 10287001"/>
              <a:gd name="connsiteX3" fmla="*/ 16744950 w 16744950"/>
              <a:gd name="connsiteY3" fmla="*/ 10287001 h 10287001"/>
              <a:gd name="connsiteX4" fmla="*/ 16740188 w 16744950"/>
              <a:gd name="connsiteY4" fmla="*/ 0 h 10287001"/>
              <a:gd name="connsiteX0" fmla="*/ 17266444 w 17271206"/>
              <a:gd name="connsiteY0" fmla="*/ 0 h 10287001"/>
              <a:gd name="connsiteX1" fmla="*/ 3359944 w 17271206"/>
              <a:gd name="connsiteY1" fmla="*/ 1 h 10287001"/>
              <a:gd name="connsiteX2" fmla="*/ 0 w 17271206"/>
              <a:gd name="connsiteY2" fmla="*/ 10287001 h 10287001"/>
              <a:gd name="connsiteX3" fmla="*/ 17271206 w 17271206"/>
              <a:gd name="connsiteY3" fmla="*/ 10287001 h 10287001"/>
              <a:gd name="connsiteX4" fmla="*/ 17266444 w 17271206"/>
              <a:gd name="connsiteY4" fmla="*/ 0 h 10287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71206" h="10287001">
                <a:moveTo>
                  <a:pt x="17266444" y="0"/>
                </a:moveTo>
                <a:lnTo>
                  <a:pt x="3359944" y="1"/>
                </a:lnTo>
                <a:lnTo>
                  <a:pt x="0" y="10287001"/>
                </a:lnTo>
                <a:lnTo>
                  <a:pt x="17271206" y="10287001"/>
                </a:lnTo>
                <a:cubicBezTo>
                  <a:pt x="17260887" y="6854826"/>
                  <a:pt x="17276763" y="3432175"/>
                  <a:pt x="17266444" y="0"/>
                </a:cubicBezTo>
                <a:close/>
              </a:path>
            </a:pathLst>
          </a:custGeom>
          <a:solidFill>
            <a:srgbClr val="44C8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pic>
        <p:nvPicPr>
          <p:cNvPr id="15" name="template Image TEMP" hidden="1">
            <a:extLst>
              <a:ext uri="{FF2B5EF4-FFF2-40B4-BE49-F238E27FC236}">
                <a16:creationId xmlns:a16="http://schemas.microsoft.com/office/drawing/2014/main" id="{4A45DE4B-E045-4661-8F27-4DF498AAD24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
            <a:ext cx="18288000" cy="10287000"/>
          </a:xfrm>
          <a:prstGeom prst="rect">
            <a:avLst/>
          </a:prstGeom>
        </p:spPr>
      </p:pic>
      <p:sp>
        <p:nvSpPr>
          <p:cNvPr id="2" name="Title 1"/>
          <p:cNvSpPr>
            <a:spLocks noGrp="1"/>
          </p:cNvSpPr>
          <p:nvPr>
            <p:ph type="ctrTitle" hasCustomPrompt="1"/>
          </p:nvPr>
        </p:nvSpPr>
        <p:spPr>
          <a:xfrm>
            <a:off x="5149215" y="4065262"/>
            <a:ext cx="12376786" cy="1964494"/>
          </a:xfrm>
        </p:spPr>
        <p:txBody>
          <a:bodyPr wrap="none" lIns="0" tIns="0" rIns="0" bIns="0" anchor="b">
            <a:noAutofit/>
          </a:bodyPr>
          <a:lstStyle>
            <a:lvl1pPr algn="l">
              <a:lnSpc>
                <a:spcPct val="100000"/>
              </a:lnSpc>
              <a:defRPr sz="5400">
                <a:solidFill>
                  <a:schemeClr val="bg1"/>
                </a:solidFill>
                <a:latin typeface="Arial Rounded MT Bold" panose="020F0704030504030204" pitchFamily="34" charset="0"/>
              </a:defRPr>
            </a:lvl1pPr>
          </a:lstStyle>
          <a:p>
            <a:br>
              <a:rPr lang="en-GB" noProof="0"/>
            </a:br>
            <a:br>
              <a:rPr lang="en-GB" noProof="0"/>
            </a:br>
            <a:r>
              <a:rPr lang="en-GB" noProof="0"/>
              <a:t>Titel</a:t>
            </a:r>
          </a:p>
        </p:txBody>
      </p:sp>
      <p:sp>
        <p:nvSpPr>
          <p:cNvPr id="3" name="Subtitle 2"/>
          <p:cNvSpPr>
            <a:spLocks noGrp="1"/>
          </p:cNvSpPr>
          <p:nvPr>
            <p:ph type="subTitle" idx="1" hasCustomPrompt="1"/>
          </p:nvPr>
        </p:nvSpPr>
        <p:spPr>
          <a:xfrm>
            <a:off x="5177790" y="6692164"/>
            <a:ext cx="12376786" cy="2483643"/>
          </a:xfrm>
        </p:spPr>
        <p:txBody>
          <a:bodyPr lIns="0" tIns="0" rIns="0" bIns="0"/>
          <a:lstStyle>
            <a:lvl1pPr marL="0" indent="0" algn="l">
              <a:lnSpc>
                <a:spcPct val="65000"/>
              </a:lnSpc>
              <a:buNone/>
              <a:defRPr sz="3600">
                <a:solidFill>
                  <a:schemeClr val="bg1"/>
                </a:solidFill>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GB" noProof="0"/>
              <a:t>Ondertitel tekst</a:t>
            </a:r>
          </a:p>
        </p:txBody>
      </p:sp>
      <p:sp>
        <p:nvSpPr>
          <p:cNvPr id="8" name="TextBox 4">
            <a:extLst>
              <a:ext uri="{FF2B5EF4-FFF2-40B4-BE49-F238E27FC236}">
                <a16:creationId xmlns:a16="http://schemas.microsoft.com/office/drawing/2014/main" id="{3518A324-C96E-44BE-ACA2-A56AC1F14FF4}"/>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Titel slide</a:t>
            </a:r>
            <a:endParaRPr lang="en-US" sz="2000" b="1" dirty="0">
              <a:solidFill>
                <a:schemeClr val="tx1"/>
              </a:solidFill>
              <a:latin typeface="+mn-lt"/>
              <a:cs typeface="Arial" panose="020B0604020202020204" pitchFamily="34" charset="0"/>
            </a:endParaRPr>
          </a:p>
        </p:txBody>
      </p:sp>
      <p:pic>
        <p:nvPicPr>
          <p:cNvPr id="12" name="Graphic 11">
            <a:extLst>
              <a:ext uri="{FF2B5EF4-FFF2-40B4-BE49-F238E27FC236}">
                <a16:creationId xmlns:a16="http://schemas.microsoft.com/office/drawing/2014/main" id="{CAD32F27-0931-4A36-A228-C5DD842F3585}"/>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7001" y="357904"/>
            <a:ext cx="7601331" cy="3895344"/>
          </a:xfrm>
          <a:prstGeom prst="rect">
            <a:avLst/>
          </a:prstGeom>
        </p:spPr>
      </p:pic>
    </p:spTree>
    <p:extLst>
      <p:ext uri="{BB962C8B-B14F-4D97-AF65-F5344CB8AC3E}">
        <p14:creationId xmlns:p14="http://schemas.microsoft.com/office/powerpoint/2010/main" val="3543459042"/>
      </p:ext>
    </p:extLst>
  </p:cSld>
  <p:clrMapOvr>
    <a:masterClrMapping/>
  </p:clrMapOvr>
  <p:extLst>
    <p:ext uri="{DCECCB84-F9BA-43D5-87BE-67443E8EF086}">
      <p15:sldGuideLst xmlns:p15="http://schemas.microsoft.com/office/powerpoint/2012/main"/>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title" preserve="1">
  <p:cSld name="Tussentitel">
    <p:spTree>
      <p:nvGrpSpPr>
        <p:cNvPr id="1" name=""/>
        <p:cNvGrpSpPr/>
        <p:nvPr/>
      </p:nvGrpSpPr>
      <p:grpSpPr>
        <a:xfrm>
          <a:off x="0" y="0"/>
          <a:ext cx="0" cy="0"/>
          <a:chOff x="0" y="0"/>
          <a:chExt cx="0" cy="0"/>
        </a:xfrm>
      </p:grpSpPr>
      <p:pic>
        <p:nvPicPr>
          <p:cNvPr id="5" name="Afbeelding 4" hidden="1">
            <a:extLst>
              <a:ext uri="{FF2B5EF4-FFF2-40B4-BE49-F238E27FC236}">
                <a16:creationId xmlns:a16="http://schemas.microsoft.com/office/drawing/2014/main" id="{6146C605-8F34-42B6-AD9C-0FA5DF4B76B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10" name="Achtergrond">
            <a:extLst>
              <a:ext uri="{FF2B5EF4-FFF2-40B4-BE49-F238E27FC236}">
                <a16:creationId xmlns:a16="http://schemas.microsoft.com/office/drawing/2014/main" id="{127BD0DD-96EC-4659-8C98-AD33554F5AEF}"/>
              </a:ext>
            </a:extLst>
          </p:cNvPr>
          <p:cNvSpPr/>
          <p:nvPr userDrawn="1"/>
        </p:nvSpPr>
        <p:spPr>
          <a:xfrm>
            <a:off x="-1361" y="-6350"/>
            <a:ext cx="18291742" cy="10293350"/>
          </a:xfrm>
          <a:custGeom>
            <a:avLst/>
            <a:gdLst>
              <a:gd name="connsiteX0" fmla="*/ 17335500 w 17335500"/>
              <a:gd name="connsiteY0" fmla="*/ 9525 h 10382250"/>
              <a:gd name="connsiteX1" fmla="*/ 3409950 w 17335500"/>
              <a:gd name="connsiteY1" fmla="*/ 0 h 10382250"/>
              <a:gd name="connsiteX2" fmla="*/ 0 w 17335500"/>
              <a:gd name="connsiteY2" fmla="*/ 10382250 h 10382250"/>
              <a:gd name="connsiteX3" fmla="*/ 17335500 w 17335500"/>
              <a:gd name="connsiteY3" fmla="*/ 10334625 h 10382250"/>
              <a:gd name="connsiteX4" fmla="*/ 17335500 w 17335500"/>
              <a:gd name="connsiteY4" fmla="*/ 9525 h 10382250"/>
              <a:gd name="connsiteX0" fmla="*/ 17335500 w 17335500"/>
              <a:gd name="connsiteY0" fmla="*/ 0 h 10372725"/>
              <a:gd name="connsiteX1" fmla="*/ 3398044 w 17335500"/>
              <a:gd name="connsiteY1" fmla="*/ 28575 h 10372725"/>
              <a:gd name="connsiteX2" fmla="*/ 0 w 17335500"/>
              <a:gd name="connsiteY2" fmla="*/ 10372725 h 10372725"/>
              <a:gd name="connsiteX3" fmla="*/ 17335500 w 17335500"/>
              <a:gd name="connsiteY3" fmla="*/ 10325100 h 10372725"/>
              <a:gd name="connsiteX4" fmla="*/ 17335500 w 17335500"/>
              <a:gd name="connsiteY4" fmla="*/ 0 h 10372725"/>
              <a:gd name="connsiteX0" fmla="*/ 16937831 w 17335500"/>
              <a:gd name="connsiteY0" fmla="*/ 481012 h 10344150"/>
              <a:gd name="connsiteX1" fmla="*/ 3398044 w 17335500"/>
              <a:gd name="connsiteY1" fmla="*/ 0 h 10344150"/>
              <a:gd name="connsiteX2" fmla="*/ 0 w 17335500"/>
              <a:gd name="connsiteY2" fmla="*/ 10344150 h 10344150"/>
              <a:gd name="connsiteX3" fmla="*/ 17335500 w 17335500"/>
              <a:gd name="connsiteY3" fmla="*/ 10296525 h 10344150"/>
              <a:gd name="connsiteX4" fmla="*/ 16937831 w 17335500"/>
              <a:gd name="connsiteY4" fmla="*/ 481012 h 10344150"/>
              <a:gd name="connsiteX0" fmla="*/ 17304544 w 17335500"/>
              <a:gd name="connsiteY0" fmla="*/ 0 h 10344151"/>
              <a:gd name="connsiteX1" fmla="*/ 3398044 w 17335500"/>
              <a:gd name="connsiteY1" fmla="*/ 1 h 10344151"/>
              <a:gd name="connsiteX2" fmla="*/ 0 w 17335500"/>
              <a:gd name="connsiteY2" fmla="*/ 10344151 h 10344151"/>
              <a:gd name="connsiteX3" fmla="*/ 17335500 w 17335500"/>
              <a:gd name="connsiteY3" fmla="*/ 10296526 h 10344151"/>
              <a:gd name="connsiteX4" fmla="*/ 17304544 w 17335500"/>
              <a:gd name="connsiteY4" fmla="*/ 0 h 10344151"/>
              <a:gd name="connsiteX0" fmla="*/ 17304544 w 17304622"/>
              <a:gd name="connsiteY0" fmla="*/ 0 h 10344151"/>
              <a:gd name="connsiteX1" fmla="*/ 3398044 w 17304622"/>
              <a:gd name="connsiteY1" fmla="*/ 1 h 10344151"/>
              <a:gd name="connsiteX2" fmla="*/ 0 w 17304622"/>
              <a:gd name="connsiteY2" fmla="*/ 10344151 h 10344151"/>
              <a:gd name="connsiteX3" fmla="*/ 16309181 w 17304622"/>
              <a:gd name="connsiteY3" fmla="*/ 9244014 h 10344151"/>
              <a:gd name="connsiteX4" fmla="*/ 17304544 w 17304622"/>
              <a:gd name="connsiteY4" fmla="*/ 0 h 10344151"/>
              <a:gd name="connsiteX0" fmla="*/ 17304544 w 17309306"/>
              <a:gd name="connsiteY0" fmla="*/ 0 h 10344151"/>
              <a:gd name="connsiteX1" fmla="*/ 3398044 w 17309306"/>
              <a:gd name="connsiteY1" fmla="*/ 1 h 10344151"/>
              <a:gd name="connsiteX2" fmla="*/ 0 w 17309306"/>
              <a:gd name="connsiteY2" fmla="*/ 10344151 h 10344151"/>
              <a:gd name="connsiteX3" fmla="*/ 17309306 w 17309306"/>
              <a:gd name="connsiteY3" fmla="*/ 10287001 h 10344151"/>
              <a:gd name="connsiteX4" fmla="*/ 17304544 w 17309306"/>
              <a:gd name="connsiteY4" fmla="*/ 0 h 10344151"/>
              <a:gd name="connsiteX0" fmla="*/ 16740188 w 16744950"/>
              <a:gd name="connsiteY0" fmla="*/ 0 h 10287001"/>
              <a:gd name="connsiteX1" fmla="*/ 2833688 w 16744950"/>
              <a:gd name="connsiteY1" fmla="*/ 1 h 10287001"/>
              <a:gd name="connsiteX2" fmla="*/ 0 w 16744950"/>
              <a:gd name="connsiteY2" fmla="*/ 10106026 h 10287001"/>
              <a:gd name="connsiteX3" fmla="*/ 16744950 w 16744950"/>
              <a:gd name="connsiteY3" fmla="*/ 10287001 h 10287001"/>
              <a:gd name="connsiteX4" fmla="*/ 16740188 w 16744950"/>
              <a:gd name="connsiteY4" fmla="*/ 0 h 10287001"/>
              <a:gd name="connsiteX0" fmla="*/ 17266444 w 17271206"/>
              <a:gd name="connsiteY0" fmla="*/ 0 h 10287001"/>
              <a:gd name="connsiteX1" fmla="*/ 3359944 w 17271206"/>
              <a:gd name="connsiteY1" fmla="*/ 1 h 10287001"/>
              <a:gd name="connsiteX2" fmla="*/ 0 w 17271206"/>
              <a:gd name="connsiteY2" fmla="*/ 10287001 h 10287001"/>
              <a:gd name="connsiteX3" fmla="*/ 17271206 w 17271206"/>
              <a:gd name="connsiteY3" fmla="*/ 10287001 h 10287001"/>
              <a:gd name="connsiteX4" fmla="*/ 17266444 w 17271206"/>
              <a:gd name="connsiteY4" fmla="*/ 0 h 10287001"/>
              <a:gd name="connsiteX0" fmla="*/ 17266444 w 17271206"/>
              <a:gd name="connsiteY0" fmla="*/ 0 h 10287001"/>
              <a:gd name="connsiteX1" fmla="*/ 3359944 w 17271206"/>
              <a:gd name="connsiteY1" fmla="*/ 1 h 10287001"/>
              <a:gd name="connsiteX2" fmla="*/ 1056368 w 17271206"/>
              <a:gd name="connsiteY2" fmla="*/ 7068458 h 10287001"/>
              <a:gd name="connsiteX3" fmla="*/ 0 w 17271206"/>
              <a:gd name="connsiteY3" fmla="*/ 10287001 h 10287001"/>
              <a:gd name="connsiteX4" fmla="*/ 17271206 w 17271206"/>
              <a:gd name="connsiteY4" fmla="*/ 10287001 h 10287001"/>
              <a:gd name="connsiteX5" fmla="*/ 17266444 w 17271206"/>
              <a:gd name="connsiteY5" fmla="*/ 0 h 10287001"/>
              <a:gd name="connsiteX0" fmla="*/ 18285619 w 18290381"/>
              <a:gd name="connsiteY0" fmla="*/ 0 h 10287001"/>
              <a:gd name="connsiteX1" fmla="*/ 4379119 w 18290381"/>
              <a:gd name="connsiteY1" fmla="*/ 1 h 10287001"/>
              <a:gd name="connsiteX2" fmla="*/ 0 w 18290381"/>
              <a:gd name="connsiteY2" fmla="*/ 5863772 h 10287001"/>
              <a:gd name="connsiteX3" fmla="*/ 1019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0 h 10287001"/>
              <a:gd name="connsiteX1" fmla="*/ 4379119 w 18290381"/>
              <a:gd name="connsiteY1" fmla="*/ 1 h 10287001"/>
              <a:gd name="connsiteX2" fmla="*/ 0 w 18290381"/>
              <a:gd name="connsiteY2" fmla="*/ 5863772 h 10287001"/>
              <a:gd name="connsiteX3" fmla="*/ 3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3174 h 10290175"/>
              <a:gd name="connsiteX1" fmla="*/ 2709069 w 18290381"/>
              <a:gd name="connsiteY1" fmla="*/ 0 h 10290175"/>
              <a:gd name="connsiteX2" fmla="*/ 0 w 18290381"/>
              <a:gd name="connsiteY2" fmla="*/ 5866946 h 10290175"/>
              <a:gd name="connsiteX3" fmla="*/ 3175 w 18290381"/>
              <a:gd name="connsiteY3" fmla="*/ 10290175 h 10290175"/>
              <a:gd name="connsiteX4" fmla="*/ 18290381 w 18290381"/>
              <a:gd name="connsiteY4" fmla="*/ 10290175 h 10290175"/>
              <a:gd name="connsiteX5" fmla="*/ 18285619 w 18290381"/>
              <a:gd name="connsiteY5" fmla="*/ 3174 h 10290175"/>
              <a:gd name="connsiteX0" fmla="*/ 18285619 w 18290381"/>
              <a:gd name="connsiteY0" fmla="*/ 0 h 10287001"/>
              <a:gd name="connsiteX1" fmla="*/ 2699544 w 18290381"/>
              <a:gd name="connsiteY1" fmla="*/ 3176 h 10287001"/>
              <a:gd name="connsiteX2" fmla="*/ 0 w 18290381"/>
              <a:gd name="connsiteY2" fmla="*/ 5863772 h 10287001"/>
              <a:gd name="connsiteX3" fmla="*/ 3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6349 h 10293350"/>
              <a:gd name="connsiteX1" fmla="*/ 2699544 w 18290381"/>
              <a:gd name="connsiteY1" fmla="*/ 0 h 10293350"/>
              <a:gd name="connsiteX2" fmla="*/ 0 w 18290381"/>
              <a:gd name="connsiteY2" fmla="*/ 5870121 h 10293350"/>
              <a:gd name="connsiteX3" fmla="*/ 3175 w 18290381"/>
              <a:gd name="connsiteY3" fmla="*/ 10293350 h 10293350"/>
              <a:gd name="connsiteX4" fmla="*/ 18290381 w 18290381"/>
              <a:gd name="connsiteY4" fmla="*/ 10293350 h 10293350"/>
              <a:gd name="connsiteX5" fmla="*/ 18285619 w 18290381"/>
              <a:gd name="connsiteY5" fmla="*/ 6349 h 10293350"/>
              <a:gd name="connsiteX0" fmla="*/ 18300133 w 18304895"/>
              <a:gd name="connsiteY0" fmla="*/ 6349 h 10293350"/>
              <a:gd name="connsiteX1" fmla="*/ 2714058 w 18304895"/>
              <a:gd name="connsiteY1" fmla="*/ 0 h 10293350"/>
              <a:gd name="connsiteX2" fmla="*/ 0 w 18304895"/>
              <a:gd name="connsiteY2" fmla="*/ 8250464 h 10293350"/>
              <a:gd name="connsiteX3" fmla="*/ 17689 w 18304895"/>
              <a:gd name="connsiteY3" fmla="*/ 10293350 h 10293350"/>
              <a:gd name="connsiteX4" fmla="*/ 18304895 w 18304895"/>
              <a:gd name="connsiteY4" fmla="*/ 10293350 h 10293350"/>
              <a:gd name="connsiteX5" fmla="*/ 18300133 w 18304895"/>
              <a:gd name="connsiteY5" fmla="*/ 6349 h 10293350"/>
              <a:gd name="connsiteX0" fmla="*/ 18282504 w 18287266"/>
              <a:gd name="connsiteY0" fmla="*/ 6349 h 10293350"/>
              <a:gd name="connsiteX1" fmla="*/ 2696429 w 18287266"/>
              <a:gd name="connsiteY1" fmla="*/ 0 h 10293350"/>
              <a:gd name="connsiteX2" fmla="*/ 11399 w 18287266"/>
              <a:gd name="connsiteY2" fmla="*/ 8743949 h 10293350"/>
              <a:gd name="connsiteX3" fmla="*/ 60 w 18287266"/>
              <a:gd name="connsiteY3" fmla="*/ 10293350 h 10293350"/>
              <a:gd name="connsiteX4" fmla="*/ 18287266 w 18287266"/>
              <a:gd name="connsiteY4" fmla="*/ 10293350 h 10293350"/>
              <a:gd name="connsiteX5" fmla="*/ 18282504 w 18287266"/>
              <a:gd name="connsiteY5" fmla="*/ 6349 h 10293350"/>
              <a:gd name="connsiteX0" fmla="*/ 18286980 w 18291742"/>
              <a:gd name="connsiteY0" fmla="*/ 6349 h 10293350"/>
              <a:gd name="connsiteX1" fmla="*/ 2700905 w 18291742"/>
              <a:gd name="connsiteY1" fmla="*/ 0 h 10293350"/>
              <a:gd name="connsiteX2" fmla="*/ 0 w 18291742"/>
              <a:gd name="connsiteY2" fmla="*/ 8207374 h 10293350"/>
              <a:gd name="connsiteX3" fmla="*/ 4536 w 18291742"/>
              <a:gd name="connsiteY3" fmla="*/ 10293350 h 10293350"/>
              <a:gd name="connsiteX4" fmla="*/ 18291742 w 18291742"/>
              <a:gd name="connsiteY4" fmla="*/ 10293350 h 10293350"/>
              <a:gd name="connsiteX5" fmla="*/ 18286980 w 18291742"/>
              <a:gd name="connsiteY5" fmla="*/ 6349 h 10293350"/>
              <a:gd name="connsiteX0" fmla="*/ 18286980 w 18291742"/>
              <a:gd name="connsiteY0" fmla="*/ 6349 h 10293350"/>
              <a:gd name="connsiteX1" fmla="*/ 2684237 w 18291742"/>
              <a:gd name="connsiteY1" fmla="*/ 0 h 10293350"/>
              <a:gd name="connsiteX2" fmla="*/ 0 w 18291742"/>
              <a:gd name="connsiteY2" fmla="*/ 8207374 h 10293350"/>
              <a:gd name="connsiteX3" fmla="*/ 4536 w 18291742"/>
              <a:gd name="connsiteY3" fmla="*/ 10293350 h 10293350"/>
              <a:gd name="connsiteX4" fmla="*/ 18291742 w 18291742"/>
              <a:gd name="connsiteY4" fmla="*/ 10293350 h 10293350"/>
              <a:gd name="connsiteX5" fmla="*/ 18286980 w 18291742"/>
              <a:gd name="connsiteY5" fmla="*/ 6349 h 1029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91742" h="10293350">
                <a:moveTo>
                  <a:pt x="18286980" y="6349"/>
                </a:moveTo>
                <a:lnTo>
                  <a:pt x="2684237" y="0"/>
                </a:lnTo>
                <a:lnTo>
                  <a:pt x="0" y="8207374"/>
                </a:lnTo>
                <a:cubicBezTo>
                  <a:pt x="1058" y="9681784"/>
                  <a:pt x="3478" y="8818940"/>
                  <a:pt x="4536" y="10293350"/>
                </a:cubicBezTo>
                <a:lnTo>
                  <a:pt x="18291742" y="10293350"/>
                </a:lnTo>
                <a:cubicBezTo>
                  <a:pt x="18281423" y="6861175"/>
                  <a:pt x="18297299" y="3438524"/>
                  <a:pt x="18286980" y="6349"/>
                </a:cubicBezTo>
                <a:close/>
              </a:path>
            </a:pathLst>
          </a:custGeom>
          <a:solidFill>
            <a:srgbClr val="44C8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2" name="Title"/>
          <p:cNvSpPr>
            <a:spLocks noGrp="1"/>
          </p:cNvSpPr>
          <p:nvPr>
            <p:ph type="ctrTitle" hasCustomPrompt="1"/>
          </p:nvPr>
        </p:nvSpPr>
        <p:spPr>
          <a:xfrm>
            <a:off x="5149215" y="3398303"/>
            <a:ext cx="12376786" cy="1964494"/>
          </a:xfrm>
        </p:spPr>
        <p:txBody>
          <a:bodyPr wrap="none" lIns="0" tIns="0" rIns="0" bIns="0" anchor="b">
            <a:noAutofit/>
          </a:bodyPr>
          <a:lstStyle>
            <a:lvl1pPr algn="l">
              <a:lnSpc>
                <a:spcPct val="64000"/>
              </a:lnSpc>
              <a:defRPr sz="5400">
                <a:solidFill>
                  <a:schemeClr val="bg1"/>
                </a:solidFill>
                <a:latin typeface="Arial Rounded MT Bold" panose="020F0704030504030204" pitchFamily="34" charset="0"/>
              </a:defRPr>
            </a:lvl1pPr>
          </a:lstStyle>
          <a:p>
            <a:r>
              <a:rPr lang="en-GB" noProof="0"/>
              <a:t>Klik om Titel te bewerken</a:t>
            </a:r>
          </a:p>
        </p:txBody>
      </p:sp>
      <p:sp>
        <p:nvSpPr>
          <p:cNvPr id="3" name="Subtitle 2"/>
          <p:cNvSpPr>
            <a:spLocks noGrp="1"/>
          </p:cNvSpPr>
          <p:nvPr>
            <p:ph type="subTitle" idx="1" hasCustomPrompt="1"/>
          </p:nvPr>
        </p:nvSpPr>
        <p:spPr>
          <a:xfrm>
            <a:off x="5177790" y="5833530"/>
            <a:ext cx="12376786" cy="2719455"/>
          </a:xfrm>
        </p:spPr>
        <p:txBody>
          <a:bodyPr lIns="0" tIns="0" rIns="0" bIns="0"/>
          <a:lstStyle>
            <a:lvl1pPr marL="0" indent="0" algn="l">
              <a:lnSpc>
                <a:spcPct val="65000"/>
              </a:lnSpc>
              <a:buNone/>
              <a:defRPr sz="3600">
                <a:solidFill>
                  <a:schemeClr val="bg1"/>
                </a:solidFill>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GB" noProof="0"/>
              <a:t>Klikken om de ondertitelstijl </a:t>
            </a:r>
          </a:p>
          <a:p>
            <a:r>
              <a:rPr lang="en-GB" noProof="0"/>
              <a:t>van het model </a:t>
            </a:r>
          </a:p>
          <a:p>
            <a:r>
              <a:rPr lang="en-GB" noProof="0"/>
              <a:t>te bewerken</a:t>
            </a:r>
          </a:p>
        </p:txBody>
      </p:sp>
      <p:sp>
        <p:nvSpPr>
          <p:cNvPr id="8" name="TextBox 4">
            <a:extLst>
              <a:ext uri="{FF2B5EF4-FFF2-40B4-BE49-F238E27FC236}">
                <a16:creationId xmlns:a16="http://schemas.microsoft.com/office/drawing/2014/main" id="{DA42037B-F9D4-4CC2-9863-1CC1A6AE5F12}"/>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Tussentitel slide</a:t>
            </a:r>
            <a:endParaRPr lang="en-US" sz="2000" b="1" dirty="0">
              <a:solidFill>
                <a:schemeClr val="tx1"/>
              </a:solidFill>
              <a:latin typeface="+mn-lt"/>
              <a:cs typeface="Arial" panose="020B0604020202020204" pitchFamily="34" charset="0"/>
            </a:endParaRPr>
          </a:p>
        </p:txBody>
      </p:sp>
      <p:pic>
        <p:nvPicPr>
          <p:cNvPr id="9" name="Graphic 8">
            <a:extLst>
              <a:ext uri="{FF2B5EF4-FFF2-40B4-BE49-F238E27FC236}">
                <a16:creationId xmlns:a16="http://schemas.microsoft.com/office/drawing/2014/main" id="{F7EE5D66-D7E4-4BDC-948E-FA0C01C6A52A}"/>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88613" y="1146964"/>
            <a:ext cx="2971386" cy="1522704"/>
          </a:xfrm>
          <a:prstGeom prst="rect">
            <a:avLst/>
          </a:prstGeom>
        </p:spPr>
      </p:pic>
    </p:spTree>
    <p:extLst>
      <p:ext uri="{BB962C8B-B14F-4D97-AF65-F5344CB8AC3E}">
        <p14:creationId xmlns:p14="http://schemas.microsoft.com/office/powerpoint/2010/main" val="329043655"/>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Tussentitel">
    <p:spTree>
      <p:nvGrpSpPr>
        <p:cNvPr id="1" name=""/>
        <p:cNvGrpSpPr/>
        <p:nvPr/>
      </p:nvGrpSpPr>
      <p:grpSpPr>
        <a:xfrm>
          <a:off x="0" y="0"/>
          <a:ext cx="0" cy="0"/>
          <a:chOff x="0" y="0"/>
          <a:chExt cx="0" cy="0"/>
        </a:xfrm>
      </p:grpSpPr>
      <p:pic>
        <p:nvPicPr>
          <p:cNvPr id="5" name="Afbeelding 4" hidden="1">
            <a:extLst>
              <a:ext uri="{FF2B5EF4-FFF2-40B4-BE49-F238E27FC236}">
                <a16:creationId xmlns:a16="http://schemas.microsoft.com/office/drawing/2014/main" id="{6146C605-8F34-42B6-AD9C-0FA5DF4B76B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10" name="Achtergrond">
            <a:extLst>
              <a:ext uri="{FF2B5EF4-FFF2-40B4-BE49-F238E27FC236}">
                <a16:creationId xmlns:a16="http://schemas.microsoft.com/office/drawing/2014/main" id="{127BD0DD-96EC-4659-8C98-AD33554F5AEF}"/>
              </a:ext>
            </a:extLst>
          </p:cNvPr>
          <p:cNvSpPr/>
          <p:nvPr userDrawn="1"/>
        </p:nvSpPr>
        <p:spPr>
          <a:xfrm>
            <a:off x="-1361" y="-6350"/>
            <a:ext cx="18291742" cy="10293350"/>
          </a:xfrm>
          <a:custGeom>
            <a:avLst/>
            <a:gdLst>
              <a:gd name="connsiteX0" fmla="*/ 17335500 w 17335500"/>
              <a:gd name="connsiteY0" fmla="*/ 9525 h 10382250"/>
              <a:gd name="connsiteX1" fmla="*/ 3409950 w 17335500"/>
              <a:gd name="connsiteY1" fmla="*/ 0 h 10382250"/>
              <a:gd name="connsiteX2" fmla="*/ 0 w 17335500"/>
              <a:gd name="connsiteY2" fmla="*/ 10382250 h 10382250"/>
              <a:gd name="connsiteX3" fmla="*/ 17335500 w 17335500"/>
              <a:gd name="connsiteY3" fmla="*/ 10334625 h 10382250"/>
              <a:gd name="connsiteX4" fmla="*/ 17335500 w 17335500"/>
              <a:gd name="connsiteY4" fmla="*/ 9525 h 10382250"/>
              <a:gd name="connsiteX0" fmla="*/ 17335500 w 17335500"/>
              <a:gd name="connsiteY0" fmla="*/ 0 h 10372725"/>
              <a:gd name="connsiteX1" fmla="*/ 3398044 w 17335500"/>
              <a:gd name="connsiteY1" fmla="*/ 28575 h 10372725"/>
              <a:gd name="connsiteX2" fmla="*/ 0 w 17335500"/>
              <a:gd name="connsiteY2" fmla="*/ 10372725 h 10372725"/>
              <a:gd name="connsiteX3" fmla="*/ 17335500 w 17335500"/>
              <a:gd name="connsiteY3" fmla="*/ 10325100 h 10372725"/>
              <a:gd name="connsiteX4" fmla="*/ 17335500 w 17335500"/>
              <a:gd name="connsiteY4" fmla="*/ 0 h 10372725"/>
              <a:gd name="connsiteX0" fmla="*/ 16937831 w 17335500"/>
              <a:gd name="connsiteY0" fmla="*/ 481012 h 10344150"/>
              <a:gd name="connsiteX1" fmla="*/ 3398044 w 17335500"/>
              <a:gd name="connsiteY1" fmla="*/ 0 h 10344150"/>
              <a:gd name="connsiteX2" fmla="*/ 0 w 17335500"/>
              <a:gd name="connsiteY2" fmla="*/ 10344150 h 10344150"/>
              <a:gd name="connsiteX3" fmla="*/ 17335500 w 17335500"/>
              <a:gd name="connsiteY3" fmla="*/ 10296525 h 10344150"/>
              <a:gd name="connsiteX4" fmla="*/ 16937831 w 17335500"/>
              <a:gd name="connsiteY4" fmla="*/ 481012 h 10344150"/>
              <a:gd name="connsiteX0" fmla="*/ 17304544 w 17335500"/>
              <a:gd name="connsiteY0" fmla="*/ 0 h 10344151"/>
              <a:gd name="connsiteX1" fmla="*/ 3398044 w 17335500"/>
              <a:gd name="connsiteY1" fmla="*/ 1 h 10344151"/>
              <a:gd name="connsiteX2" fmla="*/ 0 w 17335500"/>
              <a:gd name="connsiteY2" fmla="*/ 10344151 h 10344151"/>
              <a:gd name="connsiteX3" fmla="*/ 17335500 w 17335500"/>
              <a:gd name="connsiteY3" fmla="*/ 10296526 h 10344151"/>
              <a:gd name="connsiteX4" fmla="*/ 17304544 w 17335500"/>
              <a:gd name="connsiteY4" fmla="*/ 0 h 10344151"/>
              <a:gd name="connsiteX0" fmla="*/ 17304544 w 17304622"/>
              <a:gd name="connsiteY0" fmla="*/ 0 h 10344151"/>
              <a:gd name="connsiteX1" fmla="*/ 3398044 w 17304622"/>
              <a:gd name="connsiteY1" fmla="*/ 1 h 10344151"/>
              <a:gd name="connsiteX2" fmla="*/ 0 w 17304622"/>
              <a:gd name="connsiteY2" fmla="*/ 10344151 h 10344151"/>
              <a:gd name="connsiteX3" fmla="*/ 16309181 w 17304622"/>
              <a:gd name="connsiteY3" fmla="*/ 9244014 h 10344151"/>
              <a:gd name="connsiteX4" fmla="*/ 17304544 w 17304622"/>
              <a:gd name="connsiteY4" fmla="*/ 0 h 10344151"/>
              <a:gd name="connsiteX0" fmla="*/ 17304544 w 17309306"/>
              <a:gd name="connsiteY0" fmla="*/ 0 h 10344151"/>
              <a:gd name="connsiteX1" fmla="*/ 3398044 w 17309306"/>
              <a:gd name="connsiteY1" fmla="*/ 1 h 10344151"/>
              <a:gd name="connsiteX2" fmla="*/ 0 w 17309306"/>
              <a:gd name="connsiteY2" fmla="*/ 10344151 h 10344151"/>
              <a:gd name="connsiteX3" fmla="*/ 17309306 w 17309306"/>
              <a:gd name="connsiteY3" fmla="*/ 10287001 h 10344151"/>
              <a:gd name="connsiteX4" fmla="*/ 17304544 w 17309306"/>
              <a:gd name="connsiteY4" fmla="*/ 0 h 10344151"/>
              <a:gd name="connsiteX0" fmla="*/ 16740188 w 16744950"/>
              <a:gd name="connsiteY0" fmla="*/ 0 h 10287001"/>
              <a:gd name="connsiteX1" fmla="*/ 2833688 w 16744950"/>
              <a:gd name="connsiteY1" fmla="*/ 1 h 10287001"/>
              <a:gd name="connsiteX2" fmla="*/ 0 w 16744950"/>
              <a:gd name="connsiteY2" fmla="*/ 10106026 h 10287001"/>
              <a:gd name="connsiteX3" fmla="*/ 16744950 w 16744950"/>
              <a:gd name="connsiteY3" fmla="*/ 10287001 h 10287001"/>
              <a:gd name="connsiteX4" fmla="*/ 16740188 w 16744950"/>
              <a:gd name="connsiteY4" fmla="*/ 0 h 10287001"/>
              <a:gd name="connsiteX0" fmla="*/ 17266444 w 17271206"/>
              <a:gd name="connsiteY0" fmla="*/ 0 h 10287001"/>
              <a:gd name="connsiteX1" fmla="*/ 3359944 w 17271206"/>
              <a:gd name="connsiteY1" fmla="*/ 1 h 10287001"/>
              <a:gd name="connsiteX2" fmla="*/ 0 w 17271206"/>
              <a:gd name="connsiteY2" fmla="*/ 10287001 h 10287001"/>
              <a:gd name="connsiteX3" fmla="*/ 17271206 w 17271206"/>
              <a:gd name="connsiteY3" fmla="*/ 10287001 h 10287001"/>
              <a:gd name="connsiteX4" fmla="*/ 17266444 w 17271206"/>
              <a:gd name="connsiteY4" fmla="*/ 0 h 10287001"/>
              <a:gd name="connsiteX0" fmla="*/ 17266444 w 17271206"/>
              <a:gd name="connsiteY0" fmla="*/ 0 h 10287001"/>
              <a:gd name="connsiteX1" fmla="*/ 3359944 w 17271206"/>
              <a:gd name="connsiteY1" fmla="*/ 1 h 10287001"/>
              <a:gd name="connsiteX2" fmla="*/ 1056368 w 17271206"/>
              <a:gd name="connsiteY2" fmla="*/ 7068458 h 10287001"/>
              <a:gd name="connsiteX3" fmla="*/ 0 w 17271206"/>
              <a:gd name="connsiteY3" fmla="*/ 10287001 h 10287001"/>
              <a:gd name="connsiteX4" fmla="*/ 17271206 w 17271206"/>
              <a:gd name="connsiteY4" fmla="*/ 10287001 h 10287001"/>
              <a:gd name="connsiteX5" fmla="*/ 17266444 w 17271206"/>
              <a:gd name="connsiteY5" fmla="*/ 0 h 10287001"/>
              <a:gd name="connsiteX0" fmla="*/ 18285619 w 18290381"/>
              <a:gd name="connsiteY0" fmla="*/ 0 h 10287001"/>
              <a:gd name="connsiteX1" fmla="*/ 4379119 w 18290381"/>
              <a:gd name="connsiteY1" fmla="*/ 1 h 10287001"/>
              <a:gd name="connsiteX2" fmla="*/ 0 w 18290381"/>
              <a:gd name="connsiteY2" fmla="*/ 5863772 h 10287001"/>
              <a:gd name="connsiteX3" fmla="*/ 1019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0 h 10287001"/>
              <a:gd name="connsiteX1" fmla="*/ 4379119 w 18290381"/>
              <a:gd name="connsiteY1" fmla="*/ 1 h 10287001"/>
              <a:gd name="connsiteX2" fmla="*/ 0 w 18290381"/>
              <a:gd name="connsiteY2" fmla="*/ 5863772 h 10287001"/>
              <a:gd name="connsiteX3" fmla="*/ 3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3174 h 10290175"/>
              <a:gd name="connsiteX1" fmla="*/ 2709069 w 18290381"/>
              <a:gd name="connsiteY1" fmla="*/ 0 h 10290175"/>
              <a:gd name="connsiteX2" fmla="*/ 0 w 18290381"/>
              <a:gd name="connsiteY2" fmla="*/ 5866946 h 10290175"/>
              <a:gd name="connsiteX3" fmla="*/ 3175 w 18290381"/>
              <a:gd name="connsiteY3" fmla="*/ 10290175 h 10290175"/>
              <a:gd name="connsiteX4" fmla="*/ 18290381 w 18290381"/>
              <a:gd name="connsiteY4" fmla="*/ 10290175 h 10290175"/>
              <a:gd name="connsiteX5" fmla="*/ 18285619 w 18290381"/>
              <a:gd name="connsiteY5" fmla="*/ 3174 h 10290175"/>
              <a:gd name="connsiteX0" fmla="*/ 18285619 w 18290381"/>
              <a:gd name="connsiteY0" fmla="*/ 0 h 10287001"/>
              <a:gd name="connsiteX1" fmla="*/ 2699544 w 18290381"/>
              <a:gd name="connsiteY1" fmla="*/ 3176 h 10287001"/>
              <a:gd name="connsiteX2" fmla="*/ 0 w 18290381"/>
              <a:gd name="connsiteY2" fmla="*/ 5863772 h 10287001"/>
              <a:gd name="connsiteX3" fmla="*/ 3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6349 h 10293350"/>
              <a:gd name="connsiteX1" fmla="*/ 2699544 w 18290381"/>
              <a:gd name="connsiteY1" fmla="*/ 0 h 10293350"/>
              <a:gd name="connsiteX2" fmla="*/ 0 w 18290381"/>
              <a:gd name="connsiteY2" fmla="*/ 5870121 h 10293350"/>
              <a:gd name="connsiteX3" fmla="*/ 3175 w 18290381"/>
              <a:gd name="connsiteY3" fmla="*/ 10293350 h 10293350"/>
              <a:gd name="connsiteX4" fmla="*/ 18290381 w 18290381"/>
              <a:gd name="connsiteY4" fmla="*/ 10293350 h 10293350"/>
              <a:gd name="connsiteX5" fmla="*/ 18285619 w 18290381"/>
              <a:gd name="connsiteY5" fmla="*/ 6349 h 10293350"/>
              <a:gd name="connsiteX0" fmla="*/ 18300133 w 18304895"/>
              <a:gd name="connsiteY0" fmla="*/ 6349 h 10293350"/>
              <a:gd name="connsiteX1" fmla="*/ 2714058 w 18304895"/>
              <a:gd name="connsiteY1" fmla="*/ 0 h 10293350"/>
              <a:gd name="connsiteX2" fmla="*/ 0 w 18304895"/>
              <a:gd name="connsiteY2" fmla="*/ 8250464 h 10293350"/>
              <a:gd name="connsiteX3" fmla="*/ 17689 w 18304895"/>
              <a:gd name="connsiteY3" fmla="*/ 10293350 h 10293350"/>
              <a:gd name="connsiteX4" fmla="*/ 18304895 w 18304895"/>
              <a:gd name="connsiteY4" fmla="*/ 10293350 h 10293350"/>
              <a:gd name="connsiteX5" fmla="*/ 18300133 w 18304895"/>
              <a:gd name="connsiteY5" fmla="*/ 6349 h 10293350"/>
              <a:gd name="connsiteX0" fmla="*/ 18282504 w 18287266"/>
              <a:gd name="connsiteY0" fmla="*/ 6349 h 10293350"/>
              <a:gd name="connsiteX1" fmla="*/ 2696429 w 18287266"/>
              <a:gd name="connsiteY1" fmla="*/ 0 h 10293350"/>
              <a:gd name="connsiteX2" fmla="*/ 11399 w 18287266"/>
              <a:gd name="connsiteY2" fmla="*/ 8743949 h 10293350"/>
              <a:gd name="connsiteX3" fmla="*/ 60 w 18287266"/>
              <a:gd name="connsiteY3" fmla="*/ 10293350 h 10293350"/>
              <a:gd name="connsiteX4" fmla="*/ 18287266 w 18287266"/>
              <a:gd name="connsiteY4" fmla="*/ 10293350 h 10293350"/>
              <a:gd name="connsiteX5" fmla="*/ 18282504 w 18287266"/>
              <a:gd name="connsiteY5" fmla="*/ 6349 h 10293350"/>
              <a:gd name="connsiteX0" fmla="*/ 18286980 w 18291742"/>
              <a:gd name="connsiteY0" fmla="*/ 6349 h 10293350"/>
              <a:gd name="connsiteX1" fmla="*/ 2700905 w 18291742"/>
              <a:gd name="connsiteY1" fmla="*/ 0 h 10293350"/>
              <a:gd name="connsiteX2" fmla="*/ 0 w 18291742"/>
              <a:gd name="connsiteY2" fmla="*/ 8207374 h 10293350"/>
              <a:gd name="connsiteX3" fmla="*/ 4536 w 18291742"/>
              <a:gd name="connsiteY3" fmla="*/ 10293350 h 10293350"/>
              <a:gd name="connsiteX4" fmla="*/ 18291742 w 18291742"/>
              <a:gd name="connsiteY4" fmla="*/ 10293350 h 10293350"/>
              <a:gd name="connsiteX5" fmla="*/ 18286980 w 18291742"/>
              <a:gd name="connsiteY5" fmla="*/ 6349 h 10293350"/>
              <a:gd name="connsiteX0" fmla="*/ 18286980 w 18291742"/>
              <a:gd name="connsiteY0" fmla="*/ 6349 h 10293350"/>
              <a:gd name="connsiteX1" fmla="*/ 2684237 w 18291742"/>
              <a:gd name="connsiteY1" fmla="*/ 0 h 10293350"/>
              <a:gd name="connsiteX2" fmla="*/ 0 w 18291742"/>
              <a:gd name="connsiteY2" fmla="*/ 8207374 h 10293350"/>
              <a:gd name="connsiteX3" fmla="*/ 4536 w 18291742"/>
              <a:gd name="connsiteY3" fmla="*/ 10293350 h 10293350"/>
              <a:gd name="connsiteX4" fmla="*/ 18291742 w 18291742"/>
              <a:gd name="connsiteY4" fmla="*/ 10293350 h 10293350"/>
              <a:gd name="connsiteX5" fmla="*/ 18286980 w 18291742"/>
              <a:gd name="connsiteY5" fmla="*/ 6349 h 1029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91742" h="10293350">
                <a:moveTo>
                  <a:pt x="18286980" y="6349"/>
                </a:moveTo>
                <a:lnTo>
                  <a:pt x="2684237" y="0"/>
                </a:lnTo>
                <a:lnTo>
                  <a:pt x="0" y="8207374"/>
                </a:lnTo>
                <a:cubicBezTo>
                  <a:pt x="1058" y="9681784"/>
                  <a:pt x="3478" y="8818940"/>
                  <a:pt x="4536" y="10293350"/>
                </a:cubicBezTo>
                <a:lnTo>
                  <a:pt x="18291742" y="10293350"/>
                </a:lnTo>
                <a:cubicBezTo>
                  <a:pt x="18281423" y="6861175"/>
                  <a:pt x="18297299" y="3438524"/>
                  <a:pt x="18286980" y="6349"/>
                </a:cubicBezTo>
                <a:close/>
              </a:path>
            </a:pathLst>
          </a:custGeom>
          <a:solidFill>
            <a:srgbClr val="44C8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2" name="Title"/>
          <p:cNvSpPr>
            <a:spLocks noGrp="1"/>
          </p:cNvSpPr>
          <p:nvPr>
            <p:ph type="ctrTitle" hasCustomPrompt="1"/>
          </p:nvPr>
        </p:nvSpPr>
        <p:spPr>
          <a:xfrm>
            <a:off x="5149215" y="3398303"/>
            <a:ext cx="12376786" cy="1964494"/>
          </a:xfrm>
        </p:spPr>
        <p:txBody>
          <a:bodyPr wrap="none" lIns="0" tIns="0" rIns="0" bIns="0" anchor="b">
            <a:noAutofit/>
          </a:bodyPr>
          <a:lstStyle>
            <a:lvl1pPr algn="l">
              <a:lnSpc>
                <a:spcPct val="64000"/>
              </a:lnSpc>
              <a:defRPr sz="5400">
                <a:solidFill>
                  <a:schemeClr val="bg1"/>
                </a:solidFill>
                <a:latin typeface="Arial Rounded MT Bold" panose="020F0704030504030204" pitchFamily="34" charset="0"/>
              </a:defRPr>
            </a:lvl1pPr>
          </a:lstStyle>
          <a:p>
            <a:r>
              <a:rPr lang="nl-BE" noProof="0"/>
              <a:t>Klik om Titel te bewerken</a:t>
            </a:r>
          </a:p>
        </p:txBody>
      </p:sp>
      <p:sp>
        <p:nvSpPr>
          <p:cNvPr id="3" name="Subtitle 2"/>
          <p:cNvSpPr>
            <a:spLocks noGrp="1"/>
          </p:cNvSpPr>
          <p:nvPr>
            <p:ph type="subTitle" idx="1" hasCustomPrompt="1"/>
          </p:nvPr>
        </p:nvSpPr>
        <p:spPr>
          <a:xfrm>
            <a:off x="5177790" y="5833530"/>
            <a:ext cx="12376786" cy="2719455"/>
          </a:xfrm>
        </p:spPr>
        <p:txBody>
          <a:bodyPr lIns="0" tIns="0" rIns="0" bIns="0"/>
          <a:lstStyle>
            <a:lvl1pPr marL="0" indent="0" algn="l">
              <a:lnSpc>
                <a:spcPct val="65000"/>
              </a:lnSpc>
              <a:buNone/>
              <a:defRPr sz="3600">
                <a:solidFill>
                  <a:schemeClr val="bg1"/>
                </a:solidFill>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nl-BE" noProof="0"/>
              <a:t>Klikken om de ondertitelstijl </a:t>
            </a:r>
          </a:p>
          <a:p>
            <a:r>
              <a:rPr lang="nl-BE" noProof="0"/>
              <a:t>van het model </a:t>
            </a:r>
          </a:p>
          <a:p>
            <a:r>
              <a:rPr lang="nl-BE" noProof="0"/>
              <a:t>te bewerken</a:t>
            </a:r>
          </a:p>
        </p:txBody>
      </p:sp>
      <p:pic>
        <p:nvPicPr>
          <p:cNvPr id="11" name="Howest Logo">
            <a:extLst>
              <a:ext uri="{FF2B5EF4-FFF2-40B4-BE49-F238E27FC236}">
                <a16:creationId xmlns:a16="http://schemas.microsoft.com/office/drawing/2014/main" id="{F0A4337E-4309-4111-B746-78D887371E5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95756" y="1153469"/>
            <a:ext cx="2949143" cy="1511437"/>
          </a:xfrm>
          <a:prstGeom prst="rect">
            <a:avLst/>
          </a:prstGeom>
        </p:spPr>
      </p:pic>
      <p:sp>
        <p:nvSpPr>
          <p:cNvPr id="8" name="TextBox 4">
            <a:extLst>
              <a:ext uri="{FF2B5EF4-FFF2-40B4-BE49-F238E27FC236}">
                <a16:creationId xmlns:a16="http://schemas.microsoft.com/office/drawing/2014/main" id="{DA42037B-F9D4-4CC2-9863-1CC1A6AE5F12}"/>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Tussentitel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1067119012"/>
      </p:ext>
    </p:extLst>
  </p:cSld>
  <p:clrMapOvr>
    <a:masterClrMapping/>
  </p:clrMapOvr>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title" preserve="1">
  <p:cSld name="Quote">
    <p:spTree>
      <p:nvGrpSpPr>
        <p:cNvPr id="1" name=""/>
        <p:cNvGrpSpPr/>
        <p:nvPr/>
      </p:nvGrpSpPr>
      <p:grpSpPr>
        <a:xfrm>
          <a:off x="0" y="0"/>
          <a:ext cx="0" cy="0"/>
          <a:chOff x="0" y="0"/>
          <a:chExt cx="0" cy="0"/>
        </a:xfrm>
      </p:grpSpPr>
      <p:pic>
        <p:nvPicPr>
          <p:cNvPr id="5" name="Afbeelding 4" hidden="1">
            <a:extLst>
              <a:ext uri="{FF2B5EF4-FFF2-40B4-BE49-F238E27FC236}">
                <a16:creationId xmlns:a16="http://schemas.microsoft.com/office/drawing/2014/main" id="{6146C605-8F34-42B6-AD9C-0FA5DF4B76B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10" name="Achtergrond">
            <a:extLst>
              <a:ext uri="{FF2B5EF4-FFF2-40B4-BE49-F238E27FC236}">
                <a16:creationId xmlns:a16="http://schemas.microsoft.com/office/drawing/2014/main" id="{127BD0DD-96EC-4659-8C98-AD33554F5AEF}"/>
              </a:ext>
            </a:extLst>
          </p:cNvPr>
          <p:cNvSpPr/>
          <p:nvPr userDrawn="1"/>
        </p:nvSpPr>
        <p:spPr>
          <a:xfrm>
            <a:off x="-1361" y="-6350"/>
            <a:ext cx="18291742" cy="10293350"/>
          </a:xfrm>
          <a:custGeom>
            <a:avLst/>
            <a:gdLst>
              <a:gd name="connsiteX0" fmla="*/ 17335500 w 17335500"/>
              <a:gd name="connsiteY0" fmla="*/ 9525 h 10382250"/>
              <a:gd name="connsiteX1" fmla="*/ 3409950 w 17335500"/>
              <a:gd name="connsiteY1" fmla="*/ 0 h 10382250"/>
              <a:gd name="connsiteX2" fmla="*/ 0 w 17335500"/>
              <a:gd name="connsiteY2" fmla="*/ 10382250 h 10382250"/>
              <a:gd name="connsiteX3" fmla="*/ 17335500 w 17335500"/>
              <a:gd name="connsiteY3" fmla="*/ 10334625 h 10382250"/>
              <a:gd name="connsiteX4" fmla="*/ 17335500 w 17335500"/>
              <a:gd name="connsiteY4" fmla="*/ 9525 h 10382250"/>
              <a:gd name="connsiteX0" fmla="*/ 17335500 w 17335500"/>
              <a:gd name="connsiteY0" fmla="*/ 0 h 10372725"/>
              <a:gd name="connsiteX1" fmla="*/ 3398044 w 17335500"/>
              <a:gd name="connsiteY1" fmla="*/ 28575 h 10372725"/>
              <a:gd name="connsiteX2" fmla="*/ 0 w 17335500"/>
              <a:gd name="connsiteY2" fmla="*/ 10372725 h 10372725"/>
              <a:gd name="connsiteX3" fmla="*/ 17335500 w 17335500"/>
              <a:gd name="connsiteY3" fmla="*/ 10325100 h 10372725"/>
              <a:gd name="connsiteX4" fmla="*/ 17335500 w 17335500"/>
              <a:gd name="connsiteY4" fmla="*/ 0 h 10372725"/>
              <a:gd name="connsiteX0" fmla="*/ 16937831 w 17335500"/>
              <a:gd name="connsiteY0" fmla="*/ 481012 h 10344150"/>
              <a:gd name="connsiteX1" fmla="*/ 3398044 w 17335500"/>
              <a:gd name="connsiteY1" fmla="*/ 0 h 10344150"/>
              <a:gd name="connsiteX2" fmla="*/ 0 w 17335500"/>
              <a:gd name="connsiteY2" fmla="*/ 10344150 h 10344150"/>
              <a:gd name="connsiteX3" fmla="*/ 17335500 w 17335500"/>
              <a:gd name="connsiteY3" fmla="*/ 10296525 h 10344150"/>
              <a:gd name="connsiteX4" fmla="*/ 16937831 w 17335500"/>
              <a:gd name="connsiteY4" fmla="*/ 481012 h 10344150"/>
              <a:gd name="connsiteX0" fmla="*/ 17304544 w 17335500"/>
              <a:gd name="connsiteY0" fmla="*/ 0 h 10344151"/>
              <a:gd name="connsiteX1" fmla="*/ 3398044 w 17335500"/>
              <a:gd name="connsiteY1" fmla="*/ 1 h 10344151"/>
              <a:gd name="connsiteX2" fmla="*/ 0 w 17335500"/>
              <a:gd name="connsiteY2" fmla="*/ 10344151 h 10344151"/>
              <a:gd name="connsiteX3" fmla="*/ 17335500 w 17335500"/>
              <a:gd name="connsiteY3" fmla="*/ 10296526 h 10344151"/>
              <a:gd name="connsiteX4" fmla="*/ 17304544 w 17335500"/>
              <a:gd name="connsiteY4" fmla="*/ 0 h 10344151"/>
              <a:gd name="connsiteX0" fmla="*/ 17304544 w 17304622"/>
              <a:gd name="connsiteY0" fmla="*/ 0 h 10344151"/>
              <a:gd name="connsiteX1" fmla="*/ 3398044 w 17304622"/>
              <a:gd name="connsiteY1" fmla="*/ 1 h 10344151"/>
              <a:gd name="connsiteX2" fmla="*/ 0 w 17304622"/>
              <a:gd name="connsiteY2" fmla="*/ 10344151 h 10344151"/>
              <a:gd name="connsiteX3" fmla="*/ 16309181 w 17304622"/>
              <a:gd name="connsiteY3" fmla="*/ 9244014 h 10344151"/>
              <a:gd name="connsiteX4" fmla="*/ 17304544 w 17304622"/>
              <a:gd name="connsiteY4" fmla="*/ 0 h 10344151"/>
              <a:gd name="connsiteX0" fmla="*/ 17304544 w 17309306"/>
              <a:gd name="connsiteY0" fmla="*/ 0 h 10344151"/>
              <a:gd name="connsiteX1" fmla="*/ 3398044 w 17309306"/>
              <a:gd name="connsiteY1" fmla="*/ 1 h 10344151"/>
              <a:gd name="connsiteX2" fmla="*/ 0 w 17309306"/>
              <a:gd name="connsiteY2" fmla="*/ 10344151 h 10344151"/>
              <a:gd name="connsiteX3" fmla="*/ 17309306 w 17309306"/>
              <a:gd name="connsiteY3" fmla="*/ 10287001 h 10344151"/>
              <a:gd name="connsiteX4" fmla="*/ 17304544 w 17309306"/>
              <a:gd name="connsiteY4" fmla="*/ 0 h 10344151"/>
              <a:gd name="connsiteX0" fmla="*/ 16740188 w 16744950"/>
              <a:gd name="connsiteY0" fmla="*/ 0 h 10287001"/>
              <a:gd name="connsiteX1" fmla="*/ 2833688 w 16744950"/>
              <a:gd name="connsiteY1" fmla="*/ 1 h 10287001"/>
              <a:gd name="connsiteX2" fmla="*/ 0 w 16744950"/>
              <a:gd name="connsiteY2" fmla="*/ 10106026 h 10287001"/>
              <a:gd name="connsiteX3" fmla="*/ 16744950 w 16744950"/>
              <a:gd name="connsiteY3" fmla="*/ 10287001 h 10287001"/>
              <a:gd name="connsiteX4" fmla="*/ 16740188 w 16744950"/>
              <a:gd name="connsiteY4" fmla="*/ 0 h 10287001"/>
              <a:gd name="connsiteX0" fmla="*/ 17266444 w 17271206"/>
              <a:gd name="connsiteY0" fmla="*/ 0 h 10287001"/>
              <a:gd name="connsiteX1" fmla="*/ 3359944 w 17271206"/>
              <a:gd name="connsiteY1" fmla="*/ 1 h 10287001"/>
              <a:gd name="connsiteX2" fmla="*/ 0 w 17271206"/>
              <a:gd name="connsiteY2" fmla="*/ 10287001 h 10287001"/>
              <a:gd name="connsiteX3" fmla="*/ 17271206 w 17271206"/>
              <a:gd name="connsiteY3" fmla="*/ 10287001 h 10287001"/>
              <a:gd name="connsiteX4" fmla="*/ 17266444 w 17271206"/>
              <a:gd name="connsiteY4" fmla="*/ 0 h 10287001"/>
              <a:gd name="connsiteX0" fmla="*/ 17266444 w 17271206"/>
              <a:gd name="connsiteY0" fmla="*/ 0 h 10287001"/>
              <a:gd name="connsiteX1" fmla="*/ 3359944 w 17271206"/>
              <a:gd name="connsiteY1" fmla="*/ 1 h 10287001"/>
              <a:gd name="connsiteX2" fmla="*/ 1056368 w 17271206"/>
              <a:gd name="connsiteY2" fmla="*/ 7068458 h 10287001"/>
              <a:gd name="connsiteX3" fmla="*/ 0 w 17271206"/>
              <a:gd name="connsiteY3" fmla="*/ 10287001 h 10287001"/>
              <a:gd name="connsiteX4" fmla="*/ 17271206 w 17271206"/>
              <a:gd name="connsiteY4" fmla="*/ 10287001 h 10287001"/>
              <a:gd name="connsiteX5" fmla="*/ 17266444 w 17271206"/>
              <a:gd name="connsiteY5" fmla="*/ 0 h 10287001"/>
              <a:gd name="connsiteX0" fmla="*/ 18285619 w 18290381"/>
              <a:gd name="connsiteY0" fmla="*/ 0 h 10287001"/>
              <a:gd name="connsiteX1" fmla="*/ 4379119 w 18290381"/>
              <a:gd name="connsiteY1" fmla="*/ 1 h 10287001"/>
              <a:gd name="connsiteX2" fmla="*/ 0 w 18290381"/>
              <a:gd name="connsiteY2" fmla="*/ 5863772 h 10287001"/>
              <a:gd name="connsiteX3" fmla="*/ 1019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0 h 10287001"/>
              <a:gd name="connsiteX1" fmla="*/ 4379119 w 18290381"/>
              <a:gd name="connsiteY1" fmla="*/ 1 h 10287001"/>
              <a:gd name="connsiteX2" fmla="*/ 0 w 18290381"/>
              <a:gd name="connsiteY2" fmla="*/ 5863772 h 10287001"/>
              <a:gd name="connsiteX3" fmla="*/ 3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3174 h 10290175"/>
              <a:gd name="connsiteX1" fmla="*/ 2709069 w 18290381"/>
              <a:gd name="connsiteY1" fmla="*/ 0 h 10290175"/>
              <a:gd name="connsiteX2" fmla="*/ 0 w 18290381"/>
              <a:gd name="connsiteY2" fmla="*/ 5866946 h 10290175"/>
              <a:gd name="connsiteX3" fmla="*/ 3175 w 18290381"/>
              <a:gd name="connsiteY3" fmla="*/ 10290175 h 10290175"/>
              <a:gd name="connsiteX4" fmla="*/ 18290381 w 18290381"/>
              <a:gd name="connsiteY4" fmla="*/ 10290175 h 10290175"/>
              <a:gd name="connsiteX5" fmla="*/ 18285619 w 18290381"/>
              <a:gd name="connsiteY5" fmla="*/ 3174 h 10290175"/>
              <a:gd name="connsiteX0" fmla="*/ 18285619 w 18290381"/>
              <a:gd name="connsiteY0" fmla="*/ 0 h 10287001"/>
              <a:gd name="connsiteX1" fmla="*/ 2699544 w 18290381"/>
              <a:gd name="connsiteY1" fmla="*/ 3176 h 10287001"/>
              <a:gd name="connsiteX2" fmla="*/ 0 w 18290381"/>
              <a:gd name="connsiteY2" fmla="*/ 5863772 h 10287001"/>
              <a:gd name="connsiteX3" fmla="*/ 3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6349 h 10293350"/>
              <a:gd name="connsiteX1" fmla="*/ 2699544 w 18290381"/>
              <a:gd name="connsiteY1" fmla="*/ 0 h 10293350"/>
              <a:gd name="connsiteX2" fmla="*/ 0 w 18290381"/>
              <a:gd name="connsiteY2" fmla="*/ 5870121 h 10293350"/>
              <a:gd name="connsiteX3" fmla="*/ 3175 w 18290381"/>
              <a:gd name="connsiteY3" fmla="*/ 10293350 h 10293350"/>
              <a:gd name="connsiteX4" fmla="*/ 18290381 w 18290381"/>
              <a:gd name="connsiteY4" fmla="*/ 10293350 h 10293350"/>
              <a:gd name="connsiteX5" fmla="*/ 18285619 w 18290381"/>
              <a:gd name="connsiteY5" fmla="*/ 6349 h 10293350"/>
              <a:gd name="connsiteX0" fmla="*/ 18300133 w 18304895"/>
              <a:gd name="connsiteY0" fmla="*/ 6349 h 10293350"/>
              <a:gd name="connsiteX1" fmla="*/ 2714058 w 18304895"/>
              <a:gd name="connsiteY1" fmla="*/ 0 h 10293350"/>
              <a:gd name="connsiteX2" fmla="*/ 0 w 18304895"/>
              <a:gd name="connsiteY2" fmla="*/ 8250464 h 10293350"/>
              <a:gd name="connsiteX3" fmla="*/ 17689 w 18304895"/>
              <a:gd name="connsiteY3" fmla="*/ 10293350 h 10293350"/>
              <a:gd name="connsiteX4" fmla="*/ 18304895 w 18304895"/>
              <a:gd name="connsiteY4" fmla="*/ 10293350 h 10293350"/>
              <a:gd name="connsiteX5" fmla="*/ 18300133 w 18304895"/>
              <a:gd name="connsiteY5" fmla="*/ 6349 h 10293350"/>
              <a:gd name="connsiteX0" fmla="*/ 18282504 w 18287266"/>
              <a:gd name="connsiteY0" fmla="*/ 6349 h 10293350"/>
              <a:gd name="connsiteX1" fmla="*/ 2696429 w 18287266"/>
              <a:gd name="connsiteY1" fmla="*/ 0 h 10293350"/>
              <a:gd name="connsiteX2" fmla="*/ 11399 w 18287266"/>
              <a:gd name="connsiteY2" fmla="*/ 8743949 h 10293350"/>
              <a:gd name="connsiteX3" fmla="*/ 60 w 18287266"/>
              <a:gd name="connsiteY3" fmla="*/ 10293350 h 10293350"/>
              <a:gd name="connsiteX4" fmla="*/ 18287266 w 18287266"/>
              <a:gd name="connsiteY4" fmla="*/ 10293350 h 10293350"/>
              <a:gd name="connsiteX5" fmla="*/ 18282504 w 18287266"/>
              <a:gd name="connsiteY5" fmla="*/ 6349 h 10293350"/>
              <a:gd name="connsiteX0" fmla="*/ 18286980 w 18291742"/>
              <a:gd name="connsiteY0" fmla="*/ 6349 h 10293350"/>
              <a:gd name="connsiteX1" fmla="*/ 2700905 w 18291742"/>
              <a:gd name="connsiteY1" fmla="*/ 0 h 10293350"/>
              <a:gd name="connsiteX2" fmla="*/ 0 w 18291742"/>
              <a:gd name="connsiteY2" fmla="*/ 8207374 h 10293350"/>
              <a:gd name="connsiteX3" fmla="*/ 4536 w 18291742"/>
              <a:gd name="connsiteY3" fmla="*/ 10293350 h 10293350"/>
              <a:gd name="connsiteX4" fmla="*/ 18291742 w 18291742"/>
              <a:gd name="connsiteY4" fmla="*/ 10293350 h 10293350"/>
              <a:gd name="connsiteX5" fmla="*/ 18286980 w 18291742"/>
              <a:gd name="connsiteY5" fmla="*/ 6349 h 10293350"/>
              <a:gd name="connsiteX0" fmla="*/ 18286980 w 18291742"/>
              <a:gd name="connsiteY0" fmla="*/ 6349 h 10293350"/>
              <a:gd name="connsiteX1" fmla="*/ 2684237 w 18291742"/>
              <a:gd name="connsiteY1" fmla="*/ 0 h 10293350"/>
              <a:gd name="connsiteX2" fmla="*/ 0 w 18291742"/>
              <a:gd name="connsiteY2" fmla="*/ 8207374 h 10293350"/>
              <a:gd name="connsiteX3" fmla="*/ 4536 w 18291742"/>
              <a:gd name="connsiteY3" fmla="*/ 10293350 h 10293350"/>
              <a:gd name="connsiteX4" fmla="*/ 18291742 w 18291742"/>
              <a:gd name="connsiteY4" fmla="*/ 10293350 h 10293350"/>
              <a:gd name="connsiteX5" fmla="*/ 18286980 w 18291742"/>
              <a:gd name="connsiteY5" fmla="*/ 6349 h 1029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91742" h="10293350">
                <a:moveTo>
                  <a:pt x="18286980" y="6349"/>
                </a:moveTo>
                <a:lnTo>
                  <a:pt x="2684237" y="0"/>
                </a:lnTo>
                <a:lnTo>
                  <a:pt x="0" y="8207374"/>
                </a:lnTo>
                <a:cubicBezTo>
                  <a:pt x="1058" y="9681784"/>
                  <a:pt x="3478" y="8818940"/>
                  <a:pt x="4536" y="10293350"/>
                </a:cubicBezTo>
                <a:lnTo>
                  <a:pt x="18291742" y="10293350"/>
                </a:lnTo>
                <a:cubicBezTo>
                  <a:pt x="18281423" y="6861175"/>
                  <a:pt x="18297299" y="3438524"/>
                  <a:pt x="18286980" y="6349"/>
                </a:cubicBezTo>
                <a:close/>
              </a:path>
            </a:pathLst>
          </a:custGeom>
          <a:solidFill>
            <a:srgbClr val="44C8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2" name="Title"/>
          <p:cNvSpPr>
            <a:spLocks noGrp="1"/>
          </p:cNvSpPr>
          <p:nvPr>
            <p:ph type="ctrTitle" hasCustomPrompt="1"/>
          </p:nvPr>
        </p:nvSpPr>
        <p:spPr>
          <a:xfrm>
            <a:off x="1965278" y="3562066"/>
            <a:ext cx="15589298" cy="3192729"/>
          </a:xfrm>
        </p:spPr>
        <p:txBody>
          <a:bodyPr wrap="none" lIns="0" tIns="0" rIns="0" bIns="0" anchor="b">
            <a:noAutofit/>
          </a:bodyPr>
          <a:lstStyle>
            <a:lvl1pPr algn="r">
              <a:lnSpc>
                <a:spcPct val="100000"/>
              </a:lnSpc>
              <a:defRPr sz="4800">
                <a:solidFill>
                  <a:schemeClr val="bg1"/>
                </a:solidFill>
                <a:latin typeface="Arial Rounded MT Bold" panose="020F0704030504030204" pitchFamily="34" charset="0"/>
              </a:defRPr>
            </a:lvl1pPr>
          </a:lstStyle>
          <a:p>
            <a:r>
              <a:rPr lang="en-GB" noProof="0"/>
              <a:t>“Klik om quote </a:t>
            </a:r>
            <a:br>
              <a:rPr lang="en-GB" noProof="0"/>
            </a:br>
            <a:r>
              <a:rPr lang="en-GB" noProof="0"/>
              <a:t>in te Voegen”</a:t>
            </a:r>
          </a:p>
        </p:txBody>
      </p:sp>
      <p:sp>
        <p:nvSpPr>
          <p:cNvPr id="3" name="Subtitle 2"/>
          <p:cNvSpPr>
            <a:spLocks noGrp="1"/>
          </p:cNvSpPr>
          <p:nvPr>
            <p:ph type="subTitle" idx="1" hasCustomPrompt="1"/>
          </p:nvPr>
        </p:nvSpPr>
        <p:spPr>
          <a:xfrm>
            <a:off x="5177790" y="7161170"/>
            <a:ext cx="12376786" cy="2719455"/>
          </a:xfrm>
        </p:spPr>
        <p:txBody>
          <a:bodyPr lIns="0" tIns="0" rIns="0" bIns="0"/>
          <a:lstStyle>
            <a:lvl1pPr marL="0" indent="0" algn="r">
              <a:lnSpc>
                <a:spcPct val="65000"/>
              </a:lnSpc>
              <a:buNone/>
              <a:defRPr sz="3600">
                <a:solidFill>
                  <a:schemeClr val="bg1"/>
                </a:solidFill>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GB" noProof="0"/>
              <a:t>Klik om de Naam en Voornaam in te voegen</a:t>
            </a:r>
          </a:p>
        </p:txBody>
      </p:sp>
      <p:sp>
        <p:nvSpPr>
          <p:cNvPr id="8" name="TextBox 4">
            <a:extLst>
              <a:ext uri="{FF2B5EF4-FFF2-40B4-BE49-F238E27FC236}">
                <a16:creationId xmlns:a16="http://schemas.microsoft.com/office/drawing/2014/main" id="{DA42037B-F9D4-4CC2-9863-1CC1A6AE5F12}"/>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Quote slide</a:t>
            </a:r>
            <a:endParaRPr lang="en-US" sz="2000" b="1" dirty="0">
              <a:solidFill>
                <a:schemeClr val="tx1"/>
              </a:solidFill>
              <a:latin typeface="+mn-lt"/>
              <a:cs typeface="Arial" panose="020B0604020202020204" pitchFamily="34" charset="0"/>
            </a:endParaRPr>
          </a:p>
        </p:txBody>
      </p:sp>
      <p:pic>
        <p:nvPicPr>
          <p:cNvPr id="9" name="Graphic 8">
            <a:extLst>
              <a:ext uri="{FF2B5EF4-FFF2-40B4-BE49-F238E27FC236}">
                <a16:creationId xmlns:a16="http://schemas.microsoft.com/office/drawing/2014/main" id="{30A4158E-317F-4A86-B1B9-6DBC4007AC4B}"/>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88613" y="1146964"/>
            <a:ext cx="2971386" cy="1522704"/>
          </a:xfrm>
          <a:prstGeom prst="rect">
            <a:avLst/>
          </a:prstGeom>
        </p:spPr>
      </p:pic>
    </p:spTree>
    <p:extLst>
      <p:ext uri="{BB962C8B-B14F-4D97-AF65-F5344CB8AC3E}">
        <p14:creationId xmlns:p14="http://schemas.microsoft.com/office/powerpoint/2010/main" val="2837089186"/>
      </p:ext>
    </p:extLst>
  </p:cSld>
  <p:clrMapOvr>
    <a:masterClrMapping/>
  </p:clrMapOvr>
  <p:extLst>
    <p:ext uri="{DCECCB84-F9BA-43D5-87BE-67443E8EF086}">
      <p15:sldGuideLst xmlns:p15="http://schemas.microsoft.com/office/powerpoint/2012/main"/>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title" preserve="1">
  <p:cSld name="Inhoudstafel">
    <p:spTree>
      <p:nvGrpSpPr>
        <p:cNvPr id="1" name=""/>
        <p:cNvGrpSpPr/>
        <p:nvPr/>
      </p:nvGrpSpPr>
      <p:grpSpPr>
        <a:xfrm>
          <a:off x="0" y="0"/>
          <a:ext cx="0" cy="0"/>
          <a:chOff x="0" y="0"/>
          <a:chExt cx="0" cy="0"/>
        </a:xfrm>
      </p:grpSpPr>
      <p:pic>
        <p:nvPicPr>
          <p:cNvPr id="5" name="Afbeelding 4" hidden="1">
            <a:extLst>
              <a:ext uri="{FF2B5EF4-FFF2-40B4-BE49-F238E27FC236}">
                <a16:creationId xmlns:a16="http://schemas.microsoft.com/office/drawing/2014/main" id="{6146C605-8F34-42B6-AD9C-0FA5DF4B76B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10" name="Achtergrond">
            <a:extLst>
              <a:ext uri="{FF2B5EF4-FFF2-40B4-BE49-F238E27FC236}">
                <a16:creationId xmlns:a16="http://schemas.microsoft.com/office/drawing/2014/main" id="{127BD0DD-96EC-4659-8C98-AD33554F5AEF}"/>
              </a:ext>
            </a:extLst>
          </p:cNvPr>
          <p:cNvSpPr/>
          <p:nvPr userDrawn="1"/>
        </p:nvSpPr>
        <p:spPr>
          <a:xfrm>
            <a:off x="-1361" y="-6350"/>
            <a:ext cx="18291742" cy="10293350"/>
          </a:xfrm>
          <a:custGeom>
            <a:avLst/>
            <a:gdLst>
              <a:gd name="connsiteX0" fmla="*/ 17335500 w 17335500"/>
              <a:gd name="connsiteY0" fmla="*/ 9525 h 10382250"/>
              <a:gd name="connsiteX1" fmla="*/ 3409950 w 17335500"/>
              <a:gd name="connsiteY1" fmla="*/ 0 h 10382250"/>
              <a:gd name="connsiteX2" fmla="*/ 0 w 17335500"/>
              <a:gd name="connsiteY2" fmla="*/ 10382250 h 10382250"/>
              <a:gd name="connsiteX3" fmla="*/ 17335500 w 17335500"/>
              <a:gd name="connsiteY3" fmla="*/ 10334625 h 10382250"/>
              <a:gd name="connsiteX4" fmla="*/ 17335500 w 17335500"/>
              <a:gd name="connsiteY4" fmla="*/ 9525 h 10382250"/>
              <a:gd name="connsiteX0" fmla="*/ 17335500 w 17335500"/>
              <a:gd name="connsiteY0" fmla="*/ 0 h 10372725"/>
              <a:gd name="connsiteX1" fmla="*/ 3398044 w 17335500"/>
              <a:gd name="connsiteY1" fmla="*/ 28575 h 10372725"/>
              <a:gd name="connsiteX2" fmla="*/ 0 w 17335500"/>
              <a:gd name="connsiteY2" fmla="*/ 10372725 h 10372725"/>
              <a:gd name="connsiteX3" fmla="*/ 17335500 w 17335500"/>
              <a:gd name="connsiteY3" fmla="*/ 10325100 h 10372725"/>
              <a:gd name="connsiteX4" fmla="*/ 17335500 w 17335500"/>
              <a:gd name="connsiteY4" fmla="*/ 0 h 10372725"/>
              <a:gd name="connsiteX0" fmla="*/ 16937831 w 17335500"/>
              <a:gd name="connsiteY0" fmla="*/ 481012 h 10344150"/>
              <a:gd name="connsiteX1" fmla="*/ 3398044 w 17335500"/>
              <a:gd name="connsiteY1" fmla="*/ 0 h 10344150"/>
              <a:gd name="connsiteX2" fmla="*/ 0 w 17335500"/>
              <a:gd name="connsiteY2" fmla="*/ 10344150 h 10344150"/>
              <a:gd name="connsiteX3" fmla="*/ 17335500 w 17335500"/>
              <a:gd name="connsiteY3" fmla="*/ 10296525 h 10344150"/>
              <a:gd name="connsiteX4" fmla="*/ 16937831 w 17335500"/>
              <a:gd name="connsiteY4" fmla="*/ 481012 h 10344150"/>
              <a:gd name="connsiteX0" fmla="*/ 17304544 w 17335500"/>
              <a:gd name="connsiteY0" fmla="*/ 0 h 10344151"/>
              <a:gd name="connsiteX1" fmla="*/ 3398044 w 17335500"/>
              <a:gd name="connsiteY1" fmla="*/ 1 h 10344151"/>
              <a:gd name="connsiteX2" fmla="*/ 0 w 17335500"/>
              <a:gd name="connsiteY2" fmla="*/ 10344151 h 10344151"/>
              <a:gd name="connsiteX3" fmla="*/ 17335500 w 17335500"/>
              <a:gd name="connsiteY3" fmla="*/ 10296526 h 10344151"/>
              <a:gd name="connsiteX4" fmla="*/ 17304544 w 17335500"/>
              <a:gd name="connsiteY4" fmla="*/ 0 h 10344151"/>
              <a:gd name="connsiteX0" fmla="*/ 17304544 w 17304622"/>
              <a:gd name="connsiteY0" fmla="*/ 0 h 10344151"/>
              <a:gd name="connsiteX1" fmla="*/ 3398044 w 17304622"/>
              <a:gd name="connsiteY1" fmla="*/ 1 h 10344151"/>
              <a:gd name="connsiteX2" fmla="*/ 0 w 17304622"/>
              <a:gd name="connsiteY2" fmla="*/ 10344151 h 10344151"/>
              <a:gd name="connsiteX3" fmla="*/ 16309181 w 17304622"/>
              <a:gd name="connsiteY3" fmla="*/ 9244014 h 10344151"/>
              <a:gd name="connsiteX4" fmla="*/ 17304544 w 17304622"/>
              <a:gd name="connsiteY4" fmla="*/ 0 h 10344151"/>
              <a:gd name="connsiteX0" fmla="*/ 17304544 w 17309306"/>
              <a:gd name="connsiteY0" fmla="*/ 0 h 10344151"/>
              <a:gd name="connsiteX1" fmla="*/ 3398044 w 17309306"/>
              <a:gd name="connsiteY1" fmla="*/ 1 h 10344151"/>
              <a:gd name="connsiteX2" fmla="*/ 0 w 17309306"/>
              <a:gd name="connsiteY2" fmla="*/ 10344151 h 10344151"/>
              <a:gd name="connsiteX3" fmla="*/ 17309306 w 17309306"/>
              <a:gd name="connsiteY3" fmla="*/ 10287001 h 10344151"/>
              <a:gd name="connsiteX4" fmla="*/ 17304544 w 17309306"/>
              <a:gd name="connsiteY4" fmla="*/ 0 h 10344151"/>
              <a:gd name="connsiteX0" fmla="*/ 16740188 w 16744950"/>
              <a:gd name="connsiteY0" fmla="*/ 0 h 10287001"/>
              <a:gd name="connsiteX1" fmla="*/ 2833688 w 16744950"/>
              <a:gd name="connsiteY1" fmla="*/ 1 h 10287001"/>
              <a:gd name="connsiteX2" fmla="*/ 0 w 16744950"/>
              <a:gd name="connsiteY2" fmla="*/ 10106026 h 10287001"/>
              <a:gd name="connsiteX3" fmla="*/ 16744950 w 16744950"/>
              <a:gd name="connsiteY3" fmla="*/ 10287001 h 10287001"/>
              <a:gd name="connsiteX4" fmla="*/ 16740188 w 16744950"/>
              <a:gd name="connsiteY4" fmla="*/ 0 h 10287001"/>
              <a:gd name="connsiteX0" fmla="*/ 17266444 w 17271206"/>
              <a:gd name="connsiteY0" fmla="*/ 0 h 10287001"/>
              <a:gd name="connsiteX1" fmla="*/ 3359944 w 17271206"/>
              <a:gd name="connsiteY1" fmla="*/ 1 h 10287001"/>
              <a:gd name="connsiteX2" fmla="*/ 0 w 17271206"/>
              <a:gd name="connsiteY2" fmla="*/ 10287001 h 10287001"/>
              <a:gd name="connsiteX3" fmla="*/ 17271206 w 17271206"/>
              <a:gd name="connsiteY3" fmla="*/ 10287001 h 10287001"/>
              <a:gd name="connsiteX4" fmla="*/ 17266444 w 17271206"/>
              <a:gd name="connsiteY4" fmla="*/ 0 h 10287001"/>
              <a:gd name="connsiteX0" fmla="*/ 17266444 w 17271206"/>
              <a:gd name="connsiteY0" fmla="*/ 0 h 10287001"/>
              <a:gd name="connsiteX1" fmla="*/ 3359944 w 17271206"/>
              <a:gd name="connsiteY1" fmla="*/ 1 h 10287001"/>
              <a:gd name="connsiteX2" fmla="*/ 1056368 w 17271206"/>
              <a:gd name="connsiteY2" fmla="*/ 7068458 h 10287001"/>
              <a:gd name="connsiteX3" fmla="*/ 0 w 17271206"/>
              <a:gd name="connsiteY3" fmla="*/ 10287001 h 10287001"/>
              <a:gd name="connsiteX4" fmla="*/ 17271206 w 17271206"/>
              <a:gd name="connsiteY4" fmla="*/ 10287001 h 10287001"/>
              <a:gd name="connsiteX5" fmla="*/ 17266444 w 17271206"/>
              <a:gd name="connsiteY5" fmla="*/ 0 h 10287001"/>
              <a:gd name="connsiteX0" fmla="*/ 18285619 w 18290381"/>
              <a:gd name="connsiteY0" fmla="*/ 0 h 10287001"/>
              <a:gd name="connsiteX1" fmla="*/ 4379119 w 18290381"/>
              <a:gd name="connsiteY1" fmla="*/ 1 h 10287001"/>
              <a:gd name="connsiteX2" fmla="*/ 0 w 18290381"/>
              <a:gd name="connsiteY2" fmla="*/ 5863772 h 10287001"/>
              <a:gd name="connsiteX3" fmla="*/ 1019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0 h 10287001"/>
              <a:gd name="connsiteX1" fmla="*/ 4379119 w 18290381"/>
              <a:gd name="connsiteY1" fmla="*/ 1 h 10287001"/>
              <a:gd name="connsiteX2" fmla="*/ 0 w 18290381"/>
              <a:gd name="connsiteY2" fmla="*/ 5863772 h 10287001"/>
              <a:gd name="connsiteX3" fmla="*/ 3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3174 h 10290175"/>
              <a:gd name="connsiteX1" fmla="*/ 2709069 w 18290381"/>
              <a:gd name="connsiteY1" fmla="*/ 0 h 10290175"/>
              <a:gd name="connsiteX2" fmla="*/ 0 w 18290381"/>
              <a:gd name="connsiteY2" fmla="*/ 5866946 h 10290175"/>
              <a:gd name="connsiteX3" fmla="*/ 3175 w 18290381"/>
              <a:gd name="connsiteY3" fmla="*/ 10290175 h 10290175"/>
              <a:gd name="connsiteX4" fmla="*/ 18290381 w 18290381"/>
              <a:gd name="connsiteY4" fmla="*/ 10290175 h 10290175"/>
              <a:gd name="connsiteX5" fmla="*/ 18285619 w 18290381"/>
              <a:gd name="connsiteY5" fmla="*/ 3174 h 10290175"/>
              <a:gd name="connsiteX0" fmla="*/ 18285619 w 18290381"/>
              <a:gd name="connsiteY0" fmla="*/ 0 h 10287001"/>
              <a:gd name="connsiteX1" fmla="*/ 2699544 w 18290381"/>
              <a:gd name="connsiteY1" fmla="*/ 3176 h 10287001"/>
              <a:gd name="connsiteX2" fmla="*/ 0 w 18290381"/>
              <a:gd name="connsiteY2" fmla="*/ 5863772 h 10287001"/>
              <a:gd name="connsiteX3" fmla="*/ 3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6349 h 10293350"/>
              <a:gd name="connsiteX1" fmla="*/ 2699544 w 18290381"/>
              <a:gd name="connsiteY1" fmla="*/ 0 h 10293350"/>
              <a:gd name="connsiteX2" fmla="*/ 0 w 18290381"/>
              <a:gd name="connsiteY2" fmla="*/ 5870121 h 10293350"/>
              <a:gd name="connsiteX3" fmla="*/ 3175 w 18290381"/>
              <a:gd name="connsiteY3" fmla="*/ 10293350 h 10293350"/>
              <a:gd name="connsiteX4" fmla="*/ 18290381 w 18290381"/>
              <a:gd name="connsiteY4" fmla="*/ 10293350 h 10293350"/>
              <a:gd name="connsiteX5" fmla="*/ 18285619 w 18290381"/>
              <a:gd name="connsiteY5" fmla="*/ 6349 h 10293350"/>
              <a:gd name="connsiteX0" fmla="*/ 18300133 w 18304895"/>
              <a:gd name="connsiteY0" fmla="*/ 6349 h 10293350"/>
              <a:gd name="connsiteX1" fmla="*/ 2714058 w 18304895"/>
              <a:gd name="connsiteY1" fmla="*/ 0 h 10293350"/>
              <a:gd name="connsiteX2" fmla="*/ 0 w 18304895"/>
              <a:gd name="connsiteY2" fmla="*/ 8250464 h 10293350"/>
              <a:gd name="connsiteX3" fmla="*/ 17689 w 18304895"/>
              <a:gd name="connsiteY3" fmla="*/ 10293350 h 10293350"/>
              <a:gd name="connsiteX4" fmla="*/ 18304895 w 18304895"/>
              <a:gd name="connsiteY4" fmla="*/ 10293350 h 10293350"/>
              <a:gd name="connsiteX5" fmla="*/ 18300133 w 18304895"/>
              <a:gd name="connsiteY5" fmla="*/ 6349 h 10293350"/>
              <a:gd name="connsiteX0" fmla="*/ 18282504 w 18287266"/>
              <a:gd name="connsiteY0" fmla="*/ 6349 h 10293350"/>
              <a:gd name="connsiteX1" fmla="*/ 2696429 w 18287266"/>
              <a:gd name="connsiteY1" fmla="*/ 0 h 10293350"/>
              <a:gd name="connsiteX2" fmla="*/ 11399 w 18287266"/>
              <a:gd name="connsiteY2" fmla="*/ 8743949 h 10293350"/>
              <a:gd name="connsiteX3" fmla="*/ 60 w 18287266"/>
              <a:gd name="connsiteY3" fmla="*/ 10293350 h 10293350"/>
              <a:gd name="connsiteX4" fmla="*/ 18287266 w 18287266"/>
              <a:gd name="connsiteY4" fmla="*/ 10293350 h 10293350"/>
              <a:gd name="connsiteX5" fmla="*/ 18282504 w 18287266"/>
              <a:gd name="connsiteY5" fmla="*/ 6349 h 10293350"/>
              <a:gd name="connsiteX0" fmla="*/ 18286980 w 18291742"/>
              <a:gd name="connsiteY0" fmla="*/ 6349 h 10293350"/>
              <a:gd name="connsiteX1" fmla="*/ 2700905 w 18291742"/>
              <a:gd name="connsiteY1" fmla="*/ 0 h 10293350"/>
              <a:gd name="connsiteX2" fmla="*/ 0 w 18291742"/>
              <a:gd name="connsiteY2" fmla="*/ 8207374 h 10293350"/>
              <a:gd name="connsiteX3" fmla="*/ 4536 w 18291742"/>
              <a:gd name="connsiteY3" fmla="*/ 10293350 h 10293350"/>
              <a:gd name="connsiteX4" fmla="*/ 18291742 w 18291742"/>
              <a:gd name="connsiteY4" fmla="*/ 10293350 h 10293350"/>
              <a:gd name="connsiteX5" fmla="*/ 18286980 w 18291742"/>
              <a:gd name="connsiteY5" fmla="*/ 6349 h 10293350"/>
              <a:gd name="connsiteX0" fmla="*/ 18286980 w 18291742"/>
              <a:gd name="connsiteY0" fmla="*/ 6349 h 10293350"/>
              <a:gd name="connsiteX1" fmla="*/ 2684237 w 18291742"/>
              <a:gd name="connsiteY1" fmla="*/ 0 h 10293350"/>
              <a:gd name="connsiteX2" fmla="*/ 0 w 18291742"/>
              <a:gd name="connsiteY2" fmla="*/ 8207374 h 10293350"/>
              <a:gd name="connsiteX3" fmla="*/ 4536 w 18291742"/>
              <a:gd name="connsiteY3" fmla="*/ 10293350 h 10293350"/>
              <a:gd name="connsiteX4" fmla="*/ 18291742 w 18291742"/>
              <a:gd name="connsiteY4" fmla="*/ 10293350 h 10293350"/>
              <a:gd name="connsiteX5" fmla="*/ 18286980 w 18291742"/>
              <a:gd name="connsiteY5" fmla="*/ 6349 h 1029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91742" h="10293350">
                <a:moveTo>
                  <a:pt x="18286980" y="6349"/>
                </a:moveTo>
                <a:lnTo>
                  <a:pt x="2684237" y="0"/>
                </a:lnTo>
                <a:lnTo>
                  <a:pt x="0" y="8207374"/>
                </a:lnTo>
                <a:cubicBezTo>
                  <a:pt x="1058" y="9681784"/>
                  <a:pt x="3478" y="8818940"/>
                  <a:pt x="4536" y="10293350"/>
                </a:cubicBezTo>
                <a:lnTo>
                  <a:pt x="18291742" y="10293350"/>
                </a:lnTo>
                <a:cubicBezTo>
                  <a:pt x="18281423" y="6861175"/>
                  <a:pt x="18297299" y="3438524"/>
                  <a:pt x="18286980" y="6349"/>
                </a:cubicBezTo>
                <a:close/>
              </a:path>
            </a:pathLst>
          </a:custGeom>
          <a:solidFill>
            <a:srgbClr val="44C8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2" name="Title"/>
          <p:cNvSpPr>
            <a:spLocks noGrp="1"/>
          </p:cNvSpPr>
          <p:nvPr>
            <p:ph type="ctrTitle" hasCustomPrompt="1"/>
          </p:nvPr>
        </p:nvSpPr>
        <p:spPr>
          <a:xfrm>
            <a:off x="4954136" y="2150785"/>
            <a:ext cx="11003651" cy="1138326"/>
          </a:xfrm>
        </p:spPr>
        <p:txBody>
          <a:bodyPr wrap="none" lIns="0" tIns="0" rIns="0" bIns="0" anchor="t">
            <a:noAutofit/>
          </a:bodyPr>
          <a:lstStyle>
            <a:lvl1pPr algn="l">
              <a:lnSpc>
                <a:spcPct val="100000"/>
              </a:lnSpc>
              <a:defRPr sz="4400">
                <a:solidFill>
                  <a:schemeClr val="bg1"/>
                </a:solidFill>
                <a:latin typeface="Arial Rounded MT Bold" panose="020F0704030504030204" pitchFamily="34" charset="0"/>
              </a:defRPr>
            </a:lvl1pPr>
          </a:lstStyle>
          <a:p>
            <a:r>
              <a:rPr lang="en-GB" noProof="0"/>
              <a:t>Inhoudstafel / Agenda titel</a:t>
            </a:r>
          </a:p>
        </p:txBody>
      </p:sp>
      <p:sp>
        <p:nvSpPr>
          <p:cNvPr id="3" name="Subtitle 2"/>
          <p:cNvSpPr>
            <a:spLocks noGrp="1"/>
          </p:cNvSpPr>
          <p:nvPr>
            <p:ph type="subTitle" idx="1" hasCustomPrompt="1"/>
          </p:nvPr>
        </p:nvSpPr>
        <p:spPr>
          <a:xfrm>
            <a:off x="4954136" y="3771454"/>
            <a:ext cx="12376786" cy="5172333"/>
          </a:xfrm>
        </p:spPr>
        <p:txBody>
          <a:bodyPr lIns="0" tIns="0" rIns="0" bIns="0"/>
          <a:lstStyle>
            <a:lvl1pPr marL="742950" indent="-742950" algn="l">
              <a:lnSpc>
                <a:spcPct val="100000"/>
              </a:lnSpc>
              <a:buFont typeface="+mj-lt"/>
              <a:buAutoNum type="arabicPeriod"/>
              <a:defRPr sz="3600">
                <a:solidFill>
                  <a:schemeClr val="bg1"/>
                </a:solidFill>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GB" noProof="0"/>
              <a:t>Agendapunt 1</a:t>
            </a:r>
          </a:p>
          <a:p>
            <a:r>
              <a:rPr lang="en-GB" noProof="0"/>
              <a:t>Agendapunt 2</a:t>
            </a:r>
          </a:p>
          <a:p>
            <a:r>
              <a:rPr lang="en-GB" noProof="0"/>
              <a:t>Agendapunt 3</a:t>
            </a:r>
          </a:p>
          <a:p>
            <a:r>
              <a:rPr lang="en-GB" noProof="0"/>
              <a:t>Agendapunt 4</a:t>
            </a:r>
          </a:p>
          <a:p>
            <a:r>
              <a:rPr lang="en-GB" noProof="0"/>
              <a:t>Agendapunt 5</a:t>
            </a:r>
          </a:p>
          <a:p>
            <a:r>
              <a:rPr lang="en-GB" noProof="0"/>
              <a:t>Agendapunt 6</a:t>
            </a:r>
          </a:p>
        </p:txBody>
      </p:sp>
      <p:sp>
        <p:nvSpPr>
          <p:cNvPr id="8" name="TextBox 4">
            <a:extLst>
              <a:ext uri="{FF2B5EF4-FFF2-40B4-BE49-F238E27FC236}">
                <a16:creationId xmlns:a16="http://schemas.microsoft.com/office/drawing/2014/main" id="{DA42037B-F9D4-4CC2-9863-1CC1A6AE5F12}"/>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Inhoud slide</a:t>
            </a:r>
            <a:endParaRPr lang="en-US" sz="2000" b="1" dirty="0">
              <a:solidFill>
                <a:schemeClr val="tx1"/>
              </a:solidFill>
              <a:latin typeface="+mn-lt"/>
              <a:cs typeface="Arial" panose="020B0604020202020204" pitchFamily="34" charset="0"/>
            </a:endParaRPr>
          </a:p>
        </p:txBody>
      </p:sp>
      <p:pic>
        <p:nvPicPr>
          <p:cNvPr id="9" name="Graphic 8">
            <a:extLst>
              <a:ext uri="{FF2B5EF4-FFF2-40B4-BE49-F238E27FC236}">
                <a16:creationId xmlns:a16="http://schemas.microsoft.com/office/drawing/2014/main" id="{9B1B0592-CA51-4965-AEB9-DEFB73DA845E}"/>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88613" y="1146964"/>
            <a:ext cx="2971386" cy="1522704"/>
          </a:xfrm>
          <a:prstGeom prst="rect">
            <a:avLst/>
          </a:prstGeom>
        </p:spPr>
      </p:pic>
    </p:spTree>
    <p:extLst>
      <p:ext uri="{BB962C8B-B14F-4D97-AF65-F5344CB8AC3E}">
        <p14:creationId xmlns:p14="http://schemas.microsoft.com/office/powerpoint/2010/main" val="1097409208"/>
      </p:ext>
    </p:extLst>
  </p:cSld>
  <p:clrMapOvr>
    <a:masterClrMapping/>
  </p:clrMapOvr>
  <p:extLst>
    <p:ext uri="{DCECCB84-F9BA-43D5-87BE-67443E8EF086}">
      <p15:sldGuideLst xmlns:p15="http://schemas.microsoft.com/office/powerpoint/2012/main"/>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Grote afbeelding">
    <p:spTree>
      <p:nvGrpSpPr>
        <p:cNvPr id="1" name=""/>
        <p:cNvGrpSpPr/>
        <p:nvPr/>
      </p:nvGrpSpPr>
      <p:grpSpPr>
        <a:xfrm>
          <a:off x="0" y="0"/>
          <a:ext cx="0" cy="0"/>
          <a:chOff x="0" y="0"/>
          <a:chExt cx="0" cy="0"/>
        </a:xfrm>
      </p:grpSpPr>
      <p:pic>
        <p:nvPicPr>
          <p:cNvPr id="8" name="template Image TEMP" hidden="1">
            <a:extLst>
              <a:ext uri="{FF2B5EF4-FFF2-40B4-BE49-F238E27FC236}">
                <a16:creationId xmlns:a16="http://schemas.microsoft.com/office/drawing/2014/main" id="{8B469C1A-565F-459B-93C7-43E5D877DAE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2" name="Title 1"/>
          <p:cNvSpPr>
            <a:spLocks noGrp="1"/>
          </p:cNvSpPr>
          <p:nvPr>
            <p:ph type="title" hasCustomPrompt="1"/>
          </p:nvPr>
        </p:nvSpPr>
        <p:spPr>
          <a:xfrm>
            <a:off x="998692" y="888883"/>
            <a:ext cx="16575629" cy="755767"/>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en-GB" noProof="0"/>
              <a:t>Titel</a:t>
            </a:r>
          </a:p>
        </p:txBody>
      </p:sp>
      <p:sp>
        <p:nvSpPr>
          <p:cNvPr id="4" name="Date Placeholder 3"/>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22/10/2021</a:t>
            </a:fld>
            <a:endParaRPr lang="nl-BE" dirty="0"/>
          </a:p>
        </p:txBody>
      </p:sp>
      <p:sp>
        <p:nvSpPr>
          <p:cNvPr id="5" name="Footer Placeholder 4"/>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6" name="Slide Number Placeholder 5"/>
          <p:cNvSpPr>
            <a:spLocks noGrp="1"/>
          </p:cNvSpPr>
          <p:nvPr>
            <p:ph type="sldNum" sz="quarter" idx="12"/>
          </p:nvPr>
        </p:nvSpPr>
        <p:spPr>
          <a:xfrm>
            <a:off x="14543315" y="9306717"/>
            <a:ext cx="1001264" cy="547688"/>
          </a:xfrm>
        </p:spPr>
        <p:txBody>
          <a:bodyPr/>
          <a:lstStyle>
            <a:lvl1pPr>
              <a:defRPr>
                <a:solidFill>
                  <a:schemeClr val="bg1"/>
                </a:solidFill>
              </a:defRPr>
            </a:lvl1pPr>
          </a:lstStyle>
          <a:p>
            <a:fld id="{B7527A74-2D87-4307-9531-5A57D9647EEB}" type="slidenum">
              <a:rPr lang="nl-BE" smtClean="0"/>
              <a:pPr/>
              <a:t>‹#›</a:t>
            </a:fld>
            <a:endParaRPr lang="nl-BE"/>
          </a:p>
        </p:txBody>
      </p:sp>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0" y="1648800"/>
            <a:ext cx="18288000" cy="7505700"/>
          </a:xfrm>
        </p:spPr>
        <p:txBody>
          <a:bodyPr tIns="1440000">
            <a:normAutofit/>
          </a:bodyPr>
          <a:lstStyle>
            <a:lvl1pPr marL="0" indent="0" algn="ctr">
              <a:buNone/>
              <a:defRPr sz="1600"/>
            </a:lvl1pPr>
          </a:lstStyle>
          <a:p>
            <a:endParaRPr lang="nl-BE" dirty="0"/>
          </a:p>
        </p:txBody>
      </p:sp>
      <p:sp>
        <p:nvSpPr>
          <p:cNvPr id="12" name="TextBox 4">
            <a:extLst>
              <a:ext uri="{FF2B5EF4-FFF2-40B4-BE49-F238E27FC236}">
                <a16:creationId xmlns:a16="http://schemas.microsoft.com/office/drawing/2014/main" id="{22214A23-4B57-4EDB-9FCA-6715CD113D98}"/>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Grote afbeelding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320170415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Grote afbeelding + floating titel">
    <p:spTree>
      <p:nvGrpSpPr>
        <p:cNvPr id="1" name=""/>
        <p:cNvGrpSpPr/>
        <p:nvPr/>
      </p:nvGrpSpPr>
      <p:grpSpPr>
        <a:xfrm>
          <a:off x="0" y="0"/>
          <a:ext cx="0" cy="0"/>
          <a:chOff x="0" y="0"/>
          <a:chExt cx="0" cy="0"/>
        </a:xfrm>
      </p:grpSpPr>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0" y="0"/>
            <a:ext cx="18288000" cy="9154500"/>
          </a:xfrm>
        </p:spPr>
        <p:txBody>
          <a:bodyPr tIns="1440000">
            <a:normAutofit/>
          </a:bodyPr>
          <a:lstStyle>
            <a:lvl1pPr marL="0" indent="0" algn="ctr">
              <a:buNone/>
              <a:defRPr sz="1600"/>
            </a:lvl1pPr>
          </a:lstStyle>
          <a:p>
            <a:endParaRPr lang="nl-BE" dirty="0"/>
          </a:p>
        </p:txBody>
      </p:sp>
      <p:sp>
        <p:nvSpPr>
          <p:cNvPr id="4" name="Date Placeholder 3"/>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22/10/2021</a:t>
            </a:fld>
            <a:endParaRPr lang="nl-BE" dirty="0"/>
          </a:p>
        </p:txBody>
      </p:sp>
      <p:sp>
        <p:nvSpPr>
          <p:cNvPr id="5" name="Footer Placeholder 4"/>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6" name="Slide Number Placeholder 5"/>
          <p:cNvSpPr>
            <a:spLocks noGrp="1"/>
          </p:cNvSpPr>
          <p:nvPr>
            <p:ph type="sldNum" sz="quarter" idx="12"/>
          </p:nvPr>
        </p:nvSpPr>
        <p:spPr>
          <a:xfrm>
            <a:off x="14543315" y="9306717"/>
            <a:ext cx="1001264" cy="547688"/>
          </a:xfrm>
        </p:spPr>
        <p:txBody>
          <a:bodyPr/>
          <a:lstStyle>
            <a:lvl1pPr>
              <a:defRPr>
                <a:solidFill>
                  <a:schemeClr val="bg1"/>
                </a:solidFill>
              </a:defRPr>
            </a:lvl1pPr>
          </a:lstStyle>
          <a:p>
            <a:fld id="{B7527A74-2D87-4307-9531-5A57D9647EEB}" type="slidenum">
              <a:rPr lang="nl-BE" smtClean="0"/>
              <a:pPr/>
              <a:t>‹#›</a:t>
            </a:fld>
            <a:endParaRPr lang="nl-BE"/>
          </a:p>
        </p:txBody>
      </p:sp>
      <p:sp>
        <p:nvSpPr>
          <p:cNvPr id="2" name="Title 1"/>
          <p:cNvSpPr>
            <a:spLocks noGrp="1"/>
          </p:cNvSpPr>
          <p:nvPr>
            <p:ph type="title" hasCustomPrompt="1"/>
          </p:nvPr>
        </p:nvSpPr>
        <p:spPr>
          <a:xfrm>
            <a:off x="12132526" y="7056603"/>
            <a:ext cx="5430645" cy="755767"/>
          </a:xfrm>
          <a:noFill/>
        </p:spPr>
        <p:txBody>
          <a:bodyPr lIns="0" tIns="0" rIns="0" bIns="0" anchor="b">
            <a:noAutofit/>
          </a:bodyPr>
          <a:lstStyle>
            <a:lvl1pPr>
              <a:defRPr sz="4400">
                <a:solidFill>
                  <a:schemeClr val="tx1"/>
                </a:solidFill>
                <a:latin typeface="Arial Rounded MT Bold" panose="020F0704030504030204" pitchFamily="34" charset="0"/>
              </a:defRPr>
            </a:lvl1pPr>
          </a:lstStyle>
          <a:p>
            <a:r>
              <a:rPr lang="en-GB" noProof="0"/>
              <a:t>Titel</a:t>
            </a:r>
          </a:p>
        </p:txBody>
      </p:sp>
      <p:cxnSp>
        <p:nvCxnSpPr>
          <p:cNvPr id="16" name="Rechte verbindingslijn 15">
            <a:extLst>
              <a:ext uri="{FF2B5EF4-FFF2-40B4-BE49-F238E27FC236}">
                <a16:creationId xmlns:a16="http://schemas.microsoft.com/office/drawing/2014/main" id="{D2D76672-C87D-44F1-A41F-AA2A35C16DAA}"/>
              </a:ext>
            </a:extLst>
          </p:cNvPr>
          <p:cNvCxnSpPr>
            <a:cxnSpLocks/>
          </p:cNvCxnSpPr>
          <p:nvPr userDrawn="1"/>
        </p:nvCxnSpPr>
        <p:spPr>
          <a:xfrm>
            <a:off x="12132526" y="8004995"/>
            <a:ext cx="5430645"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2" name="TextBox 4">
            <a:extLst>
              <a:ext uri="{FF2B5EF4-FFF2-40B4-BE49-F238E27FC236}">
                <a16:creationId xmlns:a16="http://schemas.microsoft.com/office/drawing/2014/main" id="{44008270-98F6-42B1-97B7-B77ADCC6D3D0}"/>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Grote afbeelding + </a:t>
            </a:r>
            <a:r>
              <a:rPr lang="nl-NL" sz="2000" b="1" dirty="0" err="1">
                <a:solidFill>
                  <a:schemeClr val="tx1"/>
                </a:solidFill>
                <a:latin typeface="+mn-lt"/>
                <a:cs typeface="Arial" panose="020B0604020202020204" pitchFamily="34" charset="0"/>
              </a:rPr>
              <a:t>floating</a:t>
            </a:r>
            <a:r>
              <a:rPr lang="nl-NL" sz="2000" b="1" dirty="0">
                <a:solidFill>
                  <a:schemeClr val="tx1"/>
                </a:solidFill>
                <a:latin typeface="+mn-lt"/>
                <a:cs typeface="Arial" panose="020B0604020202020204" pitchFamily="34" charset="0"/>
              </a:rPr>
              <a:t> titel slide</a:t>
            </a:r>
            <a:endParaRPr lang="en-US" sz="2000" b="1" dirty="0">
              <a:solidFill>
                <a:schemeClr val="tx1"/>
              </a:solidFill>
              <a:latin typeface="+mn-lt"/>
              <a:cs typeface="Arial" panose="020B0604020202020204" pitchFamily="34" charset="0"/>
            </a:endParaRPr>
          </a:p>
        </p:txBody>
      </p:sp>
      <p:sp>
        <p:nvSpPr>
          <p:cNvPr id="13" name="TextBox 46">
            <a:extLst>
              <a:ext uri="{FF2B5EF4-FFF2-40B4-BE49-F238E27FC236}">
                <a16:creationId xmlns:a16="http://schemas.microsoft.com/office/drawing/2014/main" id="{7F1C870B-2989-4A2B-BF54-AD2979A953E7}"/>
              </a:ext>
            </a:extLst>
          </p:cNvPr>
          <p:cNvSpPr txBox="1"/>
          <p:nvPr userDrawn="1"/>
        </p:nvSpPr>
        <p:spPr>
          <a:xfrm>
            <a:off x="0" y="10287000"/>
            <a:ext cx="5166767" cy="707886"/>
          </a:xfrm>
          <a:prstGeom prst="rect">
            <a:avLst/>
          </a:prstGeom>
          <a:noFill/>
        </p:spPr>
        <p:txBody>
          <a:bodyPr wrap="square" rtlCol="0">
            <a:spAutoFit/>
          </a:bodyPr>
          <a:lstStyle/>
          <a:p>
            <a:r>
              <a:rPr lang="nl-NL" sz="1000" dirty="0">
                <a:latin typeface="+mn-lt"/>
                <a:cs typeface="Arial" panose="020B0604020202020204" pitchFamily="34" charset="0"/>
              </a:rPr>
              <a:t>Verplaats na het invoegen van de foto deze weer naar de achtergrond zodat de titel terug vooraan kom te staan. </a:t>
            </a:r>
            <a:r>
              <a:rPr lang="nl-NL" sz="1000" b="1" dirty="0">
                <a:latin typeface="+mn-lt"/>
                <a:cs typeface="Arial" panose="020B0604020202020204" pitchFamily="34" charset="0"/>
              </a:rPr>
              <a:t>(rechtsklikken&gt; naar achtergrond&gt; naar achtergrond)</a:t>
            </a:r>
          </a:p>
          <a:p>
            <a:endParaRPr lang="nl-NL" sz="1000" dirty="0">
              <a:latin typeface="+mn-lt"/>
              <a:cs typeface="Arial" panose="020B0604020202020204" pitchFamily="34" charset="0"/>
            </a:endParaRPr>
          </a:p>
          <a:p>
            <a:r>
              <a:rPr lang="nl-NL" sz="1000" dirty="0">
                <a:latin typeface="+mn-lt"/>
                <a:cs typeface="Arial" panose="020B0604020202020204" pitchFamily="34" charset="0"/>
              </a:rPr>
              <a:t>Indien de tekst niet genoeg zichtbaar is over de foto, verander de kleur van zwart naar wit.</a:t>
            </a:r>
          </a:p>
        </p:txBody>
      </p:sp>
    </p:spTree>
    <p:extLst>
      <p:ext uri="{BB962C8B-B14F-4D97-AF65-F5344CB8AC3E}">
        <p14:creationId xmlns:p14="http://schemas.microsoft.com/office/powerpoint/2010/main" val="7884447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Tekst">
    <p:bg>
      <p:bgPr>
        <a:solidFill>
          <a:schemeClr val="bg1"/>
        </a:solidFill>
        <a:effectLst/>
      </p:bgPr>
    </p:bg>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3" name="Tijdelijke aanduiding voor tekst 2">
            <a:extLst>
              <a:ext uri="{FF2B5EF4-FFF2-40B4-BE49-F238E27FC236}">
                <a16:creationId xmlns:a16="http://schemas.microsoft.com/office/drawing/2014/main" id="{4A7D640B-CDD8-4169-B1E1-C9092DA4F966}"/>
              </a:ext>
            </a:extLst>
          </p:cNvPr>
          <p:cNvSpPr>
            <a:spLocks noGrp="1"/>
          </p:cNvSpPr>
          <p:nvPr>
            <p:ph type="body" sz="quarter" idx="17" hasCustomPrompt="1"/>
          </p:nvPr>
        </p:nvSpPr>
        <p:spPr>
          <a:xfrm>
            <a:off x="1050131" y="1818823"/>
            <a:ext cx="16575629" cy="61038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en-GB" noProof="0" dirty="0" err="1"/>
              <a:t>Tekststijl</a:t>
            </a:r>
            <a:r>
              <a:rPr lang="en-GB" noProof="0" dirty="0"/>
              <a:t> van het model </a:t>
            </a:r>
            <a:r>
              <a:rPr lang="en-GB" noProof="0" dirty="0" err="1"/>
              <a:t>bewerken</a:t>
            </a:r>
            <a:endParaRPr lang="en-GB" noProof="0" dirty="0"/>
          </a:p>
          <a:p>
            <a:pPr lvl="1"/>
            <a:r>
              <a:rPr lang="en-GB" noProof="0" dirty="0" err="1"/>
              <a:t>Tweede</a:t>
            </a:r>
            <a:r>
              <a:rPr lang="en-GB" noProof="0" dirty="0"/>
              <a:t> </a:t>
            </a:r>
            <a:r>
              <a:rPr lang="en-GB" noProof="0" dirty="0" err="1"/>
              <a:t>niveau</a:t>
            </a:r>
            <a:endParaRPr lang="en-GB" noProof="0" dirty="0"/>
          </a:p>
          <a:p>
            <a:pPr lvl="2"/>
            <a:r>
              <a:rPr lang="en-GB" noProof="0" dirty="0" err="1"/>
              <a:t>Derde</a:t>
            </a:r>
            <a:r>
              <a:rPr lang="en-GB" noProof="0" dirty="0"/>
              <a:t> </a:t>
            </a:r>
            <a:r>
              <a:rPr lang="en-GB" noProof="0" dirty="0" err="1"/>
              <a:t>niveau</a:t>
            </a:r>
            <a:endParaRPr lang="en-GB" noProof="0" dirty="0"/>
          </a:p>
          <a:p>
            <a:pPr lvl="3"/>
            <a:r>
              <a:rPr lang="en-GB" noProof="0" dirty="0" err="1"/>
              <a:t>Vierde</a:t>
            </a:r>
            <a:r>
              <a:rPr lang="en-GB" noProof="0" dirty="0"/>
              <a:t> </a:t>
            </a:r>
            <a:r>
              <a:rPr lang="en-GB" noProof="0" dirty="0" err="1"/>
              <a:t>niveau</a:t>
            </a:r>
            <a:endParaRPr lang="en-GB" noProof="0" dirty="0"/>
          </a:p>
          <a:p>
            <a:pPr lvl="4"/>
            <a:r>
              <a:rPr lang="en-GB" noProof="0" dirty="0" err="1"/>
              <a:t>Vijfde</a:t>
            </a:r>
            <a:r>
              <a:rPr lang="en-GB" noProof="0" dirty="0"/>
              <a:t> </a:t>
            </a:r>
            <a:r>
              <a:rPr lang="en-GB" noProof="0" dirty="0" err="1"/>
              <a:t>niveau</a:t>
            </a:r>
            <a:endParaRPr lang="en-GB" noProof="0" dirty="0"/>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6621645" y="9306717"/>
            <a:ext cx="1001264" cy="547688"/>
          </a:xfrm>
        </p:spPr>
        <p:txBody>
          <a:bodyPr/>
          <a:lstStyle>
            <a:lvl1pPr>
              <a:defRPr>
                <a:solidFill>
                  <a:schemeClr val="tx1"/>
                </a:solidFill>
              </a:defRPr>
            </a:lvl1pPr>
          </a:lstStyle>
          <a:p>
            <a:fld id="{B7527A74-2D87-4307-9531-5A57D9647EEB}" type="slidenum">
              <a:rPr lang="nl-BE" smtClean="0"/>
              <a:pPr/>
              <a:t>‹#›</a:t>
            </a:fld>
            <a:endParaRPr lang="nl-BE" dirty="0"/>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3" y="888883"/>
            <a:ext cx="14990244"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en-GB" noProof="0" dirty="0" err="1"/>
              <a:t>Titel</a:t>
            </a:r>
            <a:endParaRPr lang="en-GB" noProof="0" dirty="0"/>
          </a:p>
        </p:txBody>
      </p:sp>
      <p:sp>
        <p:nvSpPr>
          <p:cNvPr id="12" name="TextBox 4">
            <a:extLst>
              <a:ext uri="{FF2B5EF4-FFF2-40B4-BE49-F238E27FC236}">
                <a16:creationId xmlns:a16="http://schemas.microsoft.com/office/drawing/2014/main" id="{88A2F8C1-53AF-4DEB-9965-55FC86D3788C}"/>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Tekst slide</a:t>
            </a:r>
            <a:endParaRPr lang="en-US" sz="2000" b="1" dirty="0">
              <a:solidFill>
                <a:schemeClr val="tx1"/>
              </a:solidFill>
              <a:latin typeface="+mn-lt"/>
              <a:cs typeface="Arial" panose="020B0604020202020204" pitchFamily="34" charset="0"/>
            </a:endParaRPr>
          </a:p>
        </p:txBody>
      </p:sp>
      <p:grpSp>
        <p:nvGrpSpPr>
          <p:cNvPr id="56" name="Groep 55">
            <a:extLst>
              <a:ext uri="{FF2B5EF4-FFF2-40B4-BE49-F238E27FC236}">
                <a16:creationId xmlns:a16="http://schemas.microsoft.com/office/drawing/2014/main" id="{F9867059-780C-47C9-B954-6A974CAE03A8}"/>
              </a:ext>
            </a:extLst>
          </p:cNvPr>
          <p:cNvGrpSpPr/>
          <p:nvPr userDrawn="1"/>
        </p:nvGrpSpPr>
        <p:grpSpPr>
          <a:xfrm>
            <a:off x="16415432" y="-128314"/>
            <a:ext cx="1747750" cy="1746826"/>
            <a:chOff x="16296410" y="-105350"/>
            <a:chExt cx="1901966" cy="1901966"/>
          </a:xfrm>
        </p:grpSpPr>
        <p:pic>
          <p:nvPicPr>
            <p:cNvPr id="11" name="Afbeelding 10">
              <a:extLst>
                <a:ext uri="{FF2B5EF4-FFF2-40B4-BE49-F238E27FC236}">
                  <a16:creationId xmlns:a16="http://schemas.microsoft.com/office/drawing/2014/main" id="{79F4062D-A070-47A9-95BE-84D828C2A51F}"/>
                </a:ext>
              </a:extLst>
            </p:cNvPr>
            <p:cNvPicPr>
              <a:picLocks noChangeAspect="1"/>
            </p:cNvPicPr>
            <p:nvPr userDrawn="1"/>
          </p:nvPicPr>
          <p:blipFill>
            <a:blip r:embed="rId3">
              <a:extLst>
                <a:ext uri="{BEBA8EAE-BF5A-486C-A8C5-ECC9F3942E4B}">
                  <a14:imgProps xmlns:a14="http://schemas.microsoft.com/office/drawing/2010/main">
                    <a14:imgLayer r:embed="rId4">
                      <a14:imgEffect>
                        <a14:backgroundRemoval t="10000" b="90000" l="10000" r="90000">
                          <a14:foregroundMark x1="18611" y1="65278" x2="18611" y2="65278"/>
                          <a14:foregroundMark x1="10463" y1="80741" x2="10463" y2="80741"/>
                          <a14:foregroundMark x1="16481" y1="78981" x2="16481" y2="78981"/>
                          <a14:foregroundMark x1="23241" y1="78519" x2="23241" y2="78519"/>
                          <a14:foregroundMark x1="34537" y1="66667" x2="34537" y2="66667"/>
                          <a14:foregroundMark x1="40000" y1="66759" x2="40000" y2="66759"/>
                          <a14:foregroundMark x1="58704" y1="67963" x2="58704" y2="67963"/>
                          <a14:foregroundMark x1="78148" y1="67407" x2="78148" y2="67407"/>
                          <a14:foregroundMark x1="86296" y1="68148" x2="86296" y2="68148"/>
                          <a14:foregroundMark x1="27037" y1="80370" x2="27037" y2="80370"/>
                          <a14:foregroundMark x1="30926" y1="79907" x2="30926" y2="79907"/>
                          <a14:foregroundMark x1="36574" y1="80370" x2="36574" y2="80370"/>
                          <a14:foregroundMark x1="42130" y1="80463" x2="42130" y2="80463"/>
                          <a14:foregroundMark x1="49537" y1="81204" x2="49537" y2="81204"/>
                          <a14:foregroundMark x1="55926" y1="79907" x2="55926" y2="79907"/>
                          <a14:foregroundMark x1="64815" y1="81111" x2="64815" y2="81111"/>
                          <a14:foregroundMark x1="71667" y1="79259" x2="71667" y2="79259"/>
                          <a14:foregroundMark x1="75556" y1="80000" x2="75556" y2="80000"/>
                          <a14:foregroundMark x1="78426" y1="79907" x2="78426" y2="79907"/>
                          <a14:foregroundMark x1="85093" y1="77963" x2="85093" y2="77963"/>
                          <a14:foregroundMark x1="44352" y1="31944" x2="44352" y2="31944"/>
                          <a14:backgroundMark x1="11481" y1="79167" x2="11481" y2="79167"/>
                          <a14:backgroundMark x1="12315" y1="82778" x2="12315" y2="82778"/>
                          <a14:backgroundMark x1="50833" y1="79537" x2="50833" y2="79537"/>
                          <a14:backgroundMark x1="66481" y1="80741" x2="66481" y2="80741"/>
                          <a14:backgroundMark x1="41204" y1="36944" x2="41204" y2="36944"/>
                          <a14:backgroundMark x1="40000" y1="34815" x2="40000" y2="34815"/>
                          <a14:backgroundMark x1="45093" y1="37593" x2="45093" y2="37593"/>
                          <a14:backgroundMark x1="44815" y1="35463" x2="44815" y2="35463"/>
                          <a14:backgroundMark x1="45278" y1="33519" x2="45278" y2="33519"/>
                          <a14:backgroundMark x1="46019" y1="32407" x2="46019" y2="32407"/>
                          <a14:backgroundMark x1="47407" y1="30648" x2="47407" y2="30648"/>
                          <a14:backgroundMark x1="49074" y1="30185" x2="49074" y2="30185"/>
                          <a14:backgroundMark x1="51019" y1="30185" x2="51019" y2="30185"/>
                          <a14:backgroundMark x1="52778" y1="29444" x2="52778" y2="29444"/>
                          <a14:backgroundMark x1="51574" y1="32407" x2="51574" y2="32407"/>
                          <a14:backgroundMark x1="51296" y1="35000" x2="51296" y2="35000"/>
                          <a14:backgroundMark x1="48889" y1="32778" x2="48889" y2="32778"/>
                          <a14:backgroundMark x1="48611" y1="34815" x2="48611" y2="34815"/>
                          <a14:backgroundMark x1="50370" y1="36204" x2="50370" y2="36204"/>
                          <a14:backgroundMark x1="48426" y1="37222" x2="48426" y2="37222"/>
                          <a14:backgroundMark x1="46852" y1="37130" x2="46852" y2="37130"/>
                          <a14:backgroundMark x1="43704" y1="35648" x2="43704" y2="35648"/>
                          <a14:backgroundMark x1="41852" y1="34815" x2="41852" y2="34815"/>
                          <a14:backgroundMark x1="54259" y1="31759" x2="54259" y2="31759"/>
                          <a14:backgroundMark x1="56111" y1="29815" x2="56111" y2="29815"/>
                          <a14:backgroundMark x1="55926" y1="32593" x2="55926" y2="32593"/>
                          <a14:backgroundMark x1="57593" y1="32407" x2="57593" y2="32407"/>
                        </a14:backgroundRemoval>
                      </a14:imgEffect>
                    </a14:imgLayer>
                  </a14:imgProps>
                </a:ext>
                <a:ext uri="{28A0092B-C50C-407E-A947-70E740481C1C}">
                  <a14:useLocalDpi xmlns:a14="http://schemas.microsoft.com/office/drawing/2010/main" val="0"/>
                </a:ext>
              </a:extLst>
            </a:blip>
            <a:stretch>
              <a:fillRect/>
            </a:stretch>
          </p:blipFill>
          <p:spPr>
            <a:xfrm>
              <a:off x="16296410" y="-105350"/>
              <a:ext cx="1901966" cy="1901966"/>
            </a:xfrm>
            <a:prstGeom prst="rect">
              <a:avLst/>
            </a:prstGeom>
            <a:effectLst>
              <a:glow>
                <a:schemeClr val="tx1">
                  <a:alpha val="40000"/>
                </a:schemeClr>
              </a:glow>
            </a:effectLst>
          </p:spPr>
        </p:pic>
        <p:cxnSp>
          <p:nvCxnSpPr>
            <p:cNvPr id="6" name="Rechte verbindingslijn 5">
              <a:extLst>
                <a:ext uri="{FF2B5EF4-FFF2-40B4-BE49-F238E27FC236}">
                  <a16:creationId xmlns:a16="http://schemas.microsoft.com/office/drawing/2014/main" id="{DBFB5C7F-BD3E-47C6-AA10-C36C0C5E5D26}"/>
                </a:ext>
              </a:extLst>
            </p:cNvPr>
            <p:cNvCxnSpPr>
              <a:cxnSpLocks/>
            </p:cNvCxnSpPr>
            <p:nvPr userDrawn="1"/>
          </p:nvCxnSpPr>
          <p:spPr>
            <a:xfrm flipH="1">
              <a:off x="16565880" y="390525"/>
              <a:ext cx="355370" cy="0"/>
            </a:xfrm>
            <a:prstGeom prst="line">
              <a:avLst/>
            </a:prstGeom>
            <a:ln w="12700">
              <a:solidFill>
                <a:srgbClr val="44C8F5"/>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14" name="Rechte verbindingslijn 13">
              <a:extLst>
                <a:ext uri="{FF2B5EF4-FFF2-40B4-BE49-F238E27FC236}">
                  <a16:creationId xmlns:a16="http://schemas.microsoft.com/office/drawing/2014/main" id="{EC7554C3-DA64-4F27-8E1D-94EAD2F6BC65}"/>
                </a:ext>
              </a:extLst>
            </p:cNvPr>
            <p:cNvCxnSpPr>
              <a:cxnSpLocks/>
            </p:cNvCxnSpPr>
            <p:nvPr userDrawn="1"/>
          </p:nvCxnSpPr>
          <p:spPr>
            <a:xfrm flipH="1">
              <a:off x="16322040" y="489585"/>
              <a:ext cx="599210" cy="0"/>
            </a:xfrm>
            <a:prstGeom prst="line">
              <a:avLst/>
            </a:prstGeom>
            <a:ln w="12700">
              <a:solidFill>
                <a:srgbClr val="44C8F5"/>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16" name="Rechte verbindingslijn 15">
              <a:extLst>
                <a:ext uri="{FF2B5EF4-FFF2-40B4-BE49-F238E27FC236}">
                  <a16:creationId xmlns:a16="http://schemas.microsoft.com/office/drawing/2014/main" id="{E1678F34-62B9-4557-A7A3-4F846DCBC6D3}"/>
                </a:ext>
              </a:extLst>
            </p:cNvPr>
            <p:cNvCxnSpPr>
              <a:cxnSpLocks/>
            </p:cNvCxnSpPr>
            <p:nvPr userDrawn="1"/>
          </p:nvCxnSpPr>
          <p:spPr>
            <a:xfrm flipH="1">
              <a:off x="16565880" y="611505"/>
              <a:ext cx="355370" cy="0"/>
            </a:xfrm>
            <a:prstGeom prst="line">
              <a:avLst/>
            </a:prstGeom>
            <a:ln w="1270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20" name="Rechte verbindingslijn 19">
              <a:extLst>
                <a:ext uri="{FF2B5EF4-FFF2-40B4-BE49-F238E27FC236}">
                  <a16:creationId xmlns:a16="http://schemas.microsoft.com/office/drawing/2014/main" id="{B01CABC6-6F19-47DE-AD1B-F06DA79E655E}"/>
                </a:ext>
              </a:extLst>
            </p:cNvPr>
            <p:cNvCxnSpPr>
              <a:cxnSpLocks/>
            </p:cNvCxnSpPr>
            <p:nvPr userDrawn="1"/>
          </p:nvCxnSpPr>
          <p:spPr>
            <a:xfrm flipH="1">
              <a:off x="16441102" y="611505"/>
              <a:ext cx="129540" cy="95344"/>
            </a:xfrm>
            <a:prstGeom prst="line">
              <a:avLst/>
            </a:prstGeom>
            <a:ln w="12700">
              <a:solidFill>
                <a:srgbClr val="44C8F5"/>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21" name="Rechte verbindingslijn 20">
              <a:extLst>
                <a:ext uri="{FF2B5EF4-FFF2-40B4-BE49-F238E27FC236}">
                  <a16:creationId xmlns:a16="http://schemas.microsoft.com/office/drawing/2014/main" id="{29B1E06B-33D9-4692-A33E-5CE941C1472A}"/>
                </a:ext>
              </a:extLst>
            </p:cNvPr>
            <p:cNvCxnSpPr>
              <a:cxnSpLocks/>
            </p:cNvCxnSpPr>
            <p:nvPr userDrawn="1"/>
          </p:nvCxnSpPr>
          <p:spPr>
            <a:xfrm flipH="1">
              <a:off x="16703040" y="733425"/>
              <a:ext cx="218210" cy="0"/>
            </a:xfrm>
            <a:prstGeom prst="line">
              <a:avLst/>
            </a:prstGeom>
            <a:ln w="12700">
              <a:solidFill>
                <a:srgbClr val="44C8F5"/>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26" name="Rechte verbindingslijn 25">
              <a:extLst>
                <a:ext uri="{FF2B5EF4-FFF2-40B4-BE49-F238E27FC236}">
                  <a16:creationId xmlns:a16="http://schemas.microsoft.com/office/drawing/2014/main" id="{98C8BF2B-6D30-494B-ABBE-F4AD5DFE8232}"/>
                </a:ext>
              </a:extLst>
            </p:cNvPr>
            <p:cNvCxnSpPr>
              <a:cxnSpLocks/>
            </p:cNvCxnSpPr>
            <p:nvPr userDrawn="1"/>
          </p:nvCxnSpPr>
          <p:spPr>
            <a:xfrm flipH="1" flipV="1">
              <a:off x="16649700" y="273604"/>
              <a:ext cx="106681" cy="116921"/>
            </a:xfrm>
            <a:prstGeom prst="line">
              <a:avLst/>
            </a:prstGeom>
            <a:ln w="12700">
              <a:solidFill>
                <a:srgbClr val="44C8F5"/>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29" name="Rechte verbindingslijn 28">
              <a:extLst>
                <a:ext uri="{FF2B5EF4-FFF2-40B4-BE49-F238E27FC236}">
                  <a16:creationId xmlns:a16="http://schemas.microsoft.com/office/drawing/2014/main" id="{5AA70C59-F730-4ACD-BCB0-C921D1B8453A}"/>
                </a:ext>
              </a:extLst>
            </p:cNvPr>
            <p:cNvCxnSpPr>
              <a:cxnSpLocks/>
            </p:cNvCxnSpPr>
            <p:nvPr userDrawn="1"/>
          </p:nvCxnSpPr>
          <p:spPr>
            <a:xfrm flipH="1" flipV="1">
              <a:off x="16417289" y="374569"/>
              <a:ext cx="106681" cy="116921"/>
            </a:xfrm>
            <a:prstGeom prst="line">
              <a:avLst/>
            </a:prstGeom>
            <a:ln w="12700">
              <a:solidFill>
                <a:srgbClr val="44C8F5"/>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30" name="Rechte verbindingslijn 29">
              <a:extLst>
                <a:ext uri="{FF2B5EF4-FFF2-40B4-BE49-F238E27FC236}">
                  <a16:creationId xmlns:a16="http://schemas.microsoft.com/office/drawing/2014/main" id="{0A95029E-6AC2-4760-83AF-3BBFFD1532E7}"/>
                </a:ext>
              </a:extLst>
            </p:cNvPr>
            <p:cNvCxnSpPr>
              <a:cxnSpLocks/>
            </p:cNvCxnSpPr>
            <p:nvPr userDrawn="1"/>
          </p:nvCxnSpPr>
          <p:spPr>
            <a:xfrm>
              <a:off x="17546998" y="489585"/>
              <a:ext cx="392344" cy="0"/>
            </a:xfrm>
            <a:prstGeom prst="line">
              <a:avLst/>
            </a:prstGeom>
            <a:ln w="12700">
              <a:solidFill>
                <a:srgbClr val="44C8F5"/>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33" name="Rechte verbindingslijn 32">
              <a:extLst>
                <a:ext uri="{FF2B5EF4-FFF2-40B4-BE49-F238E27FC236}">
                  <a16:creationId xmlns:a16="http://schemas.microsoft.com/office/drawing/2014/main" id="{87E00FF2-C332-4A09-B32C-AFF1D15F189F}"/>
                </a:ext>
              </a:extLst>
            </p:cNvPr>
            <p:cNvCxnSpPr>
              <a:cxnSpLocks/>
            </p:cNvCxnSpPr>
            <p:nvPr userDrawn="1"/>
          </p:nvCxnSpPr>
          <p:spPr>
            <a:xfrm flipH="1" flipV="1">
              <a:off x="17610125" y="609171"/>
              <a:ext cx="136855" cy="99154"/>
            </a:xfrm>
            <a:prstGeom prst="line">
              <a:avLst/>
            </a:prstGeom>
            <a:ln w="1270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37" name="Rechte verbindingslijn 36">
              <a:extLst>
                <a:ext uri="{FF2B5EF4-FFF2-40B4-BE49-F238E27FC236}">
                  <a16:creationId xmlns:a16="http://schemas.microsoft.com/office/drawing/2014/main" id="{7B150D60-B0DA-4C0D-A16E-DCCEBFC8C68E}"/>
                </a:ext>
              </a:extLst>
            </p:cNvPr>
            <p:cNvCxnSpPr>
              <a:cxnSpLocks/>
            </p:cNvCxnSpPr>
            <p:nvPr userDrawn="1"/>
          </p:nvCxnSpPr>
          <p:spPr>
            <a:xfrm>
              <a:off x="17739360" y="706372"/>
              <a:ext cx="199982" cy="0"/>
            </a:xfrm>
            <a:prstGeom prst="line">
              <a:avLst/>
            </a:prstGeom>
            <a:ln w="12700">
              <a:solidFill>
                <a:srgbClr val="44C8F5"/>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38" name="Rechte verbindingslijn 37">
              <a:extLst>
                <a:ext uri="{FF2B5EF4-FFF2-40B4-BE49-F238E27FC236}">
                  <a16:creationId xmlns:a16="http://schemas.microsoft.com/office/drawing/2014/main" id="{F1340BFD-4110-4D9D-BCF9-45D06E605FB6}"/>
                </a:ext>
              </a:extLst>
            </p:cNvPr>
            <p:cNvCxnSpPr>
              <a:cxnSpLocks/>
            </p:cNvCxnSpPr>
            <p:nvPr userDrawn="1"/>
          </p:nvCxnSpPr>
          <p:spPr>
            <a:xfrm>
              <a:off x="17552542" y="609171"/>
              <a:ext cx="199982" cy="0"/>
            </a:xfrm>
            <a:prstGeom prst="line">
              <a:avLst/>
            </a:prstGeom>
            <a:ln w="12700">
              <a:solidFill>
                <a:srgbClr val="44C8F5"/>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40" name="Rechte verbindingslijn 39">
              <a:extLst>
                <a:ext uri="{FF2B5EF4-FFF2-40B4-BE49-F238E27FC236}">
                  <a16:creationId xmlns:a16="http://schemas.microsoft.com/office/drawing/2014/main" id="{0D3B6A70-BAC3-4450-9DAA-199F5DC06560}"/>
                </a:ext>
              </a:extLst>
            </p:cNvPr>
            <p:cNvCxnSpPr>
              <a:cxnSpLocks/>
            </p:cNvCxnSpPr>
            <p:nvPr userDrawn="1"/>
          </p:nvCxnSpPr>
          <p:spPr>
            <a:xfrm>
              <a:off x="17746980" y="487633"/>
              <a:ext cx="139022" cy="111678"/>
            </a:xfrm>
            <a:prstGeom prst="line">
              <a:avLst/>
            </a:prstGeom>
            <a:ln w="12700">
              <a:solidFill>
                <a:srgbClr val="44C8F5"/>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43" name="Rechte verbindingslijn 42">
              <a:extLst>
                <a:ext uri="{FF2B5EF4-FFF2-40B4-BE49-F238E27FC236}">
                  <a16:creationId xmlns:a16="http://schemas.microsoft.com/office/drawing/2014/main" id="{B908DE85-3D80-44BB-B0E7-B8AD72FB431B}"/>
                </a:ext>
              </a:extLst>
            </p:cNvPr>
            <p:cNvCxnSpPr>
              <a:cxnSpLocks/>
            </p:cNvCxnSpPr>
            <p:nvPr userDrawn="1"/>
          </p:nvCxnSpPr>
          <p:spPr>
            <a:xfrm>
              <a:off x="17550808" y="390525"/>
              <a:ext cx="463348" cy="0"/>
            </a:xfrm>
            <a:prstGeom prst="line">
              <a:avLst/>
            </a:prstGeom>
            <a:ln w="12700">
              <a:solidFill>
                <a:srgbClr val="44C8F5"/>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48" name="Rechte verbindingslijn 47">
              <a:extLst>
                <a:ext uri="{FF2B5EF4-FFF2-40B4-BE49-F238E27FC236}">
                  <a16:creationId xmlns:a16="http://schemas.microsoft.com/office/drawing/2014/main" id="{A9ACD143-227A-4C11-9491-E02C7D8E4AA9}"/>
                </a:ext>
              </a:extLst>
            </p:cNvPr>
            <p:cNvCxnSpPr>
              <a:cxnSpLocks/>
            </p:cNvCxnSpPr>
            <p:nvPr userDrawn="1"/>
          </p:nvCxnSpPr>
          <p:spPr>
            <a:xfrm flipH="1" flipV="1">
              <a:off x="17522801" y="712226"/>
              <a:ext cx="119340" cy="85493"/>
            </a:xfrm>
            <a:prstGeom prst="line">
              <a:avLst/>
            </a:prstGeom>
            <a:ln w="1270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50" name="Rechte verbindingslijn 49">
              <a:extLst>
                <a:ext uri="{FF2B5EF4-FFF2-40B4-BE49-F238E27FC236}">
                  <a16:creationId xmlns:a16="http://schemas.microsoft.com/office/drawing/2014/main" id="{BB617A1A-104D-4863-8628-6F1E0568FCAE}"/>
                </a:ext>
              </a:extLst>
            </p:cNvPr>
            <p:cNvCxnSpPr>
              <a:cxnSpLocks/>
            </p:cNvCxnSpPr>
            <p:nvPr userDrawn="1"/>
          </p:nvCxnSpPr>
          <p:spPr>
            <a:xfrm>
              <a:off x="17639760" y="795338"/>
              <a:ext cx="199982" cy="0"/>
            </a:xfrm>
            <a:prstGeom prst="line">
              <a:avLst/>
            </a:prstGeom>
            <a:ln w="12700">
              <a:solidFill>
                <a:srgbClr val="44C8F5"/>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51" name="Rechte verbindingslijn 50">
              <a:extLst>
                <a:ext uri="{FF2B5EF4-FFF2-40B4-BE49-F238E27FC236}">
                  <a16:creationId xmlns:a16="http://schemas.microsoft.com/office/drawing/2014/main" id="{359BBC8F-D09E-4A8E-A041-16E6B17DD564}"/>
                </a:ext>
              </a:extLst>
            </p:cNvPr>
            <p:cNvCxnSpPr>
              <a:cxnSpLocks/>
            </p:cNvCxnSpPr>
            <p:nvPr userDrawn="1"/>
          </p:nvCxnSpPr>
          <p:spPr>
            <a:xfrm flipV="1">
              <a:off x="17712971" y="316485"/>
              <a:ext cx="126380" cy="71327"/>
            </a:xfrm>
            <a:prstGeom prst="line">
              <a:avLst/>
            </a:prstGeom>
            <a:ln w="12700">
              <a:solidFill>
                <a:srgbClr val="44C8F5"/>
              </a:solidFill>
              <a:tailEnd type="oval" w="med" len="med"/>
            </a:ln>
          </p:spPr>
          <p:style>
            <a:lnRef idx="1">
              <a:schemeClr val="accent1"/>
            </a:lnRef>
            <a:fillRef idx="0">
              <a:schemeClr val="accent1"/>
            </a:fillRef>
            <a:effectRef idx="0">
              <a:schemeClr val="accent1"/>
            </a:effectRef>
            <a:fontRef idx="minor">
              <a:schemeClr val="tx1"/>
            </a:fontRef>
          </p:style>
        </p:cxnSp>
      </p:grpSp>
      <p:cxnSp>
        <p:nvCxnSpPr>
          <p:cNvPr id="54" name="Rechte verbindingslijn 53">
            <a:extLst>
              <a:ext uri="{FF2B5EF4-FFF2-40B4-BE49-F238E27FC236}">
                <a16:creationId xmlns:a16="http://schemas.microsoft.com/office/drawing/2014/main" id="{3BDCCEDD-2F4A-4D73-B27E-AA51F91C6CCC}"/>
              </a:ext>
            </a:extLst>
          </p:cNvPr>
          <p:cNvCxnSpPr>
            <a:cxnSpLocks/>
          </p:cNvCxnSpPr>
          <p:nvPr userDrawn="1"/>
        </p:nvCxnSpPr>
        <p:spPr>
          <a:xfrm flipV="1">
            <a:off x="997879" y="1532011"/>
            <a:ext cx="16291428" cy="0"/>
          </a:xfrm>
          <a:prstGeom prst="line">
            <a:avLst/>
          </a:prstGeom>
          <a:ln w="28575">
            <a:solidFill>
              <a:srgbClr val="44C8F5"/>
            </a:solidFill>
            <a:headEnd type="oval"/>
            <a:tailEnd w="lg" len="lg"/>
          </a:ln>
        </p:spPr>
        <p:style>
          <a:lnRef idx="1">
            <a:schemeClr val="accent1"/>
          </a:lnRef>
          <a:fillRef idx="0">
            <a:schemeClr val="accent1"/>
          </a:fillRef>
          <a:effectRef idx="0">
            <a:schemeClr val="accent1"/>
          </a:effectRef>
          <a:fontRef idx="minor">
            <a:schemeClr val="tx1"/>
          </a:fontRef>
        </p:style>
      </p:cxnSp>
      <p:cxnSp>
        <p:nvCxnSpPr>
          <p:cNvPr id="59" name="Rechte verbindingslijn 58">
            <a:extLst>
              <a:ext uri="{FF2B5EF4-FFF2-40B4-BE49-F238E27FC236}">
                <a16:creationId xmlns:a16="http://schemas.microsoft.com/office/drawing/2014/main" id="{3F963168-9FD7-4CBB-AA51-408D94F54455}"/>
              </a:ext>
            </a:extLst>
          </p:cNvPr>
          <p:cNvCxnSpPr>
            <a:cxnSpLocks/>
          </p:cNvCxnSpPr>
          <p:nvPr userDrawn="1"/>
        </p:nvCxnSpPr>
        <p:spPr>
          <a:xfrm flipV="1">
            <a:off x="17289307" y="1439465"/>
            <a:ext cx="0" cy="91755"/>
          </a:xfrm>
          <a:prstGeom prst="line">
            <a:avLst/>
          </a:prstGeom>
          <a:ln w="28575" cap="rnd">
            <a:solidFill>
              <a:srgbClr val="44C8F5"/>
            </a:solidFill>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22226488"/>
      </p:ext>
    </p:extLst>
  </p:cSld>
  <p:clrMapOvr>
    <a:masterClrMapping/>
  </p:clrMapOvr>
  <p:extLst>
    <p:ext uri="{DCECCB84-F9BA-43D5-87BE-67443E8EF086}">
      <p15:sldGuideLst xmlns:p15="http://schemas.microsoft.com/office/powerpoint/2012/main"/>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abel">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en-GB"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userDrawn="1"/>
        </p:nvCxnSpPr>
        <p:spPr>
          <a:xfrm>
            <a:off x="1040607" y="1648800"/>
            <a:ext cx="16559212"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9" name="Date Placeholder 3">
            <a:extLst>
              <a:ext uri="{FF2B5EF4-FFF2-40B4-BE49-F238E27FC236}">
                <a16:creationId xmlns:a16="http://schemas.microsoft.com/office/drawing/2014/main" id="{BC003533-BC48-439B-A922-F888963D4AC7}"/>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22/10/2021</a:t>
            </a:fld>
            <a:endParaRPr lang="nl-BE" dirty="0"/>
          </a:p>
        </p:txBody>
      </p:sp>
      <p:sp>
        <p:nvSpPr>
          <p:cNvPr id="20" name="Footer Placeholder 4">
            <a:extLst>
              <a:ext uri="{FF2B5EF4-FFF2-40B4-BE49-F238E27FC236}">
                <a16:creationId xmlns:a16="http://schemas.microsoft.com/office/drawing/2014/main" id="{F1F583E7-15C9-4A51-83EB-9FC4D7B086FC}"/>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4" name="Tijdelijke aanduiding voor tabel 3">
            <a:extLst>
              <a:ext uri="{FF2B5EF4-FFF2-40B4-BE49-F238E27FC236}">
                <a16:creationId xmlns:a16="http://schemas.microsoft.com/office/drawing/2014/main" id="{08476D39-8254-4D49-88E7-E952BF1FA19A}"/>
              </a:ext>
            </a:extLst>
          </p:cNvPr>
          <p:cNvSpPr>
            <a:spLocks noGrp="1" noChangeAspect="1"/>
          </p:cNvSpPr>
          <p:nvPr>
            <p:ph type="tbl" sz="quarter" idx="18"/>
          </p:nvPr>
        </p:nvSpPr>
        <p:spPr>
          <a:xfrm>
            <a:off x="1057275" y="1679575"/>
            <a:ext cx="16575088" cy="6780213"/>
          </a:xfrm>
        </p:spPr>
        <p:txBody>
          <a:bodyPr>
            <a:normAutofit/>
          </a:bodyPr>
          <a:lstStyle>
            <a:lvl1pPr marL="0" indent="0" algn="ctr">
              <a:buNone/>
              <a:defRPr/>
            </a:lvl1pPr>
          </a:lstStyle>
          <a:p>
            <a:endParaRPr lang="en-GB" noProof="0"/>
          </a:p>
        </p:txBody>
      </p:sp>
      <p:sp>
        <p:nvSpPr>
          <p:cNvPr id="16" name="TextBox 4">
            <a:extLst>
              <a:ext uri="{FF2B5EF4-FFF2-40B4-BE49-F238E27FC236}">
                <a16:creationId xmlns:a16="http://schemas.microsoft.com/office/drawing/2014/main" id="{8C7A8C97-A0A2-4491-BA0D-727C7CE0B7F3}"/>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Tabel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340901551"/>
      </p:ext>
    </p:extLst>
  </p:cSld>
  <p:clrMapOvr>
    <a:masterClrMapping/>
  </p:clrMapOvr>
  <p:extLst>
    <p:ext uri="{DCECCB84-F9BA-43D5-87BE-67443E8EF086}">
      <p15:sldGuideLst xmlns:p15="http://schemas.microsoft.com/office/powerpoint/2012/main"/>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Leeg met titel">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en-GB"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userDrawn="1"/>
        </p:nvCxnSpPr>
        <p:spPr>
          <a:xfrm>
            <a:off x="1040607" y="1648800"/>
            <a:ext cx="16559212"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9" name="Date Placeholder 3">
            <a:extLst>
              <a:ext uri="{FF2B5EF4-FFF2-40B4-BE49-F238E27FC236}">
                <a16:creationId xmlns:a16="http://schemas.microsoft.com/office/drawing/2014/main" id="{BC003533-BC48-439B-A922-F888963D4AC7}"/>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22/10/2021</a:t>
            </a:fld>
            <a:endParaRPr lang="nl-BE" dirty="0"/>
          </a:p>
        </p:txBody>
      </p:sp>
      <p:sp>
        <p:nvSpPr>
          <p:cNvPr id="20" name="Footer Placeholder 4">
            <a:extLst>
              <a:ext uri="{FF2B5EF4-FFF2-40B4-BE49-F238E27FC236}">
                <a16:creationId xmlns:a16="http://schemas.microsoft.com/office/drawing/2014/main" id="{F1F583E7-15C9-4A51-83EB-9FC4D7B086FC}"/>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12" name="TextBox 4">
            <a:extLst>
              <a:ext uri="{FF2B5EF4-FFF2-40B4-BE49-F238E27FC236}">
                <a16:creationId xmlns:a16="http://schemas.microsoft.com/office/drawing/2014/main" id="{892813D1-327F-45DC-8DDF-53948CE8C5F5}"/>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Lege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4142238196"/>
      </p:ext>
    </p:extLst>
  </p:cSld>
  <p:clrMapOvr>
    <a:masterClrMapping/>
  </p:clrMapOvr>
  <p:extLst>
    <p:ext uri="{DCECCB84-F9BA-43D5-87BE-67443E8EF086}">
      <p15:sldGuideLst xmlns:p15="http://schemas.microsoft.com/office/powerpoint/2012/main">
        <p15:guide id="4" pos="1109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Leeg zonder titel">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p:spPr>
        <p:txBody>
          <a:bodyPr/>
          <a:lstStyle>
            <a:lvl1pPr>
              <a:defRPr>
                <a:solidFill>
                  <a:schemeClr val="bg1"/>
                </a:solidFill>
              </a:defRPr>
            </a:lvl1pPr>
          </a:lstStyle>
          <a:p>
            <a:fld id="{B7527A74-2D87-4307-9531-5A57D9647EEB}" type="slidenum">
              <a:rPr lang="nl-BE" smtClean="0"/>
              <a:pPr/>
              <a:t>‹#›</a:t>
            </a:fld>
            <a:endParaRPr lang="nl-BE"/>
          </a:p>
        </p:txBody>
      </p:sp>
      <p:sp>
        <p:nvSpPr>
          <p:cNvPr id="19" name="Date Placeholder 3">
            <a:extLst>
              <a:ext uri="{FF2B5EF4-FFF2-40B4-BE49-F238E27FC236}">
                <a16:creationId xmlns:a16="http://schemas.microsoft.com/office/drawing/2014/main" id="{BC003533-BC48-439B-A922-F888963D4AC7}"/>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22/10/2021</a:t>
            </a:fld>
            <a:endParaRPr lang="nl-BE" dirty="0"/>
          </a:p>
        </p:txBody>
      </p:sp>
      <p:sp>
        <p:nvSpPr>
          <p:cNvPr id="20" name="Footer Placeholder 4">
            <a:extLst>
              <a:ext uri="{FF2B5EF4-FFF2-40B4-BE49-F238E27FC236}">
                <a16:creationId xmlns:a16="http://schemas.microsoft.com/office/drawing/2014/main" id="{F1F583E7-15C9-4A51-83EB-9FC4D7B086FC}"/>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9" name="TextBox 4">
            <a:extLst>
              <a:ext uri="{FF2B5EF4-FFF2-40B4-BE49-F238E27FC236}">
                <a16:creationId xmlns:a16="http://schemas.microsoft.com/office/drawing/2014/main" id="{C531524C-A1A5-4485-B21D-E97B5DC3BE3F}"/>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Leeg zonder titel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3863784025"/>
      </p:ext>
    </p:extLst>
  </p:cSld>
  <p:clrMapOvr>
    <a:masterClrMapping/>
  </p:clrMapOvr>
  <p:extLst>
    <p:ext uri="{DCECCB84-F9BA-43D5-87BE-67443E8EF086}">
      <p15:sldGuideLst xmlns:p15="http://schemas.microsoft.com/office/powerpoint/2012/main">
        <p15:guide id="4" pos="1109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2 Tekst en 1/2 afbeelding">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9394190" y="1648800"/>
            <a:ext cx="8217535" cy="7498800"/>
          </a:xfrm>
        </p:spPr>
        <p:txBody>
          <a:bodyPr tIns="1440000">
            <a:normAutofit/>
          </a:bodyPr>
          <a:lstStyle>
            <a:lvl1pPr marL="0" indent="0" algn="ctr">
              <a:buNone/>
              <a:defRPr sz="1600"/>
            </a:lvl1pPr>
          </a:lstStyle>
          <a:p>
            <a:endParaRPr lang="nl-BE" dirty="0"/>
          </a:p>
        </p:txBody>
      </p:sp>
      <p:sp>
        <p:nvSpPr>
          <p:cNvPr id="3" name="Tijdelijke aanduiding voor tekst 2">
            <a:extLst>
              <a:ext uri="{FF2B5EF4-FFF2-40B4-BE49-F238E27FC236}">
                <a16:creationId xmlns:a16="http://schemas.microsoft.com/office/drawing/2014/main" id="{4A7D640B-CDD8-4169-B1E1-C9092DA4F966}"/>
              </a:ext>
            </a:extLst>
          </p:cNvPr>
          <p:cNvSpPr>
            <a:spLocks noGrp="1"/>
          </p:cNvSpPr>
          <p:nvPr>
            <p:ph type="body" sz="quarter" idx="17" hasCustomPrompt="1"/>
          </p:nvPr>
        </p:nvSpPr>
        <p:spPr>
          <a:xfrm>
            <a:off x="1050131" y="2354401"/>
            <a:ext cx="8217535" cy="6111506"/>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en-GB" noProof="0"/>
              <a:t>Tekststijl van het model bewerken</a:t>
            </a:r>
          </a:p>
          <a:p>
            <a:pPr lvl="1"/>
            <a:r>
              <a:rPr lang="en-GB" noProof="0"/>
              <a:t>Tweede niveau</a:t>
            </a:r>
          </a:p>
          <a:p>
            <a:pPr lvl="2"/>
            <a:r>
              <a:rPr lang="en-GB" noProof="0"/>
              <a:t>Derde niveau</a:t>
            </a:r>
          </a:p>
          <a:p>
            <a:pPr lvl="3"/>
            <a:r>
              <a:rPr lang="en-GB" noProof="0"/>
              <a:t>Vierde niveau</a:t>
            </a:r>
          </a:p>
          <a:p>
            <a:pPr lvl="4"/>
            <a:r>
              <a:rPr lang="en-GB" noProof="0"/>
              <a:t>Vijfde niveau</a:t>
            </a:r>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en-GB"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userDrawn="1"/>
        </p:nvCxnSpPr>
        <p:spPr>
          <a:xfrm>
            <a:off x="1040607" y="1648800"/>
            <a:ext cx="8227059"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9" name="Date Placeholder 3">
            <a:extLst>
              <a:ext uri="{FF2B5EF4-FFF2-40B4-BE49-F238E27FC236}">
                <a16:creationId xmlns:a16="http://schemas.microsoft.com/office/drawing/2014/main" id="{7B17C559-ED41-48AE-90A3-DAFE15716B7C}"/>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22/10/2021</a:t>
            </a:fld>
            <a:endParaRPr lang="nl-BE" dirty="0"/>
          </a:p>
        </p:txBody>
      </p:sp>
      <p:sp>
        <p:nvSpPr>
          <p:cNvPr id="20" name="Footer Placeholder 4">
            <a:extLst>
              <a:ext uri="{FF2B5EF4-FFF2-40B4-BE49-F238E27FC236}">
                <a16:creationId xmlns:a16="http://schemas.microsoft.com/office/drawing/2014/main" id="{7FDB5F77-B327-47F1-9F88-CF970A7A21FD}"/>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13" name="TextBox 4">
            <a:extLst>
              <a:ext uri="{FF2B5EF4-FFF2-40B4-BE49-F238E27FC236}">
                <a16:creationId xmlns:a16="http://schemas.microsoft.com/office/drawing/2014/main" id="{6CBDB841-5208-4BD2-9409-EA7134D69442}"/>
              </a:ext>
            </a:extLst>
          </p:cNvPr>
          <p:cNvSpPr txBox="1"/>
          <p:nvPr userDrawn="1"/>
        </p:nvSpPr>
        <p:spPr>
          <a:xfrm>
            <a:off x="12608689" y="-528424"/>
            <a:ext cx="5663952" cy="400110"/>
          </a:xfrm>
          <a:prstGeom prst="rect">
            <a:avLst/>
          </a:prstGeom>
          <a:noFill/>
        </p:spPr>
        <p:txBody>
          <a:bodyPr wrap="square" rtlCol="0">
            <a:spAutoFit/>
          </a:bodyPr>
          <a:lstStyle/>
          <a:p>
            <a:pPr algn="r"/>
            <a:r>
              <a:rPr lang="nl-BE" sz="2000" b="1" dirty="0">
                <a:solidFill>
                  <a:schemeClr val="tx1"/>
                </a:solidFill>
                <a:latin typeface="+mn-lt"/>
                <a:cs typeface="Arial" panose="020B0604020202020204" pitchFamily="34" charset="0"/>
              </a:rPr>
              <a:t>1/2 Tekst en 1/2 afbeelding</a:t>
            </a:r>
            <a:r>
              <a:rPr lang="nl-NL" sz="2000" b="1" dirty="0">
                <a:solidFill>
                  <a:schemeClr val="tx1"/>
                </a:solidFill>
                <a:latin typeface="+mn-lt"/>
                <a:cs typeface="Arial" panose="020B0604020202020204" pitchFamily="34" charset="0"/>
              </a:rPr>
              <a:t>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3304497994"/>
      </p:ext>
    </p:extLst>
  </p:cSld>
  <p:clrMapOvr>
    <a:masterClrMapping/>
  </p:clrMapOvr>
  <p:extLst>
    <p:ext uri="{DCECCB84-F9BA-43D5-87BE-67443E8EF086}">
      <p15:sldGuideLst xmlns:p15="http://schemas.microsoft.com/office/powerpoint/2012/main"/>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_Afbeelding en tekst">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en-GB"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userDrawn="1"/>
        </p:nvCxnSpPr>
        <p:spPr>
          <a:xfrm>
            <a:off x="1042988" y="1648800"/>
            <a:ext cx="11011829"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3" name="Tijdelijke aanduiding voor tekst 2">
            <a:extLst>
              <a:ext uri="{FF2B5EF4-FFF2-40B4-BE49-F238E27FC236}">
                <a16:creationId xmlns:a16="http://schemas.microsoft.com/office/drawing/2014/main" id="{CBF26FD0-A3C3-48D7-9476-CC92E74B1F11}"/>
              </a:ext>
            </a:extLst>
          </p:cNvPr>
          <p:cNvSpPr>
            <a:spLocks noGrp="1"/>
          </p:cNvSpPr>
          <p:nvPr>
            <p:ph type="body" sz="quarter" idx="18" hasCustomPrompt="1"/>
          </p:nvPr>
        </p:nvSpPr>
        <p:spPr>
          <a:xfrm>
            <a:off x="1020995" y="2354400"/>
            <a:ext cx="11009448" cy="6781003"/>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en-GB" noProof="0"/>
              <a:t>Tekststijl van het model bewerken</a:t>
            </a:r>
          </a:p>
          <a:p>
            <a:pPr lvl="1"/>
            <a:r>
              <a:rPr lang="en-GB" noProof="0"/>
              <a:t>Tweede niveau</a:t>
            </a:r>
          </a:p>
          <a:p>
            <a:pPr lvl="2"/>
            <a:r>
              <a:rPr lang="en-GB" noProof="0"/>
              <a:t>Derde niveau</a:t>
            </a:r>
          </a:p>
          <a:p>
            <a:pPr lvl="3"/>
            <a:r>
              <a:rPr lang="en-GB" noProof="0"/>
              <a:t>Vierde niveau</a:t>
            </a:r>
          </a:p>
          <a:p>
            <a:pPr lvl="4"/>
            <a:r>
              <a:rPr lang="en-GB" noProof="0"/>
              <a:t>Vijfde niveau</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22/10/2021</a:t>
            </a:fld>
            <a:endParaRPr lang="nl-BE" dirty="0"/>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21" name="afbeelding placeholder">
            <a:extLst>
              <a:ext uri="{FF2B5EF4-FFF2-40B4-BE49-F238E27FC236}">
                <a16:creationId xmlns:a16="http://schemas.microsoft.com/office/drawing/2014/main" id="{DF77DBF1-9A0F-498F-B871-134CB42F881D}"/>
              </a:ext>
            </a:extLst>
          </p:cNvPr>
          <p:cNvSpPr>
            <a:spLocks noGrp="1"/>
          </p:cNvSpPr>
          <p:nvPr>
            <p:ph type="pic" sz="quarter" idx="14"/>
          </p:nvPr>
        </p:nvSpPr>
        <p:spPr>
          <a:xfrm>
            <a:off x="12180332" y="1648800"/>
            <a:ext cx="5438775" cy="7498800"/>
          </a:xfrm>
        </p:spPr>
        <p:txBody>
          <a:bodyPr tIns="1440000">
            <a:normAutofit/>
          </a:bodyPr>
          <a:lstStyle>
            <a:lvl1pPr marL="0" indent="0" algn="ctr">
              <a:buNone/>
              <a:defRPr sz="1600"/>
            </a:lvl1pPr>
          </a:lstStyle>
          <a:p>
            <a:endParaRPr lang="nl-BE" dirty="0"/>
          </a:p>
        </p:txBody>
      </p:sp>
      <p:sp>
        <p:nvSpPr>
          <p:cNvPr id="20" name="TextBox 4">
            <a:extLst>
              <a:ext uri="{FF2B5EF4-FFF2-40B4-BE49-F238E27FC236}">
                <a16:creationId xmlns:a16="http://schemas.microsoft.com/office/drawing/2014/main" id="{D974BD34-E475-4E02-86F0-8932E1B41725}"/>
              </a:ext>
            </a:extLst>
          </p:cNvPr>
          <p:cNvSpPr txBox="1"/>
          <p:nvPr userDrawn="1"/>
        </p:nvSpPr>
        <p:spPr>
          <a:xfrm>
            <a:off x="12608689" y="-528424"/>
            <a:ext cx="5663952" cy="400110"/>
          </a:xfrm>
          <a:prstGeom prst="rect">
            <a:avLst/>
          </a:prstGeom>
          <a:noFill/>
        </p:spPr>
        <p:txBody>
          <a:bodyPr wrap="square" rtlCol="0">
            <a:spAutoFit/>
          </a:bodyPr>
          <a:lstStyle/>
          <a:p>
            <a:pPr algn="r"/>
            <a:r>
              <a:rPr lang="nl-BE" sz="2000" b="1" dirty="0">
                <a:solidFill>
                  <a:schemeClr val="tx1"/>
                </a:solidFill>
                <a:latin typeface="+mn-lt"/>
                <a:cs typeface="Arial" panose="020B0604020202020204" pitchFamily="34" charset="0"/>
              </a:rPr>
              <a:t>2/3 Tekst en 1/3 afbeelding</a:t>
            </a:r>
            <a:r>
              <a:rPr lang="nl-NL" sz="2000" b="1" dirty="0">
                <a:solidFill>
                  <a:schemeClr val="tx1"/>
                </a:solidFill>
                <a:latin typeface="+mn-lt"/>
                <a:cs typeface="Arial" panose="020B0604020202020204" pitchFamily="34" charset="0"/>
              </a:rPr>
              <a:t>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1929578281"/>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itle" preserve="1">
  <p:cSld name="Quote">
    <p:spTree>
      <p:nvGrpSpPr>
        <p:cNvPr id="1" name=""/>
        <p:cNvGrpSpPr/>
        <p:nvPr/>
      </p:nvGrpSpPr>
      <p:grpSpPr>
        <a:xfrm>
          <a:off x="0" y="0"/>
          <a:ext cx="0" cy="0"/>
          <a:chOff x="0" y="0"/>
          <a:chExt cx="0" cy="0"/>
        </a:xfrm>
      </p:grpSpPr>
      <p:pic>
        <p:nvPicPr>
          <p:cNvPr id="5" name="Afbeelding 4" hidden="1">
            <a:extLst>
              <a:ext uri="{FF2B5EF4-FFF2-40B4-BE49-F238E27FC236}">
                <a16:creationId xmlns:a16="http://schemas.microsoft.com/office/drawing/2014/main" id="{6146C605-8F34-42B6-AD9C-0FA5DF4B76B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10" name="Achtergrond">
            <a:extLst>
              <a:ext uri="{FF2B5EF4-FFF2-40B4-BE49-F238E27FC236}">
                <a16:creationId xmlns:a16="http://schemas.microsoft.com/office/drawing/2014/main" id="{127BD0DD-96EC-4659-8C98-AD33554F5AEF}"/>
              </a:ext>
            </a:extLst>
          </p:cNvPr>
          <p:cNvSpPr/>
          <p:nvPr userDrawn="1"/>
        </p:nvSpPr>
        <p:spPr>
          <a:xfrm>
            <a:off x="-1361" y="-6350"/>
            <a:ext cx="18291742" cy="10293350"/>
          </a:xfrm>
          <a:custGeom>
            <a:avLst/>
            <a:gdLst>
              <a:gd name="connsiteX0" fmla="*/ 17335500 w 17335500"/>
              <a:gd name="connsiteY0" fmla="*/ 9525 h 10382250"/>
              <a:gd name="connsiteX1" fmla="*/ 3409950 w 17335500"/>
              <a:gd name="connsiteY1" fmla="*/ 0 h 10382250"/>
              <a:gd name="connsiteX2" fmla="*/ 0 w 17335500"/>
              <a:gd name="connsiteY2" fmla="*/ 10382250 h 10382250"/>
              <a:gd name="connsiteX3" fmla="*/ 17335500 w 17335500"/>
              <a:gd name="connsiteY3" fmla="*/ 10334625 h 10382250"/>
              <a:gd name="connsiteX4" fmla="*/ 17335500 w 17335500"/>
              <a:gd name="connsiteY4" fmla="*/ 9525 h 10382250"/>
              <a:gd name="connsiteX0" fmla="*/ 17335500 w 17335500"/>
              <a:gd name="connsiteY0" fmla="*/ 0 h 10372725"/>
              <a:gd name="connsiteX1" fmla="*/ 3398044 w 17335500"/>
              <a:gd name="connsiteY1" fmla="*/ 28575 h 10372725"/>
              <a:gd name="connsiteX2" fmla="*/ 0 w 17335500"/>
              <a:gd name="connsiteY2" fmla="*/ 10372725 h 10372725"/>
              <a:gd name="connsiteX3" fmla="*/ 17335500 w 17335500"/>
              <a:gd name="connsiteY3" fmla="*/ 10325100 h 10372725"/>
              <a:gd name="connsiteX4" fmla="*/ 17335500 w 17335500"/>
              <a:gd name="connsiteY4" fmla="*/ 0 h 10372725"/>
              <a:gd name="connsiteX0" fmla="*/ 16937831 w 17335500"/>
              <a:gd name="connsiteY0" fmla="*/ 481012 h 10344150"/>
              <a:gd name="connsiteX1" fmla="*/ 3398044 w 17335500"/>
              <a:gd name="connsiteY1" fmla="*/ 0 h 10344150"/>
              <a:gd name="connsiteX2" fmla="*/ 0 w 17335500"/>
              <a:gd name="connsiteY2" fmla="*/ 10344150 h 10344150"/>
              <a:gd name="connsiteX3" fmla="*/ 17335500 w 17335500"/>
              <a:gd name="connsiteY3" fmla="*/ 10296525 h 10344150"/>
              <a:gd name="connsiteX4" fmla="*/ 16937831 w 17335500"/>
              <a:gd name="connsiteY4" fmla="*/ 481012 h 10344150"/>
              <a:gd name="connsiteX0" fmla="*/ 17304544 w 17335500"/>
              <a:gd name="connsiteY0" fmla="*/ 0 h 10344151"/>
              <a:gd name="connsiteX1" fmla="*/ 3398044 w 17335500"/>
              <a:gd name="connsiteY1" fmla="*/ 1 h 10344151"/>
              <a:gd name="connsiteX2" fmla="*/ 0 w 17335500"/>
              <a:gd name="connsiteY2" fmla="*/ 10344151 h 10344151"/>
              <a:gd name="connsiteX3" fmla="*/ 17335500 w 17335500"/>
              <a:gd name="connsiteY3" fmla="*/ 10296526 h 10344151"/>
              <a:gd name="connsiteX4" fmla="*/ 17304544 w 17335500"/>
              <a:gd name="connsiteY4" fmla="*/ 0 h 10344151"/>
              <a:gd name="connsiteX0" fmla="*/ 17304544 w 17304622"/>
              <a:gd name="connsiteY0" fmla="*/ 0 h 10344151"/>
              <a:gd name="connsiteX1" fmla="*/ 3398044 w 17304622"/>
              <a:gd name="connsiteY1" fmla="*/ 1 h 10344151"/>
              <a:gd name="connsiteX2" fmla="*/ 0 w 17304622"/>
              <a:gd name="connsiteY2" fmla="*/ 10344151 h 10344151"/>
              <a:gd name="connsiteX3" fmla="*/ 16309181 w 17304622"/>
              <a:gd name="connsiteY3" fmla="*/ 9244014 h 10344151"/>
              <a:gd name="connsiteX4" fmla="*/ 17304544 w 17304622"/>
              <a:gd name="connsiteY4" fmla="*/ 0 h 10344151"/>
              <a:gd name="connsiteX0" fmla="*/ 17304544 w 17309306"/>
              <a:gd name="connsiteY0" fmla="*/ 0 h 10344151"/>
              <a:gd name="connsiteX1" fmla="*/ 3398044 w 17309306"/>
              <a:gd name="connsiteY1" fmla="*/ 1 h 10344151"/>
              <a:gd name="connsiteX2" fmla="*/ 0 w 17309306"/>
              <a:gd name="connsiteY2" fmla="*/ 10344151 h 10344151"/>
              <a:gd name="connsiteX3" fmla="*/ 17309306 w 17309306"/>
              <a:gd name="connsiteY3" fmla="*/ 10287001 h 10344151"/>
              <a:gd name="connsiteX4" fmla="*/ 17304544 w 17309306"/>
              <a:gd name="connsiteY4" fmla="*/ 0 h 10344151"/>
              <a:gd name="connsiteX0" fmla="*/ 16740188 w 16744950"/>
              <a:gd name="connsiteY0" fmla="*/ 0 h 10287001"/>
              <a:gd name="connsiteX1" fmla="*/ 2833688 w 16744950"/>
              <a:gd name="connsiteY1" fmla="*/ 1 h 10287001"/>
              <a:gd name="connsiteX2" fmla="*/ 0 w 16744950"/>
              <a:gd name="connsiteY2" fmla="*/ 10106026 h 10287001"/>
              <a:gd name="connsiteX3" fmla="*/ 16744950 w 16744950"/>
              <a:gd name="connsiteY3" fmla="*/ 10287001 h 10287001"/>
              <a:gd name="connsiteX4" fmla="*/ 16740188 w 16744950"/>
              <a:gd name="connsiteY4" fmla="*/ 0 h 10287001"/>
              <a:gd name="connsiteX0" fmla="*/ 17266444 w 17271206"/>
              <a:gd name="connsiteY0" fmla="*/ 0 h 10287001"/>
              <a:gd name="connsiteX1" fmla="*/ 3359944 w 17271206"/>
              <a:gd name="connsiteY1" fmla="*/ 1 h 10287001"/>
              <a:gd name="connsiteX2" fmla="*/ 0 w 17271206"/>
              <a:gd name="connsiteY2" fmla="*/ 10287001 h 10287001"/>
              <a:gd name="connsiteX3" fmla="*/ 17271206 w 17271206"/>
              <a:gd name="connsiteY3" fmla="*/ 10287001 h 10287001"/>
              <a:gd name="connsiteX4" fmla="*/ 17266444 w 17271206"/>
              <a:gd name="connsiteY4" fmla="*/ 0 h 10287001"/>
              <a:gd name="connsiteX0" fmla="*/ 17266444 w 17271206"/>
              <a:gd name="connsiteY0" fmla="*/ 0 h 10287001"/>
              <a:gd name="connsiteX1" fmla="*/ 3359944 w 17271206"/>
              <a:gd name="connsiteY1" fmla="*/ 1 h 10287001"/>
              <a:gd name="connsiteX2" fmla="*/ 1056368 w 17271206"/>
              <a:gd name="connsiteY2" fmla="*/ 7068458 h 10287001"/>
              <a:gd name="connsiteX3" fmla="*/ 0 w 17271206"/>
              <a:gd name="connsiteY3" fmla="*/ 10287001 h 10287001"/>
              <a:gd name="connsiteX4" fmla="*/ 17271206 w 17271206"/>
              <a:gd name="connsiteY4" fmla="*/ 10287001 h 10287001"/>
              <a:gd name="connsiteX5" fmla="*/ 17266444 w 17271206"/>
              <a:gd name="connsiteY5" fmla="*/ 0 h 10287001"/>
              <a:gd name="connsiteX0" fmla="*/ 18285619 w 18290381"/>
              <a:gd name="connsiteY0" fmla="*/ 0 h 10287001"/>
              <a:gd name="connsiteX1" fmla="*/ 4379119 w 18290381"/>
              <a:gd name="connsiteY1" fmla="*/ 1 h 10287001"/>
              <a:gd name="connsiteX2" fmla="*/ 0 w 18290381"/>
              <a:gd name="connsiteY2" fmla="*/ 5863772 h 10287001"/>
              <a:gd name="connsiteX3" fmla="*/ 1019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0 h 10287001"/>
              <a:gd name="connsiteX1" fmla="*/ 4379119 w 18290381"/>
              <a:gd name="connsiteY1" fmla="*/ 1 h 10287001"/>
              <a:gd name="connsiteX2" fmla="*/ 0 w 18290381"/>
              <a:gd name="connsiteY2" fmla="*/ 5863772 h 10287001"/>
              <a:gd name="connsiteX3" fmla="*/ 3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3174 h 10290175"/>
              <a:gd name="connsiteX1" fmla="*/ 2709069 w 18290381"/>
              <a:gd name="connsiteY1" fmla="*/ 0 h 10290175"/>
              <a:gd name="connsiteX2" fmla="*/ 0 w 18290381"/>
              <a:gd name="connsiteY2" fmla="*/ 5866946 h 10290175"/>
              <a:gd name="connsiteX3" fmla="*/ 3175 w 18290381"/>
              <a:gd name="connsiteY3" fmla="*/ 10290175 h 10290175"/>
              <a:gd name="connsiteX4" fmla="*/ 18290381 w 18290381"/>
              <a:gd name="connsiteY4" fmla="*/ 10290175 h 10290175"/>
              <a:gd name="connsiteX5" fmla="*/ 18285619 w 18290381"/>
              <a:gd name="connsiteY5" fmla="*/ 3174 h 10290175"/>
              <a:gd name="connsiteX0" fmla="*/ 18285619 w 18290381"/>
              <a:gd name="connsiteY0" fmla="*/ 0 h 10287001"/>
              <a:gd name="connsiteX1" fmla="*/ 2699544 w 18290381"/>
              <a:gd name="connsiteY1" fmla="*/ 3176 h 10287001"/>
              <a:gd name="connsiteX2" fmla="*/ 0 w 18290381"/>
              <a:gd name="connsiteY2" fmla="*/ 5863772 h 10287001"/>
              <a:gd name="connsiteX3" fmla="*/ 3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6349 h 10293350"/>
              <a:gd name="connsiteX1" fmla="*/ 2699544 w 18290381"/>
              <a:gd name="connsiteY1" fmla="*/ 0 h 10293350"/>
              <a:gd name="connsiteX2" fmla="*/ 0 w 18290381"/>
              <a:gd name="connsiteY2" fmla="*/ 5870121 h 10293350"/>
              <a:gd name="connsiteX3" fmla="*/ 3175 w 18290381"/>
              <a:gd name="connsiteY3" fmla="*/ 10293350 h 10293350"/>
              <a:gd name="connsiteX4" fmla="*/ 18290381 w 18290381"/>
              <a:gd name="connsiteY4" fmla="*/ 10293350 h 10293350"/>
              <a:gd name="connsiteX5" fmla="*/ 18285619 w 18290381"/>
              <a:gd name="connsiteY5" fmla="*/ 6349 h 10293350"/>
              <a:gd name="connsiteX0" fmla="*/ 18300133 w 18304895"/>
              <a:gd name="connsiteY0" fmla="*/ 6349 h 10293350"/>
              <a:gd name="connsiteX1" fmla="*/ 2714058 w 18304895"/>
              <a:gd name="connsiteY1" fmla="*/ 0 h 10293350"/>
              <a:gd name="connsiteX2" fmla="*/ 0 w 18304895"/>
              <a:gd name="connsiteY2" fmla="*/ 8250464 h 10293350"/>
              <a:gd name="connsiteX3" fmla="*/ 17689 w 18304895"/>
              <a:gd name="connsiteY3" fmla="*/ 10293350 h 10293350"/>
              <a:gd name="connsiteX4" fmla="*/ 18304895 w 18304895"/>
              <a:gd name="connsiteY4" fmla="*/ 10293350 h 10293350"/>
              <a:gd name="connsiteX5" fmla="*/ 18300133 w 18304895"/>
              <a:gd name="connsiteY5" fmla="*/ 6349 h 10293350"/>
              <a:gd name="connsiteX0" fmla="*/ 18282504 w 18287266"/>
              <a:gd name="connsiteY0" fmla="*/ 6349 h 10293350"/>
              <a:gd name="connsiteX1" fmla="*/ 2696429 w 18287266"/>
              <a:gd name="connsiteY1" fmla="*/ 0 h 10293350"/>
              <a:gd name="connsiteX2" fmla="*/ 11399 w 18287266"/>
              <a:gd name="connsiteY2" fmla="*/ 8743949 h 10293350"/>
              <a:gd name="connsiteX3" fmla="*/ 60 w 18287266"/>
              <a:gd name="connsiteY3" fmla="*/ 10293350 h 10293350"/>
              <a:gd name="connsiteX4" fmla="*/ 18287266 w 18287266"/>
              <a:gd name="connsiteY4" fmla="*/ 10293350 h 10293350"/>
              <a:gd name="connsiteX5" fmla="*/ 18282504 w 18287266"/>
              <a:gd name="connsiteY5" fmla="*/ 6349 h 10293350"/>
              <a:gd name="connsiteX0" fmla="*/ 18286980 w 18291742"/>
              <a:gd name="connsiteY0" fmla="*/ 6349 h 10293350"/>
              <a:gd name="connsiteX1" fmla="*/ 2700905 w 18291742"/>
              <a:gd name="connsiteY1" fmla="*/ 0 h 10293350"/>
              <a:gd name="connsiteX2" fmla="*/ 0 w 18291742"/>
              <a:gd name="connsiteY2" fmla="*/ 8207374 h 10293350"/>
              <a:gd name="connsiteX3" fmla="*/ 4536 w 18291742"/>
              <a:gd name="connsiteY3" fmla="*/ 10293350 h 10293350"/>
              <a:gd name="connsiteX4" fmla="*/ 18291742 w 18291742"/>
              <a:gd name="connsiteY4" fmla="*/ 10293350 h 10293350"/>
              <a:gd name="connsiteX5" fmla="*/ 18286980 w 18291742"/>
              <a:gd name="connsiteY5" fmla="*/ 6349 h 10293350"/>
              <a:gd name="connsiteX0" fmla="*/ 18286980 w 18291742"/>
              <a:gd name="connsiteY0" fmla="*/ 6349 h 10293350"/>
              <a:gd name="connsiteX1" fmla="*/ 2684237 w 18291742"/>
              <a:gd name="connsiteY1" fmla="*/ 0 h 10293350"/>
              <a:gd name="connsiteX2" fmla="*/ 0 w 18291742"/>
              <a:gd name="connsiteY2" fmla="*/ 8207374 h 10293350"/>
              <a:gd name="connsiteX3" fmla="*/ 4536 w 18291742"/>
              <a:gd name="connsiteY3" fmla="*/ 10293350 h 10293350"/>
              <a:gd name="connsiteX4" fmla="*/ 18291742 w 18291742"/>
              <a:gd name="connsiteY4" fmla="*/ 10293350 h 10293350"/>
              <a:gd name="connsiteX5" fmla="*/ 18286980 w 18291742"/>
              <a:gd name="connsiteY5" fmla="*/ 6349 h 1029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91742" h="10293350">
                <a:moveTo>
                  <a:pt x="18286980" y="6349"/>
                </a:moveTo>
                <a:lnTo>
                  <a:pt x="2684237" y="0"/>
                </a:lnTo>
                <a:lnTo>
                  <a:pt x="0" y="8207374"/>
                </a:lnTo>
                <a:cubicBezTo>
                  <a:pt x="1058" y="9681784"/>
                  <a:pt x="3478" y="8818940"/>
                  <a:pt x="4536" y="10293350"/>
                </a:cubicBezTo>
                <a:lnTo>
                  <a:pt x="18291742" y="10293350"/>
                </a:lnTo>
                <a:cubicBezTo>
                  <a:pt x="18281423" y="6861175"/>
                  <a:pt x="18297299" y="3438524"/>
                  <a:pt x="18286980" y="6349"/>
                </a:cubicBezTo>
                <a:close/>
              </a:path>
            </a:pathLst>
          </a:custGeom>
          <a:solidFill>
            <a:srgbClr val="44C8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2" name="Title"/>
          <p:cNvSpPr>
            <a:spLocks noGrp="1"/>
          </p:cNvSpPr>
          <p:nvPr>
            <p:ph type="ctrTitle" hasCustomPrompt="1"/>
          </p:nvPr>
        </p:nvSpPr>
        <p:spPr>
          <a:xfrm>
            <a:off x="1965278" y="3562066"/>
            <a:ext cx="15589298" cy="3192729"/>
          </a:xfrm>
        </p:spPr>
        <p:txBody>
          <a:bodyPr wrap="none" lIns="0" tIns="0" rIns="0" bIns="0" anchor="b">
            <a:noAutofit/>
          </a:bodyPr>
          <a:lstStyle>
            <a:lvl1pPr algn="r">
              <a:lnSpc>
                <a:spcPct val="100000"/>
              </a:lnSpc>
              <a:defRPr sz="4800">
                <a:solidFill>
                  <a:schemeClr val="bg1"/>
                </a:solidFill>
                <a:latin typeface="Arial Rounded MT Bold" panose="020F0704030504030204" pitchFamily="34" charset="0"/>
              </a:defRPr>
            </a:lvl1pPr>
          </a:lstStyle>
          <a:p>
            <a:r>
              <a:rPr lang="nl-BE" noProof="0"/>
              <a:t>“Klik om quote </a:t>
            </a:r>
            <a:br>
              <a:rPr lang="nl-BE" noProof="0"/>
            </a:br>
            <a:r>
              <a:rPr lang="nl-BE" noProof="0"/>
              <a:t>in te Voegen”</a:t>
            </a:r>
          </a:p>
        </p:txBody>
      </p:sp>
      <p:sp>
        <p:nvSpPr>
          <p:cNvPr id="3" name="Subtitle 2"/>
          <p:cNvSpPr>
            <a:spLocks noGrp="1"/>
          </p:cNvSpPr>
          <p:nvPr>
            <p:ph type="subTitle" idx="1" hasCustomPrompt="1"/>
          </p:nvPr>
        </p:nvSpPr>
        <p:spPr>
          <a:xfrm>
            <a:off x="5177790" y="7161170"/>
            <a:ext cx="12376786" cy="2719455"/>
          </a:xfrm>
        </p:spPr>
        <p:txBody>
          <a:bodyPr lIns="0" tIns="0" rIns="0" bIns="0"/>
          <a:lstStyle>
            <a:lvl1pPr marL="0" indent="0" algn="r">
              <a:lnSpc>
                <a:spcPct val="65000"/>
              </a:lnSpc>
              <a:buNone/>
              <a:defRPr sz="3600">
                <a:solidFill>
                  <a:schemeClr val="bg1"/>
                </a:solidFill>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nl-BE" noProof="0"/>
              <a:t>Klik om de Naam en Voornaam in te voegen</a:t>
            </a:r>
          </a:p>
        </p:txBody>
      </p:sp>
      <p:pic>
        <p:nvPicPr>
          <p:cNvPr id="11" name="Howest Logo">
            <a:extLst>
              <a:ext uri="{FF2B5EF4-FFF2-40B4-BE49-F238E27FC236}">
                <a16:creationId xmlns:a16="http://schemas.microsoft.com/office/drawing/2014/main" id="{F0A4337E-4309-4111-B746-78D887371E5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95756" y="1153469"/>
            <a:ext cx="2949143" cy="1511437"/>
          </a:xfrm>
          <a:prstGeom prst="rect">
            <a:avLst/>
          </a:prstGeom>
        </p:spPr>
      </p:pic>
      <p:sp>
        <p:nvSpPr>
          <p:cNvPr id="8" name="TextBox 4">
            <a:extLst>
              <a:ext uri="{FF2B5EF4-FFF2-40B4-BE49-F238E27FC236}">
                <a16:creationId xmlns:a16="http://schemas.microsoft.com/office/drawing/2014/main" id="{DA42037B-F9D4-4CC2-9863-1CC1A6AE5F12}"/>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Quote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1675691860"/>
      </p:ext>
    </p:extLst>
  </p:cSld>
  <p:clrMapOvr>
    <a:masterClrMapping/>
  </p:clrMapOvr>
  <p:extLst>
    <p:ext uri="{DCECCB84-F9BA-43D5-87BE-67443E8EF086}">
      <p15:sldGuideLst xmlns:p15="http://schemas.microsoft.com/office/powerpoint/2012/main"/>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Afbeelding en afbeelding">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1040606" y="1648800"/>
            <a:ext cx="8217535" cy="7498800"/>
          </a:xfrm>
        </p:spPr>
        <p:txBody>
          <a:bodyPr tIns="1440000">
            <a:normAutofit/>
          </a:bodyPr>
          <a:lstStyle>
            <a:lvl1pPr marL="0" indent="0" algn="ctr">
              <a:buNone/>
              <a:defRPr sz="1600"/>
            </a:lvl1pPr>
          </a:lstStyle>
          <a:p>
            <a:endParaRPr lang="nl-BE" dirty="0"/>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en-GB" noProof="0"/>
              <a:t>Titel</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22/10/2021</a:t>
            </a:fld>
            <a:endParaRPr lang="nl-BE" dirty="0"/>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20" name="afbeelding placeholder">
            <a:extLst>
              <a:ext uri="{FF2B5EF4-FFF2-40B4-BE49-F238E27FC236}">
                <a16:creationId xmlns:a16="http://schemas.microsoft.com/office/drawing/2014/main" id="{8079D545-5B83-4040-948C-2702F46AFFC2}"/>
              </a:ext>
            </a:extLst>
          </p:cNvPr>
          <p:cNvSpPr>
            <a:spLocks noGrp="1"/>
          </p:cNvSpPr>
          <p:nvPr>
            <p:ph type="pic" sz="quarter" idx="14"/>
          </p:nvPr>
        </p:nvSpPr>
        <p:spPr>
          <a:xfrm>
            <a:off x="9394190" y="1648800"/>
            <a:ext cx="8217535" cy="7498800"/>
          </a:xfrm>
        </p:spPr>
        <p:txBody>
          <a:bodyPr tIns="1440000">
            <a:normAutofit/>
          </a:bodyPr>
          <a:lstStyle>
            <a:lvl1pPr marL="0" indent="0" algn="ctr">
              <a:buNone/>
              <a:defRPr sz="1600"/>
            </a:lvl1pPr>
          </a:lstStyle>
          <a:p>
            <a:endParaRPr lang="nl-BE" dirty="0"/>
          </a:p>
        </p:txBody>
      </p:sp>
      <p:sp>
        <p:nvSpPr>
          <p:cNvPr id="12" name="TextBox 4">
            <a:extLst>
              <a:ext uri="{FF2B5EF4-FFF2-40B4-BE49-F238E27FC236}">
                <a16:creationId xmlns:a16="http://schemas.microsoft.com/office/drawing/2014/main" id="{E2274F51-95F7-4E5E-815B-1F996E645FE7}"/>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Afbeelding en afbeelding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1594986153"/>
      </p:ext>
    </p:extLst>
  </p:cSld>
  <p:clrMapOvr>
    <a:masterClrMapping/>
  </p:clrMapOvr>
  <p:extLst>
    <p:ext uri="{DCECCB84-F9BA-43D5-87BE-67443E8EF086}">
      <p15:sldGuideLst xmlns:p15="http://schemas.microsoft.com/office/powerpoint/2012/main"/>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2 x 2 Afbeeldingen">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1040606" y="1648800"/>
            <a:ext cx="8217535" cy="3672000"/>
          </a:xfrm>
        </p:spPr>
        <p:txBody>
          <a:bodyPr tIns="1440000">
            <a:normAutofit/>
          </a:bodyPr>
          <a:lstStyle>
            <a:lvl1pPr marL="0" indent="0" algn="ctr">
              <a:buNone/>
              <a:defRPr sz="1600"/>
            </a:lvl1pPr>
          </a:lstStyle>
          <a:p>
            <a:endParaRPr lang="nl-BE" dirty="0"/>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en-GB" noProof="0"/>
              <a:t>Titel</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22/10/2021</a:t>
            </a:fld>
            <a:endParaRPr lang="nl-BE" dirty="0"/>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20" name="afbeelding placeholder">
            <a:extLst>
              <a:ext uri="{FF2B5EF4-FFF2-40B4-BE49-F238E27FC236}">
                <a16:creationId xmlns:a16="http://schemas.microsoft.com/office/drawing/2014/main" id="{8079D545-5B83-4040-948C-2702F46AFFC2}"/>
              </a:ext>
            </a:extLst>
          </p:cNvPr>
          <p:cNvSpPr>
            <a:spLocks noGrp="1"/>
          </p:cNvSpPr>
          <p:nvPr>
            <p:ph type="pic" sz="quarter" idx="14"/>
          </p:nvPr>
        </p:nvSpPr>
        <p:spPr>
          <a:xfrm>
            <a:off x="9394190" y="1648800"/>
            <a:ext cx="8217535" cy="3672000"/>
          </a:xfrm>
        </p:spPr>
        <p:txBody>
          <a:bodyPr tIns="1440000">
            <a:normAutofit/>
          </a:bodyPr>
          <a:lstStyle>
            <a:lvl1pPr marL="0" indent="0" algn="ctr">
              <a:buNone/>
              <a:defRPr sz="1600"/>
            </a:lvl1pPr>
          </a:lstStyle>
          <a:p>
            <a:endParaRPr lang="nl-BE" dirty="0"/>
          </a:p>
        </p:txBody>
      </p:sp>
      <p:sp>
        <p:nvSpPr>
          <p:cNvPr id="21" name="TextBox 4">
            <a:extLst>
              <a:ext uri="{FF2B5EF4-FFF2-40B4-BE49-F238E27FC236}">
                <a16:creationId xmlns:a16="http://schemas.microsoft.com/office/drawing/2014/main" id="{92B1CA4A-0389-4751-BD3D-D8526698D995}"/>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2 x 2 afbeeldingen slide</a:t>
            </a:r>
            <a:endParaRPr lang="en-US" sz="2000" b="1" dirty="0">
              <a:solidFill>
                <a:schemeClr val="tx1"/>
              </a:solidFill>
              <a:latin typeface="+mn-lt"/>
              <a:cs typeface="Arial" panose="020B0604020202020204" pitchFamily="34" charset="0"/>
            </a:endParaRPr>
          </a:p>
        </p:txBody>
      </p:sp>
      <p:sp>
        <p:nvSpPr>
          <p:cNvPr id="15" name="afbeelding placeholder">
            <a:extLst>
              <a:ext uri="{FF2B5EF4-FFF2-40B4-BE49-F238E27FC236}">
                <a16:creationId xmlns:a16="http://schemas.microsoft.com/office/drawing/2014/main" id="{82CCC512-3142-40C3-84D6-0EEE34ABAA8E}"/>
              </a:ext>
            </a:extLst>
          </p:cNvPr>
          <p:cNvSpPr>
            <a:spLocks noGrp="1"/>
          </p:cNvSpPr>
          <p:nvPr>
            <p:ph type="pic" sz="quarter" idx="15"/>
          </p:nvPr>
        </p:nvSpPr>
        <p:spPr>
          <a:xfrm>
            <a:off x="1040400" y="5473192"/>
            <a:ext cx="8217535" cy="3672000"/>
          </a:xfrm>
        </p:spPr>
        <p:txBody>
          <a:bodyPr tIns="1440000">
            <a:normAutofit/>
          </a:bodyPr>
          <a:lstStyle>
            <a:lvl1pPr marL="0" indent="0" algn="ctr">
              <a:buNone/>
              <a:defRPr sz="1600"/>
            </a:lvl1pPr>
          </a:lstStyle>
          <a:p>
            <a:endParaRPr lang="nl-BE" dirty="0"/>
          </a:p>
        </p:txBody>
      </p:sp>
      <p:sp>
        <p:nvSpPr>
          <p:cNvPr id="22" name="afbeelding placeholder">
            <a:extLst>
              <a:ext uri="{FF2B5EF4-FFF2-40B4-BE49-F238E27FC236}">
                <a16:creationId xmlns:a16="http://schemas.microsoft.com/office/drawing/2014/main" id="{EFC31C83-3462-44CC-A863-6C9D9ADF81D9}"/>
              </a:ext>
            </a:extLst>
          </p:cNvPr>
          <p:cNvSpPr>
            <a:spLocks noGrp="1"/>
          </p:cNvSpPr>
          <p:nvPr>
            <p:ph type="pic" sz="quarter" idx="16"/>
          </p:nvPr>
        </p:nvSpPr>
        <p:spPr>
          <a:xfrm>
            <a:off x="9396000" y="5473192"/>
            <a:ext cx="8217535" cy="3672000"/>
          </a:xfrm>
        </p:spPr>
        <p:txBody>
          <a:bodyPr tIns="1440000">
            <a:normAutofit/>
          </a:bodyPr>
          <a:lstStyle>
            <a:lvl1pPr marL="0" indent="0" algn="ctr">
              <a:buNone/>
              <a:defRPr sz="1600"/>
            </a:lvl1pPr>
          </a:lstStyle>
          <a:p>
            <a:endParaRPr lang="nl-BE" dirty="0"/>
          </a:p>
        </p:txBody>
      </p:sp>
    </p:spTree>
    <p:extLst>
      <p:ext uri="{BB962C8B-B14F-4D97-AF65-F5344CB8AC3E}">
        <p14:creationId xmlns:p14="http://schemas.microsoft.com/office/powerpoint/2010/main" val="1723938962"/>
      </p:ext>
    </p:extLst>
  </p:cSld>
  <p:clrMapOvr>
    <a:masterClrMapping/>
  </p:clrMapOvr>
  <p:extLst>
    <p:ext uri="{DCECCB84-F9BA-43D5-87BE-67443E8EF086}">
      <p15:sldGuideLst xmlns:p15="http://schemas.microsoft.com/office/powerpoint/2012/main"/>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3 x Afbeelding">
    <p:spTree>
      <p:nvGrpSpPr>
        <p:cNvPr id="1" name=""/>
        <p:cNvGrpSpPr/>
        <p:nvPr/>
      </p:nvGrpSpPr>
      <p:grpSpPr>
        <a:xfrm>
          <a:off x="0" y="0"/>
          <a:ext cx="0" cy="0"/>
          <a:chOff x="0" y="0"/>
          <a:chExt cx="0" cy="0"/>
        </a:xfrm>
      </p:grpSpPr>
      <p:sp>
        <p:nvSpPr>
          <p:cNvPr id="20" name="afbeelding placeholder">
            <a:extLst>
              <a:ext uri="{FF2B5EF4-FFF2-40B4-BE49-F238E27FC236}">
                <a16:creationId xmlns:a16="http://schemas.microsoft.com/office/drawing/2014/main" id="{8079D545-5B83-4040-948C-2702F46AFFC2}"/>
              </a:ext>
            </a:extLst>
          </p:cNvPr>
          <p:cNvSpPr>
            <a:spLocks noGrp="1"/>
          </p:cNvSpPr>
          <p:nvPr>
            <p:ph type="pic" sz="quarter" idx="14"/>
          </p:nvPr>
        </p:nvSpPr>
        <p:spPr>
          <a:xfrm>
            <a:off x="12180332" y="1648800"/>
            <a:ext cx="5438775" cy="7498800"/>
          </a:xfrm>
        </p:spPr>
        <p:txBody>
          <a:bodyPr tIns="1440000">
            <a:normAutofit/>
          </a:bodyPr>
          <a:lstStyle>
            <a:lvl1pPr marL="0" indent="0" algn="ctr">
              <a:buNone/>
              <a:defRPr sz="1600"/>
            </a:lvl1pPr>
          </a:lstStyle>
          <a:p>
            <a:endParaRPr lang="nl-BE" dirty="0"/>
          </a:p>
        </p:txBody>
      </p:sp>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1040606" y="1648800"/>
            <a:ext cx="5438775" cy="7498800"/>
          </a:xfrm>
        </p:spPr>
        <p:txBody>
          <a:bodyPr tIns="1440000">
            <a:normAutofit/>
          </a:bodyPr>
          <a:lstStyle>
            <a:lvl1pPr marL="0" indent="0" algn="ctr">
              <a:buNone/>
              <a:defRPr sz="1600"/>
            </a:lvl1pPr>
          </a:lstStyle>
          <a:p>
            <a:endParaRPr lang="nl-BE" dirty="0"/>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en-GB" noProof="0"/>
              <a:t>Titel</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22/10/2021</a:t>
            </a:fld>
            <a:endParaRPr lang="nl-BE" dirty="0"/>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13" name="afbeelding placeholder">
            <a:extLst>
              <a:ext uri="{FF2B5EF4-FFF2-40B4-BE49-F238E27FC236}">
                <a16:creationId xmlns:a16="http://schemas.microsoft.com/office/drawing/2014/main" id="{4622EB30-198A-45C2-B1E5-FA0B9C14C60D}"/>
              </a:ext>
            </a:extLst>
          </p:cNvPr>
          <p:cNvSpPr>
            <a:spLocks noGrp="1"/>
          </p:cNvSpPr>
          <p:nvPr>
            <p:ph type="pic" sz="quarter" idx="16"/>
          </p:nvPr>
        </p:nvSpPr>
        <p:spPr>
          <a:xfrm>
            <a:off x="6610350" y="1648800"/>
            <a:ext cx="5438775" cy="7498800"/>
          </a:xfrm>
        </p:spPr>
        <p:txBody>
          <a:bodyPr tIns="1440000">
            <a:normAutofit/>
          </a:bodyPr>
          <a:lstStyle>
            <a:lvl1pPr marL="0" indent="0" algn="ctr">
              <a:buNone/>
              <a:defRPr sz="1600"/>
            </a:lvl1pPr>
          </a:lstStyle>
          <a:p>
            <a:endParaRPr lang="nl-BE" dirty="0"/>
          </a:p>
        </p:txBody>
      </p:sp>
      <p:sp>
        <p:nvSpPr>
          <p:cNvPr id="21" name="TextBox 4">
            <a:extLst>
              <a:ext uri="{FF2B5EF4-FFF2-40B4-BE49-F238E27FC236}">
                <a16:creationId xmlns:a16="http://schemas.microsoft.com/office/drawing/2014/main" id="{009A3169-8C0D-4A2D-9C66-BE525BCD338D}"/>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3 x Afbeelding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1633260486"/>
      </p:ext>
    </p:extLst>
  </p:cSld>
  <p:clrMapOvr>
    <a:masterClrMapping/>
  </p:clrMapOvr>
  <p:extLst>
    <p:ext uri="{DCECCB84-F9BA-43D5-87BE-67443E8EF086}">
      <p15:sldGuideLst xmlns:p15="http://schemas.microsoft.com/office/powerpoint/2012/main"/>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4 x Afbeelding">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1040606" y="1648800"/>
            <a:ext cx="4048125" cy="7498800"/>
          </a:xfrm>
        </p:spPr>
        <p:txBody>
          <a:bodyPr tIns="1440000">
            <a:normAutofit/>
          </a:bodyPr>
          <a:lstStyle>
            <a:lvl1pPr marL="0" indent="0" algn="ctr">
              <a:buNone/>
              <a:defRPr sz="1600"/>
            </a:lvl1pPr>
          </a:lstStyle>
          <a:p>
            <a:endParaRPr lang="nl-BE" dirty="0"/>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en-GB" noProof="0"/>
              <a:t>Titel</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22/10/2021</a:t>
            </a:fld>
            <a:endParaRPr lang="nl-BE" dirty="0"/>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20" name="afbeelding placeholder">
            <a:extLst>
              <a:ext uri="{FF2B5EF4-FFF2-40B4-BE49-F238E27FC236}">
                <a16:creationId xmlns:a16="http://schemas.microsoft.com/office/drawing/2014/main" id="{8079D545-5B83-4040-948C-2702F46AFFC2}"/>
              </a:ext>
            </a:extLst>
          </p:cNvPr>
          <p:cNvSpPr>
            <a:spLocks noGrp="1"/>
          </p:cNvSpPr>
          <p:nvPr>
            <p:ph type="pic" sz="quarter" idx="14"/>
          </p:nvPr>
        </p:nvSpPr>
        <p:spPr>
          <a:xfrm>
            <a:off x="9394190" y="1648800"/>
            <a:ext cx="4048125" cy="7498800"/>
          </a:xfrm>
        </p:spPr>
        <p:txBody>
          <a:bodyPr tIns="1440000">
            <a:normAutofit/>
          </a:bodyPr>
          <a:lstStyle>
            <a:lvl1pPr marL="0" indent="0" algn="ctr">
              <a:buNone/>
              <a:defRPr sz="1600"/>
            </a:lvl1pPr>
          </a:lstStyle>
          <a:p>
            <a:endParaRPr lang="nl-BE" dirty="0"/>
          </a:p>
        </p:txBody>
      </p:sp>
      <p:sp>
        <p:nvSpPr>
          <p:cNvPr id="12" name="afbeelding placeholder">
            <a:extLst>
              <a:ext uri="{FF2B5EF4-FFF2-40B4-BE49-F238E27FC236}">
                <a16:creationId xmlns:a16="http://schemas.microsoft.com/office/drawing/2014/main" id="{5F2D9633-36C4-4FE7-93AA-868431641FFF}"/>
              </a:ext>
            </a:extLst>
          </p:cNvPr>
          <p:cNvSpPr>
            <a:spLocks noGrp="1"/>
          </p:cNvSpPr>
          <p:nvPr>
            <p:ph type="pic" sz="quarter" idx="15"/>
          </p:nvPr>
        </p:nvSpPr>
        <p:spPr>
          <a:xfrm>
            <a:off x="5217398" y="1648800"/>
            <a:ext cx="4048125" cy="7498800"/>
          </a:xfrm>
        </p:spPr>
        <p:txBody>
          <a:bodyPr tIns="1440000">
            <a:normAutofit/>
          </a:bodyPr>
          <a:lstStyle>
            <a:lvl1pPr marL="0" indent="0" algn="ctr">
              <a:buNone/>
              <a:defRPr sz="1600"/>
            </a:lvl1pPr>
          </a:lstStyle>
          <a:p>
            <a:endParaRPr lang="nl-BE" dirty="0"/>
          </a:p>
        </p:txBody>
      </p:sp>
      <p:sp>
        <p:nvSpPr>
          <p:cNvPr id="13" name="afbeelding placeholder">
            <a:extLst>
              <a:ext uri="{FF2B5EF4-FFF2-40B4-BE49-F238E27FC236}">
                <a16:creationId xmlns:a16="http://schemas.microsoft.com/office/drawing/2014/main" id="{4622EB30-198A-45C2-B1E5-FA0B9C14C60D}"/>
              </a:ext>
            </a:extLst>
          </p:cNvPr>
          <p:cNvSpPr>
            <a:spLocks noGrp="1"/>
          </p:cNvSpPr>
          <p:nvPr>
            <p:ph type="pic" sz="quarter" idx="16"/>
          </p:nvPr>
        </p:nvSpPr>
        <p:spPr>
          <a:xfrm>
            <a:off x="13570982" y="1648800"/>
            <a:ext cx="4048125" cy="7498800"/>
          </a:xfrm>
        </p:spPr>
        <p:txBody>
          <a:bodyPr tIns="1440000">
            <a:normAutofit/>
          </a:bodyPr>
          <a:lstStyle>
            <a:lvl1pPr marL="0" indent="0" algn="ctr">
              <a:buNone/>
              <a:defRPr sz="1600"/>
            </a:lvl1pPr>
          </a:lstStyle>
          <a:p>
            <a:endParaRPr lang="nl-BE" dirty="0"/>
          </a:p>
        </p:txBody>
      </p:sp>
      <p:sp>
        <p:nvSpPr>
          <p:cNvPr id="21" name="TextBox 4">
            <a:extLst>
              <a:ext uri="{FF2B5EF4-FFF2-40B4-BE49-F238E27FC236}">
                <a16:creationId xmlns:a16="http://schemas.microsoft.com/office/drawing/2014/main" id="{BB27EBDF-C895-4A3E-8D3F-1D5142CF7789}"/>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4 x Afbeelding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2803619452"/>
      </p:ext>
    </p:extLst>
  </p:cSld>
  <p:clrMapOvr>
    <a:masterClrMapping/>
  </p:clrMapOvr>
  <p:extLst>
    <p:ext uri="{DCECCB84-F9BA-43D5-87BE-67443E8EF086}">
      <p15:sldGuideLst xmlns:p15="http://schemas.microsoft.com/office/powerpoint/2012/main"/>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3 x Afbeelding en tekst">
    <p:spTree>
      <p:nvGrpSpPr>
        <p:cNvPr id="1" name=""/>
        <p:cNvGrpSpPr/>
        <p:nvPr/>
      </p:nvGrpSpPr>
      <p:grpSpPr>
        <a:xfrm>
          <a:off x="0" y="0"/>
          <a:ext cx="0" cy="0"/>
          <a:chOff x="0" y="0"/>
          <a:chExt cx="0" cy="0"/>
        </a:xfrm>
      </p:grpSpPr>
      <p:sp>
        <p:nvSpPr>
          <p:cNvPr id="20" name="afbeelding placeholder">
            <a:extLst>
              <a:ext uri="{FF2B5EF4-FFF2-40B4-BE49-F238E27FC236}">
                <a16:creationId xmlns:a16="http://schemas.microsoft.com/office/drawing/2014/main" id="{8079D545-5B83-4040-948C-2702F46AFFC2}"/>
              </a:ext>
            </a:extLst>
          </p:cNvPr>
          <p:cNvSpPr>
            <a:spLocks noGrp="1"/>
          </p:cNvSpPr>
          <p:nvPr>
            <p:ph type="pic" sz="quarter" idx="14"/>
          </p:nvPr>
        </p:nvSpPr>
        <p:spPr>
          <a:xfrm>
            <a:off x="12180332" y="1648800"/>
            <a:ext cx="5438775" cy="2638800"/>
          </a:xfrm>
        </p:spPr>
        <p:txBody>
          <a:bodyPr tIns="1440000">
            <a:normAutofit/>
          </a:bodyPr>
          <a:lstStyle>
            <a:lvl1pPr marL="0" indent="0" algn="ctr">
              <a:buNone/>
              <a:defRPr sz="1600"/>
            </a:lvl1pPr>
          </a:lstStyle>
          <a:p>
            <a:endParaRPr lang="nl-BE" dirty="0"/>
          </a:p>
        </p:txBody>
      </p:sp>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1040606" y="1648800"/>
            <a:ext cx="5438775" cy="2638800"/>
          </a:xfrm>
        </p:spPr>
        <p:txBody>
          <a:bodyPr tIns="1440000">
            <a:normAutofit/>
          </a:bodyPr>
          <a:lstStyle>
            <a:lvl1pPr marL="0" indent="0" algn="ctr">
              <a:buNone/>
              <a:defRPr sz="1600"/>
            </a:lvl1pPr>
          </a:lstStyle>
          <a:p>
            <a:endParaRPr lang="nl-BE" dirty="0"/>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en-GB" noProof="0"/>
              <a:t>Titel</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22/10/2021</a:t>
            </a:fld>
            <a:endParaRPr lang="nl-BE" dirty="0"/>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13" name="afbeelding placeholder">
            <a:extLst>
              <a:ext uri="{FF2B5EF4-FFF2-40B4-BE49-F238E27FC236}">
                <a16:creationId xmlns:a16="http://schemas.microsoft.com/office/drawing/2014/main" id="{4622EB30-198A-45C2-B1E5-FA0B9C14C60D}"/>
              </a:ext>
            </a:extLst>
          </p:cNvPr>
          <p:cNvSpPr>
            <a:spLocks noGrp="1"/>
          </p:cNvSpPr>
          <p:nvPr>
            <p:ph type="pic" sz="quarter" idx="16"/>
          </p:nvPr>
        </p:nvSpPr>
        <p:spPr>
          <a:xfrm>
            <a:off x="6610350" y="1648800"/>
            <a:ext cx="5438775" cy="2638800"/>
          </a:xfrm>
        </p:spPr>
        <p:txBody>
          <a:bodyPr tIns="1440000">
            <a:normAutofit/>
          </a:bodyPr>
          <a:lstStyle>
            <a:lvl1pPr marL="0" indent="0" algn="ctr">
              <a:buNone/>
              <a:defRPr sz="1600"/>
            </a:lvl1pPr>
          </a:lstStyle>
          <a:p>
            <a:endParaRPr lang="nl-BE" dirty="0"/>
          </a:p>
        </p:txBody>
      </p:sp>
      <p:sp>
        <p:nvSpPr>
          <p:cNvPr id="21" name="tekst 2">
            <a:extLst>
              <a:ext uri="{FF2B5EF4-FFF2-40B4-BE49-F238E27FC236}">
                <a16:creationId xmlns:a16="http://schemas.microsoft.com/office/drawing/2014/main" id="{2C9D76FB-B5C8-4189-9BD7-56BAEF2C5585}"/>
              </a:ext>
            </a:extLst>
          </p:cNvPr>
          <p:cNvSpPr>
            <a:spLocks noGrp="1"/>
          </p:cNvSpPr>
          <p:nvPr>
            <p:ph type="body" sz="quarter" idx="17" hasCustomPrompt="1"/>
          </p:nvPr>
        </p:nvSpPr>
        <p:spPr>
          <a:xfrm>
            <a:off x="1050130" y="4263948"/>
            <a:ext cx="5439600"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en-GB" noProof="0"/>
              <a:t>Tekststijl van het model bewerken</a:t>
            </a:r>
          </a:p>
          <a:p>
            <a:pPr lvl="1"/>
            <a:r>
              <a:rPr lang="en-GB" noProof="0"/>
              <a:t>Tweede niveau</a:t>
            </a:r>
          </a:p>
          <a:p>
            <a:pPr lvl="2"/>
            <a:r>
              <a:rPr lang="en-GB" noProof="0"/>
              <a:t>Derde niveau</a:t>
            </a:r>
          </a:p>
          <a:p>
            <a:pPr lvl="3"/>
            <a:r>
              <a:rPr lang="en-GB" noProof="0"/>
              <a:t>Vierde niveau</a:t>
            </a:r>
          </a:p>
          <a:p>
            <a:pPr lvl="4"/>
            <a:r>
              <a:rPr lang="en-GB" noProof="0"/>
              <a:t>Vijfde niveau</a:t>
            </a:r>
          </a:p>
        </p:txBody>
      </p:sp>
      <p:sp>
        <p:nvSpPr>
          <p:cNvPr id="22" name="tekst 2">
            <a:extLst>
              <a:ext uri="{FF2B5EF4-FFF2-40B4-BE49-F238E27FC236}">
                <a16:creationId xmlns:a16="http://schemas.microsoft.com/office/drawing/2014/main" id="{99919468-E4E2-4DD7-A749-A135BF3C1605}"/>
              </a:ext>
            </a:extLst>
          </p:cNvPr>
          <p:cNvSpPr>
            <a:spLocks noGrp="1"/>
          </p:cNvSpPr>
          <p:nvPr>
            <p:ph type="body" sz="quarter" idx="18" hasCustomPrompt="1"/>
          </p:nvPr>
        </p:nvSpPr>
        <p:spPr>
          <a:xfrm>
            <a:off x="6609599" y="4262400"/>
            <a:ext cx="5439600"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en-GB" noProof="0"/>
              <a:t>Tekststijl van het model bewerken</a:t>
            </a:r>
          </a:p>
          <a:p>
            <a:pPr lvl="1"/>
            <a:r>
              <a:rPr lang="en-GB" noProof="0"/>
              <a:t>Tweede niveau</a:t>
            </a:r>
          </a:p>
          <a:p>
            <a:pPr lvl="2"/>
            <a:r>
              <a:rPr lang="en-GB" noProof="0"/>
              <a:t>Derde niveau</a:t>
            </a:r>
          </a:p>
          <a:p>
            <a:pPr lvl="3"/>
            <a:r>
              <a:rPr lang="en-GB" noProof="0"/>
              <a:t>Vierde niveau</a:t>
            </a:r>
          </a:p>
          <a:p>
            <a:pPr lvl="4"/>
            <a:r>
              <a:rPr lang="en-GB" noProof="0"/>
              <a:t>Vijfde niveau</a:t>
            </a:r>
          </a:p>
        </p:txBody>
      </p:sp>
      <p:sp>
        <p:nvSpPr>
          <p:cNvPr id="23" name="tekst 2">
            <a:extLst>
              <a:ext uri="{FF2B5EF4-FFF2-40B4-BE49-F238E27FC236}">
                <a16:creationId xmlns:a16="http://schemas.microsoft.com/office/drawing/2014/main" id="{115EA5E1-3426-4F50-8A79-52A1F52C5A34}"/>
              </a:ext>
            </a:extLst>
          </p:cNvPr>
          <p:cNvSpPr>
            <a:spLocks noGrp="1"/>
          </p:cNvSpPr>
          <p:nvPr>
            <p:ph type="body" sz="quarter" idx="19" hasCustomPrompt="1"/>
          </p:nvPr>
        </p:nvSpPr>
        <p:spPr>
          <a:xfrm>
            <a:off x="12178799" y="4262400"/>
            <a:ext cx="5439600"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en-GB" noProof="0"/>
              <a:t>Tekststijl van het model bewerken</a:t>
            </a:r>
          </a:p>
          <a:p>
            <a:pPr lvl="1"/>
            <a:r>
              <a:rPr lang="en-GB" noProof="0"/>
              <a:t>Tweede niveau</a:t>
            </a:r>
          </a:p>
          <a:p>
            <a:pPr lvl="2"/>
            <a:r>
              <a:rPr lang="en-GB" noProof="0"/>
              <a:t>Derde niveau</a:t>
            </a:r>
          </a:p>
          <a:p>
            <a:pPr lvl="3"/>
            <a:r>
              <a:rPr lang="en-GB" noProof="0"/>
              <a:t>Vierde niveau</a:t>
            </a:r>
          </a:p>
          <a:p>
            <a:pPr lvl="4"/>
            <a:r>
              <a:rPr lang="en-GB" noProof="0"/>
              <a:t>Vijfde niveau</a:t>
            </a:r>
          </a:p>
        </p:txBody>
      </p:sp>
      <p:sp>
        <p:nvSpPr>
          <p:cNvPr id="24" name="TextBox 4">
            <a:extLst>
              <a:ext uri="{FF2B5EF4-FFF2-40B4-BE49-F238E27FC236}">
                <a16:creationId xmlns:a16="http://schemas.microsoft.com/office/drawing/2014/main" id="{88A38384-9998-4BC5-BA90-E15895259F2B}"/>
              </a:ext>
            </a:extLst>
          </p:cNvPr>
          <p:cNvSpPr txBox="1"/>
          <p:nvPr userDrawn="1"/>
        </p:nvSpPr>
        <p:spPr>
          <a:xfrm>
            <a:off x="12608689" y="-528424"/>
            <a:ext cx="5663952" cy="400110"/>
          </a:xfrm>
          <a:prstGeom prst="rect">
            <a:avLst/>
          </a:prstGeom>
          <a:noFill/>
        </p:spPr>
        <p:txBody>
          <a:bodyPr wrap="square" rtlCol="0">
            <a:spAutoFit/>
          </a:bodyPr>
          <a:lstStyle/>
          <a:p>
            <a:pPr algn="r"/>
            <a:r>
              <a:rPr lang="nl-BE" sz="2000" b="1" dirty="0">
                <a:solidFill>
                  <a:schemeClr val="tx1"/>
                </a:solidFill>
                <a:latin typeface="+mn-lt"/>
                <a:cs typeface="Arial" panose="020B0604020202020204" pitchFamily="34" charset="0"/>
              </a:rPr>
              <a:t>3 x Afbeelding en tekst</a:t>
            </a:r>
            <a:r>
              <a:rPr lang="nl-NL" sz="2000" b="1" dirty="0">
                <a:solidFill>
                  <a:schemeClr val="tx1"/>
                </a:solidFill>
                <a:latin typeface="+mn-lt"/>
                <a:cs typeface="Arial" panose="020B0604020202020204" pitchFamily="34" charset="0"/>
              </a:rPr>
              <a:t>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1896772477"/>
      </p:ext>
    </p:extLst>
  </p:cSld>
  <p:clrMapOvr>
    <a:masterClrMapping/>
  </p:clrMapOvr>
  <p:extLst>
    <p:ext uri="{DCECCB84-F9BA-43D5-87BE-67443E8EF086}">
      <p15:sldGuideLst xmlns:p15="http://schemas.microsoft.com/office/powerpoint/2012/main"/>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4 x Afbeelding en tekst">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1040606" y="1648801"/>
            <a:ext cx="4048125" cy="2638425"/>
          </a:xfrm>
        </p:spPr>
        <p:txBody>
          <a:bodyPr tIns="1440000">
            <a:normAutofit/>
          </a:bodyPr>
          <a:lstStyle>
            <a:lvl1pPr marL="0" indent="0" algn="ctr">
              <a:buNone/>
              <a:defRPr sz="1600"/>
            </a:lvl1pPr>
          </a:lstStyle>
          <a:p>
            <a:endParaRPr lang="nl-BE" dirty="0"/>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en-GB" noProof="0"/>
              <a:t>Titel</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22/10/2021</a:t>
            </a:fld>
            <a:endParaRPr lang="nl-BE" dirty="0"/>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20" name="afbeelding placeholder">
            <a:extLst>
              <a:ext uri="{FF2B5EF4-FFF2-40B4-BE49-F238E27FC236}">
                <a16:creationId xmlns:a16="http://schemas.microsoft.com/office/drawing/2014/main" id="{8079D545-5B83-4040-948C-2702F46AFFC2}"/>
              </a:ext>
            </a:extLst>
          </p:cNvPr>
          <p:cNvSpPr>
            <a:spLocks noGrp="1"/>
          </p:cNvSpPr>
          <p:nvPr>
            <p:ph type="pic" sz="quarter" idx="14"/>
          </p:nvPr>
        </p:nvSpPr>
        <p:spPr>
          <a:xfrm>
            <a:off x="9394190" y="1648801"/>
            <a:ext cx="4048125" cy="2638425"/>
          </a:xfrm>
        </p:spPr>
        <p:txBody>
          <a:bodyPr tIns="1440000">
            <a:normAutofit/>
          </a:bodyPr>
          <a:lstStyle>
            <a:lvl1pPr marL="0" indent="0" algn="ctr">
              <a:buNone/>
              <a:defRPr sz="1600"/>
            </a:lvl1pPr>
          </a:lstStyle>
          <a:p>
            <a:endParaRPr lang="nl-BE" dirty="0"/>
          </a:p>
        </p:txBody>
      </p:sp>
      <p:sp>
        <p:nvSpPr>
          <p:cNvPr id="12" name="afbeelding placeholder">
            <a:extLst>
              <a:ext uri="{FF2B5EF4-FFF2-40B4-BE49-F238E27FC236}">
                <a16:creationId xmlns:a16="http://schemas.microsoft.com/office/drawing/2014/main" id="{5F2D9633-36C4-4FE7-93AA-868431641FFF}"/>
              </a:ext>
            </a:extLst>
          </p:cNvPr>
          <p:cNvSpPr>
            <a:spLocks noGrp="1"/>
          </p:cNvSpPr>
          <p:nvPr>
            <p:ph type="pic" sz="quarter" idx="15"/>
          </p:nvPr>
        </p:nvSpPr>
        <p:spPr>
          <a:xfrm>
            <a:off x="5217398" y="1648801"/>
            <a:ext cx="4048125" cy="2638425"/>
          </a:xfrm>
        </p:spPr>
        <p:txBody>
          <a:bodyPr tIns="1440000">
            <a:normAutofit/>
          </a:bodyPr>
          <a:lstStyle>
            <a:lvl1pPr marL="0" indent="0" algn="ctr">
              <a:buNone/>
              <a:defRPr sz="1600"/>
            </a:lvl1pPr>
          </a:lstStyle>
          <a:p>
            <a:endParaRPr lang="nl-BE" dirty="0"/>
          </a:p>
        </p:txBody>
      </p:sp>
      <p:sp>
        <p:nvSpPr>
          <p:cNvPr id="13" name="afbeelding placeholder">
            <a:extLst>
              <a:ext uri="{FF2B5EF4-FFF2-40B4-BE49-F238E27FC236}">
                <a16:creationId xmlns:a16="http://schemas.microsoft.com/office/drawing/2014/main" id="{4622EB30-198A-45C2-B1E5-FA0B9C14C60D}"/>
              </a:ext>
            </a:extLst>
          </p:cNvPr>
          <p:cNvSpPr>
            <a:spLocks noGrp="1"/>
          </p:cNvSpPr>
          <p:nvPr>
            <p:ph type="pic" sz="quarter" idx="16"/>
          </p:nvPr>
        </p:nvSpPr>
        <p:spPr>
          <a:xfrm>
            <a:off x="13570982" y="1648801"/>
            <a:ext cx="4048125" cy="2638425"/>
          </a:xfrm>
        </p:spPr>
        <p:txBody>
          <a:bodyPr tIns="1440000">
            <a:normAutofit/>
          </a:bodyPr>
          <a:lstStyle>
            <a:lvl1pPr marL="0" indent="0" algn="ctr">
              <a:buNone/>
              <a:defRPr sz="1600"/>
            </a:lvl1pPr>
          </a:lstStyle>
          <a:p>
            <a:endParaRPr lang="nl-BE" dirty="0"/>
          </a:p>
        </p:txBody>
      </p:sp>
      <p:sp>
        <p:nvSpPr>
          <p:cNvPr id="21" name="tekst 2">
            <a:extLst>
              <a:ext uri="{FF2B5EF4-FFF2-40B4-BE49-F238E27FC236}">
                <a16:creationId xmlns:a16="http://schemas.microsoft.com/office/drawing/2014/main" id="{4122F8F5-104B-4819-A14B-2146F8DF983F}"/>
              </a:ext>
            </a:extLst>
          </p:cNvPr>
          <p:cNvSpPr>
            <a:spLocks noGrp="1"/>
          </p:cNvSpPr>
          <p:nvPr>
            <p:ph type="body" sz="quarter" idx="17" hasCustomPrompt="1"/>
          </p:nvPr>
        </p:nvSpPr>
        <p:spPr>
          <a:xfrm>
            <a:off x="1050131" y="4263948"/>
            <a:ext cx="4048125"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en-GB" noProof="0"/>
              <a:t>Tekststijl van het model bewerken</a:t>
            </a:r>
          </a:p>
          <a:p>
            <a:pPr lvl="1"/>
            <a:r>
              <a:rPr lang="en-GB" noProof="0"/>
              <a:t>Tweede niveau</a:t>
            </a:r>
          </a:p>
          <a:p>
            <a:pPr lvl="2"/>
            <a:r>
              <a:rPr lang="en-GB" noProof="0"/>
              <a:t>Derde niveau</a:t>
            </a:r>
          </a:p>
          <a:p>
            <a:pPr lvl="3"/>
            <a:r>
              <a:rPr lang="en-GB" noProof="0"/>
              <a:t>Vierde niveau</a:t>
            </a:r>
          </a:p>
          <a:p>
            <a:pPr lvl="4"/>
            <a:r>
              <a:rPr lang="en-GB" noProof="0"/>
              <a:t>Vijfde niveau</a:t>
            </a:r>
          </a:p>
        </p:txBody>
      </p:sp>
      <p:sp>
        <p:nvSpPr>
          <p:cNvPr id="22" name="tekst 2">
            <a:extLst>
              <a:ext uri="{FF2B5EF4-FFF2-40B4-BE49-F238E27FC236}">
                <a16:creationId xmlns:a16="http://schemas.microsoft.com/office/drawing/2014/main" id="{282FC339-B1B5-4159-8648-002E9F1CF62F}"/>
              </a:ext>
            </a:extLst>
          </p:cNvPr>
          <p:cNvSpPr>
            <a:spLocks noGrp="1"/>
          </p:cNvSpPr>
          <p:nvPr>
            <p:ph type="body" sz="quarter" idx="18" hasCustomPrompt="1"/>
          </p:nvPr>
        </p:nvSpPr>
        <p:spPr>
          <a:xfrm>
            <a:off x="5217397" y="4262400"/>
            <a:ext cx="4048125"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en-GB" noProof="0"/>
              <a:t>Tekststijl van het model bewerken</a:t>
            </a:r>
          </a:p>
          <a:p>
            <a:pPr lvl="1"/>
            <a:r>
              <a:rPr lang="en-GB" noProof="0"/>
              <a:t>Tweede niveau</a:t>
            </a:r>
          </a:p>
          <a:p>
            <a:pPr lvl="2"/>
            <a:r>
              <a:rPr lang="en-GB" noProof="0"/>
              <a:t>Derde niveau</a:t>
            </a:r>
          </a:p>
          <a:p>
            <a:pPr lvl="3"/>
            <a:r>
              <a:rPr lang="en-GB" noProof="0"/>
              <a:t>Vierde niveau</a:t>
            </a:r>
          </a:p>
          <a:p>
            <a:pPr lvl="4"/>
            <a:r>
              <a:rPr lang="en-GB" noProof="0"/>
              <a:t>Vijfde niveau</a:t>
            </a:r>
          </a:p>
        </p:txBody>
      </p:sp>
      <p:sp>
        <p:nvSpPr>
          <p:cNvPr id="23" name="tekst 2">
            <a:extLst>
              <a:ext uri="{FF2B5EF4-FFF2-40B4-BE49-F238E27FC236}">
                <a16:creationId xmlns:a16="http://schemas.microsoft.com/office/drawing/2014/main" id="{04B33FD7-F31A-4199-B81F-93BB91AE4A7B}"/>
              </a:ext>
            </a:extLst>
          </p:cNvPr>
          <p:cNvSpPr>
            <a:spLocks noGrp="1"/>
          </p:cNvSpPr>
          <p:nvPr>
            <p:ph type="body" sz="quarter" idx="19" hasCustomPrompt="1"/>
          </p:nvPr>
        </p:nvSpPr>
        <p:spPr>
          <a:xfrm>
            <a:off x="9394190" y="4262400"/>
            <a:ext cx="4048125"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en-GB" noProof="0"/>
              <a:t>Tekststijl van het model bewerken</a:t>
            </a:r>
          </a:p>
          <a:p>
            <a:pPr lvl="1"/>
            <a:r>
              <a:rPr lang="en-GB" noProof="0"/>
              <a:t>Tweede niveau</a:t>
            </a:r>
          </a:p>
          <a:p>
            <a:pPr lvl="2"/>
            <a:r>
              <a:rPr lang="en-GB" noProof="0"/>
              <a:t>Derde niveau</a:t>
            </a:r>
          </a:p>
          <a:p>
            <a:pPr lvl="3"/>
            <a:r>
              <a:rPr lang="en-GB" noProof="0"/>
              <a:t>Vierde niveau</a:t>
            </a:r>
          </a:p>
          <a:p>
            <a:pPr lvl="4"/>
            <a:r>
              <a:rPr lang="en-GB" noProof="0"/>
              <a:t>Vijfde niveau</a:t>
            </a:r>
          </a:p>
        </p:txBody>
      </p:sp>
      <p:sp>
        <p:nvSpPr>
          <p:cNvPr id="24" name="tekst 2">
            <a:extLst>
              <a:ext uri="{FF2B5EF4-FFF2-40B4-BE49-F238E27FC236}">
                <a16:creationId xmlns:a16="http://schemas.microsoft.com/office/drawing/2014/main" id="{092C2D3D-C7DF-408D-BE0C-A73771486B95}"/>
              </a:ext>
            </a:extLst>
          </p:cNvPr>
          <p:cNvSpPr>
            <a:spLocks noGrp="1"/>
          </p:cNvSpPr>
          <p:nvPr>
            <p:ph type="body" sz="quarter" idx="20" hasCustomPrompt="1"/>
          </p:nvPr>
        </p:nvSpPr>
        <p:spPr>
          <a:xfrm>
            <a:off x="13570982" y="4262400"/>
            <a:ext cx="4048125"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en-GB" noProof="0"/>
              <a:t>Tekststijl van het model bewerken</a:t>
            </a:r>
          </a:p>
          <a:p>
            <a:pPr lvl="1"/>
            <a:r>
              <a:rPr lang="en-GB" noProof="0"/>
              <a:t>Tweede niveau</a:t>
            </a:r>
          </a:p>
          <a:p>
            <a:pPr lvl="2"/>
            <a:r>
              <a:rPr lang="en-GB" noProof="0"/>
              <a:t>Derde niveau</a:t>
            </a:r>
          </a:p>
          <a:p>
            <a:pPr lvl="3"/>
            <a:r>
              <a:rPr lang="en-GB" noProof="0"/>
              <a:t>Vierde niveau</a:t>
            </a:r>
          </a:p>
          <a:p>
            <a:pPr lvl="4"/>
            <a:r>
              <a:rPr lang="en-GB" noProof="0"/>
              <a:t>Vijfde niveau</a:t>
            </a:r>
          </a:p>
        </p:txBody>
      </p:sp>
      <p:sp>
        <p:nvSpPr>
          <p:cNvPr id="25" name="TextBox 4">
            <a:extLst>
              <a:ext uri="{FF2B5EF4-FFF2-40B4-BE49-F238E27FC236}">
                <a16:creationId xmlns:a16="http://schemas.microsoft.com/office/drawing/2014/main" id="{59DAB652-AFD5-4D77-ACBB-A5CC3110B332}"/>
              </a:ext>
            </a:extLst>
          </p:cNvPr>
          <p:cNvSpPr txBox="1"/>
          <p:nvPr userDrawn="1"/>
        </p:nvSpPr>
        <p:spPr>
          <a:xfrm>
            <a:off x="12608689" y="-528424"/>
            <a:ext cx="5663952" cy="400110"/>
          </a:xfrm>
          <a:prstGeom prst="rect">
            <a:avLst/>
          </a:prstGeom>
          <a:noFill/>
        </p:spPr>
        <p:txBody>
          <a:bodyPr wrap="square" rtlCol="0">
            <a:spAutoFit/>
          </a:bodyPr>
          <a:lstStyle/>
          <a:p>
            <a:pPr algn="r"/>
            <a:r>
              <a:rPr lang="nl-BE" sz="2000" b="1" dirty="0">
                <a:solidFill>
                  <a:schemeClr val="tx1"/>
                </a:solidFill>
                <a:latin typeface="+mn-lt"/>
                <a:cs typeface="Arial" panose="020B0604020202020204" pitchFamily="34" charset="0"/>
              </a:rPr>
              <a:t>4 x Afbeelding en tekst</a:t>
            </a:r>
            <a:r>
              <a:rPr lang="nl-NL" sz="2000" b="1" dirty="0">
                <a:solidFill>
                  <a:schemeClr val="tx1"/>
                </a:solidFill>
                <a:latin typeface="+mn-lt"/>
                <a:cs typeface="Arial" panose="020B0604020202020204" pitchFamily="34" charset="0"/>
              </a:rPr>
              <a:t>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1548749984"/>
      </p:ext>
    </p:extLst>
  </p:cSld>
  <p:clrMapOvr>
    <a:masterClrMapping/>
  </p:clrMapOvr>
  <p:extLst>
    <p:ext uri="{DCECCB84-F9BA-43D5-87BE-67443E8EF086}">
      <p15:sldGuideLst xmlns:p15="http://schemas.microsoft.com/office/powerpoint/2012/main"/>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4 x Grafiek en tekst">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en-GB" noProof="0"/>
              <a:t>Titel</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22/10/2021</a:t>
            </a:fld>
            <a:endParaRPr lang="nl-BE" dirty="0"/>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21" name="tekst 2">
            <a:extLst>
              <a:ext uri="{FF2B5EF4-FFF2-40B4-BE49-F238E27FC236}">
                <a16:creationId xmlns:a16="http://schemas.microsoft.com/office/drawing/2014/main" id="{4122F8F5-104B-4819-A14B-2146F8DF983F}"/>
              </a:ext>
            </a:extLst>
          </p:cNvPr>
          <p:cNvSpPr>
            <a:spLocks noGrp="1"/>
          </p:cNvSpPr>
          <p:nvPr>
            <p:ph type="body" sz="quarter" idx="17" hasCustomPrompt="1"/>
          </p:nvPr>
        </p:nvSpPr>
        <p:spPr>
          <a:xfrm>
            <a:off x="1050131" y="4263948"/>
            <a:ext cx="4048125"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en-GB" noProof="0"/>
              <a:t>Tekststijl van het model bewerken</a:t>
            </a:r>
          </a:p>
          <a:p>
            <a:pPr lvl="1"/>
            <a:r>
              <a:rPr lang="en-GB" noProof="0"/>
              <a:t>Tweede niveau</a:t>
            </a:r>
          </a:p>
          <a:p>
            <a:pPr lvl="2"/>
            <a:r>
              <a:rPr lang="en-GB" noProof="0"/>
              <a:t>Derde niveau</a:t>
            </a:r>
          </a:p>
          <a:p>
            <a:pPr lvl="3"/>
            <a:r>
              <a:rPr lang="en-GB" noProof="0"/>
              <a:t>Vierde niveau</a:t>
            </a:r>
          </a:p>
          <a:p>
            <a:pPr lvl="4"/>
            <a:r>
              <a:rPr lang="en-GB" noProof="0"/>
              <a:t>Vijfde niveau</a:t>
            </a:r>
          </a:p>
        </p:txBody>
      </p:sp>
      <p:sp>
        <p:nvSpPr>
          <p:cNvPr id="22" name="tekst 2">
            <a:extLst>
              <a:ext uri="{FF2B5EF4-FFF2-40B4-BE49-F238E27FC236}">
                <a16:creationId xmlns:a16="http://schemas.microsoft.com/office/drawing/2014/main" id="{282FC339-B1B5-4159-8648-002E9F1CF62F}"/>
              </a:ext>
            </a:extLst>
          </p:cNvPr>
          <p:cNvSpPr>
            <a:spLocks noGrp="1"/>
          </p:cNvSpPr>
          <p:nvPr>
            <p:ph type="body" sz="quarter" idx="18" hasCustomPrompt="1"/>
          </p:nvPr>
        </p:nvSpPr>
        <p:spPr>
          <a:xfrm>
            <a:off x="5217397" y="4262400"/>
            <a:ext cx="4048125"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en-GB" noProof="0"/>
              <a:t>Tekststijl van het model bewerken</a:t>
            </a:r>
          </a:p>
          <a:p>
            <a:pPr lvl="1"/>
            <a:r>
              <a:rPr lang="en-GB" noProof="0"/>
              <a:t>Tweede niveau</a:t>
            </a:r>
          </a:p>
          <a:p>
            <a:pPr lvl="2"/>
            <a:r>
              <a:rPr lang="en-GB" noProof="0"/>
              <a:t>Derde niveau</a:t>
            </a:r>
          </a:p>
          <a:p>
            <a:pPr lvl="3"/>
            <a:r>
              <a:rPr lang="en-GB" noProof="0"/>
              <a:t>Vierde niveau</a:t>
            </a:r>
          </a:p>
          <a:p>
            <a:pPr lvl="4"/>
            <a:r>
              <a:rPr lang="en-GB" noProof="0"/>
              <a:t>Vijfde niveau</a:t>
            </a:r>
          </a:p>
        </p:txBody>
      </p:sp>
      <p:sp>
        <p:nvSpPr>
          <p:cNvPr id="23" name="tekst 2">
            <a:extLst>
              <a:ext uri="{FF2B5EF4-FFF2-40B4-BE49-F238E27FC236}">
                <a16:creationId xmlns:a16="http://schemas.microsoft.com/office/drawing/2014/main" id="{04B33FD7-F31A-4199-B81F-93BB91AE4A7B}"/>
              </a:ext>
            </a:extLst>
          </p:cNvPr>
          <p:cNvSpPr>
            <a:spLocks noGrp="1"/>
          </p:cNvSpPr>
          <p:nvPr>
            <p:ph type="body" sz="quarter" idx="19" hasCustomPrompt="1"/>
          </p:nvPr>
        </p:nvSpPr>
        <p:spPr>
          <a:xfrm>
            <a:off x="9394190" y="4262400"/>
            <a:ext cx="4048125"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en-GB" noProof="0"/>
              <a:t>Tekststijl van het model bewerken</a:t>
            </a:r>
          </a:p>
          <a:p>
            <a:pPr lvl="1"/>
            <a:r>
              <a:rPr lang="en-GB" noProof="0"/>
              <a:t>Tweede niveau</a:t>
            </a:r>
          </a:p>
          <a:p>
            <a:pPr lvl="2"/>
            <a:r>
              <a:rPr lang="en-GB" noProof="0"/>
              <a:t>Derde niveau</a:t>
            </a:r>
          </a:p>
          <a:p>
            <a:pPr lvl="3"/>
            <a:r>
              <a:rPr lang="en-GB" noProof="0"/>
              <a:t>Vierde niveau</a:t>
            </a:r>
          </a:p>
          <a:p>
            <a:pPr lvl="4"/>
            <a:r>
              <a:rPr lang="en-GB" noProof="0"/>
              <a:t>Vijfde niveau</a:t>
            </a:r>
          </a:p>
        </p:txBody>
      </p:sp>
      <p:sp>
        <p:nvSpPr>
          <p:cNvPr id="24" name="tekst 2">
            <a:extLst>
              <a:ext uri="{FF2B5EF4-FFF2-40B4-BE49-F238E27FC236}">
                <a16:creationId xmlns:a16="http://schemas.microsoft.com/office/drawing/2014/main" id="{092C2D3D-C7DF-408D-BE0C-A73771486B95}"/>
              </a:ext>
            </a:extLst>
          </p:cNvPr>
          <p:cNvSpPr>
            <a:spLocks noGrp="1"/>
          </p:cNvSpPr>
          <p:nvPr>
            <p:ph type="body" sz="quarter" idx="20" hasCustomPrompt="1"/>
          </p:nvPr>
        </p:nvSpPr>
        <p:spPr>
          <a:xfrm>
            <a:off x="13570982" y="4262400"/>
            <a:ext cx="4048125"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en-GB" noProof="0"/>
              <a:t>Tekststijl van het model bewerken</a:t>
            </a:r>
          </a:p>
          <a:p>
            <a:pPr lvl="1"/>
            <a:r>
              <a:rPr lang="en-GB" noProof="0"/>
              <a:t>Tweede niveau</a:t>
            </a:r>
          </a:p>
          <a:p>
            <a:pPr lvl="2"/>
            <a:r>
              <a:rPr lang="en-GB" noProof="0"/>
              <a:t>Derde niveau</a:t>
            </a:r>
          </a:p>
          <a:p>
            <a:pPr lvl="3"/>
            <a:r>
              <a:rPr lang="en-GB" noProof="0"/>
              <a:t>Vierde niveau</a:t>
            </a:r>
          </a:p>
          <a:p>
            <a:pPr lvl="4"/>
            <a:r>
              <a:rPr lang="en-GB" noProof="0"/>
              <a:t>Vijfde niveau</a:t>
            </a:r>
          </a:p>
        </p:txBody>
      </p:sp>
      <p:sp>
        <p:nvSpPr>
          <p:cNvPr id="3" name="Tijdelijke aanduiding voor grafiek 2">
            <a:extLst>
              <a:ext uri="{FF2B5EF4-FFF2-40B4-BE49-F238E27FC236}">
                <a16:creationId xmlns:a16="http://schemas.microsoft.com/office/drawing/2014/main" id="{954FC3A0-5B09-46B3-AF11-1AA71E7BE9D0}"/>
              </a:ext>
            </a:extLst>
          </p:cNvPr>
          <p:cNvSpPr>
            <a:spLocks noGrp="1"/>
          </p:cNvSpPr>
          <p:nvPr>
            <p:ph type="chart" sz="quarter" idx="21"/>
          </p:nvPr>
        </p:nvSpPr>
        <p:spPr>
          <a:xfrm>
            <a:off x="13570981" y="1648801"/>
            <a:ext cx="4048125" cy="2638424"/>
          </a:xfrm>
        </p:spPr>
        <p:txBody>
          <a:bodyPr>
            <a:normAutofit/>
          </a:bodyPr>
          <a:lstStyle>
            <a:lvl1pPr marL="0" indent="0" algn="ctr">
              <a:buNone/>
              <a:defRPr sz="1600"/>
            </a:lvl1pPr>
          </a:lstStyle>
          <a:p>
            <a:endParaRPr lang="nl-BE" dirty="0"/>
          </a:p>
        </p:txBody>
      </p:sp>
      <p:sp>
        <p:nvSpPr>
          <p:cNvPr id="25" name="Tijdelijke aanduiding voor grafiek 2">
            <a:extLst>
              <a:ext uri="{FF2B5EF4-FFF2-40B4-BE49-F238E27FC236}">
                <a16:creationId xmlns:a16="http://schemas.microsoft.com/office/drawing/2014/main" id="{E8ED0ED7-31CC-4369-A3E5-B0BED19B6AC7}"/>
              </a:ext>
            </a:extLst>
          </p:cNvPr>
          <p:cNvSpPr>
            <a:spLocks noGrp="1"/>
          </p:cNvSpPr>
          <p:nvPr>
            <p:ph type="chart" sz="quarter" idx="22"/>
          </p:nvPr>
        </p:nvSpPr>
        <p:spPr>
          <a:xfrm>
            <a:off x="1057276" y="1648800"/>
            <a:ext cx="4048125" cy="2638424"/>
          </a:xfrm>
        </p:spPr>
        <p:txBody>
          <a:bodyPr>
            <a:normAutofit/>
          </a:bodyPr>
          <a:lstStyle>
            <a:lvl1pPr marL="0" indent="0" algn="ctr">
              <a:buNone/>
              <a:defRPr sz="1600"/>
            </a:lvl1pPr>
          </a:lstStyle>
          <a:p>
            <a:endParaRPr lang="nl-BE"/>
          </a:p>
        </p:txBody>
      </p:sp>
      <p:sp>
        <p:nvSpPr>
          <p:cNvPr id="26" name="Tijdelijke aanduiding voor grafiek 2">
            <a:extLst>
              <a:ext uri="{FF2B5EF4-FFF2-40B4-BE49-F238E27FC236}">
                <a16:creationId xmlns:a16="http://schemas.microsoft.com/office/drawing/2014/main" id="{208D46EB-D604-4977-8266-2D9F94EB29AA}"/>
              </a:ext>
            </a:extLst>
          </p:cNvPr>
          <p:cNvSpPr>
            <a:spLocks noGrp="1"/>
          </p:cNvSpPr>
          <p:nvPr>
            <p:ph type="chart" sz="quarter" idx="23"/>
          </p:nvPr>
        </p:nvSpPr>
        <p:spPr>
          <a:xfrm>
            <a:off x="5228511" y="1648800"/>
            <a:ext cx="4048125" cy="2638424"/>
          </a:xfrm>
        </p:spPr>
        <p:txBody>
          <a:bodyPr>
            <a:normAutofit/>
          </a:bodyPr>
          <a:lstStyle>
            <a:lvl1pPr marL="0" indent="0" algn="ctr">
              <a:buNone/>
              <a:defRPr sz="1600"/>
            </a:lvl1pPr>
          </a:lstStyle>
          <a:p>
            <a:endParaRPr lang="nl-BE"/>
          </a:p>
        </p:txBody>
      </p:sp>
      <p:sp>
        <p:nvSpPr>
          <p:cNvPr id="27" name="Tijdelijke aanduiding voor grafiek 2">
            <a:extLst>
              <a:ext uri="{FF2B5EF4-FFF2-40B4-BE49-F238E27FC236}">
                <a16:creationId xmlns:a16="http://schemas.microsoft.com/office/drawing/2014/main" id="{82703302-D87B-48DC-ACE7-F126874EE444}"/>
              </a:ext>
            </a:extLst>
          </p:cNvPr>
          <p:cNvSpPr>
            <a:spLocks noGrp="1"/>
          </p:cNvSpPr>
          <p:nvPr>
            <p:ph type="chart" sz="quarter" idx="24"/>
          </p:nvPr>
        </p:nvSpPr>
        <p:spPr>
          <a:xfrm>
            <a:off x="9399746" y="1648800"/>
            <a:ext cx="4048125" cy="2638424"/>
          </a:xfrm>
        </p:spPr>
        <p:txBody>
          <a:bodyPr>
            <a:normAutofit/>
          </a:bodyPr>
          <a:lstStyle>
            <a:lvl1pPr marL="0" indent="0" algn="ctr">
              <a:buNone/>
              <a:defRPr sz="1600"/>
            </a:lvl1pPr>
          </a:lstStyle>
          <a:p>
            <a:endParaRPr lang="nl-BE"/>
          </a:p>
        </p:txBody>
      </p:sp>
      <p:sp>
        <p:nvSpPr>
          <p:cNvPr id="20" name="TextBox 4">
            <a:extLst>
              <a:ext uri="{FF2B5EF4-FFF2-40B4-BE49-F238E27FC236}">
                <a16:creationId xmlns:a16="http://schemas.microsoft.com/office/drawing/2014/main" id="{DB6ED84B-8E7F-4228-B427-1EDE681C5A63}"/>
              </a:ext>
            </a:extLst>
          </p:cNvPr>
          <p:cNvSpPr txBox="1"/>
          <p:nvPr userDrawn="1"/>
        </p:nvSpPr>
        <p:spPr>
          <a:xfrm>
            <a:off x="12608689" y="-528424"/>
            <a:ext cx="5663952" cy="400110"/>
          </a:xfrm>
          <a:prstGeom prst="rect">
            <a:avLst/>
          </a:prstGeom>
          <a:noFill/>
        </p:spPr>
        <p:txBody>
          <a:bodyPr wrap="square" rtlCol="0">
            <a:spAutoFit/>
          </a:bodyPr>
          <a:lstStyle/>
          <a:p>
            <a:pPr algn="r"/>
            <a:r>
              <a:rPr lang="nl-BE" sz="2000" b="1" dirty="0">
                <a:solidFill>
                  <a:schemeClr val="tx1"/>
                </a:solidFill>
                <a:latin typeface="+mn-lt"/>
                <a:cs typeface="Arial" panose="020B0604020202020204" pitchFamily="34" charset="0"/>
              </a:rPr>
              <a:t>4 x Grafiek en tekst</a:t>
            </a:r>
            <a:r>
              <a:rPr lang="nl-NL" sz="2000" b="1" dirty="0">
                <a:solidFill>
                  <a:schemeClr val="tx1"/>
                </a:solidFill>
                <a:latin typeface="+mn-lt"/>
                <a:cs typeface="Arial" panose="020B0604020202020204" pitchFamily="34" charset="0"/>
              </a:rPr>
              <a:t>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1693989386"/>
      </p:ext>
    </p:extLst>
  </p:cSld>
  <p:clrMapOvr>
    <a:masterClrMapping/>
  </p:clrMapOvr>
  <p:extLst>
    <p:ext uri="{DCECCB84-F9BA-43D5-87BE-67443E8EF086}">
      <p15:sldGuideLst xmlns:p15="http://schemas.microsoft.com/office/powerpoint/2012/main"/>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ekst en grafiek">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3" name="tekst 2">
            <a:extLst>
              <a:ext uri="{FF2B5EF4-FFF2-40B4-BE49-F238E27FC236}">
                <a16:creationId xmlns:a16="http://schemas.microsoft.com/office/drawing/2014/main" id="{4A7D640B-CDD8-4169-B1E1-C9092DA4F966}"/>
              </a:ext>
            </a:extLst>
          </p:cNvPr>
          <p:cNvSpPr>
            <a:spLocks noGrp="1"/>
          </p:cNvSpPr>
          <p:nvPr>
            <p:ph type="body" sz="quarter" idx="17" hasCustomPrompt="1"/>
          </p:nvPr>
        </p:nvSpPr>
        <p:spPr>
          <a:xfrm>
            <a:off x="1050131" y="2354400"/>
            <a:ext cx="5451029" cy="6781003"/>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en-GB" noProof="0"/>
              <a:t>Tekststijl van het model bewerken</a:t>
            </a:r>
          </a:p>
          <a:p>
            <a:pPr lvl="1"/>
            <a:r>
              <a:rPr lang="en-GB" noProof="0"/>
              <a:t>Tweede niveau</a:t>
            </a:r>
          </a:p>
          <a:p>
            <a:pPr lvl="2"/>
            <a:r>
              <a:rPr lang="en-GB" noProof="0"/>
              <a:t>Derde niveau</a:t>
            </a:r>
          </a:p>
          <a:p>
            <a:pPr lvl="3"/>
            <a:r>
              <a:rPr lang="en-GB" noProof="0"/>
              <a:t>Vierde niveau</a:t>
            </a:r>
          </a:p>
          <a:p>
            <a:pPr lvl="4"/>
            <a:r>
              <a:rPr lang="en-GB" noProof="0"/>
              <a:t>Vijfde niveau</a:t>
            </a:r>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en-GB" noProof="0"/>
              <a:t>Titel</a:t>
            </a:r>
          </a:p>
        </p:txBody>
      </p:sp>
      <p:sp>
        <p:nvSpPr>
          <p:cNvPr id="6" name="Tijdelijke aanduiding voor grafiek 5">
            <a:extLst>
              <a:ext uri="{FF2B5EF4-FFF2-40B4-BE49-F238E27FC236}">
                <a16:creationId xmlns:a16="http://schemas.microsoft.com/office/drawing/2014/main" id="{614134C0-F4E4-44CC-8706-88387C9D5861}"/>
              </a:ext>
            </a:extLst>
          </p:cNvPr>
          <p:cNvSpPr>
            <a:spLocks noGrp="1"/>
          </p:cNvSpPr>
          <p:nvPr>
            <p:ph type="chart" sz="quarter" idx="18"/>
          </p:nvPr>
        </p:nvSpPr>
        <p:spPr>
          <a:xfrm>
            <a:off x="6604059" y="1648798"/>
            <a:ext cx="11007666" cy="7498800"/>
          </a:xfrm>
        </p:spPr>
        <p:txBody>
          <a:bodyPr>
            <a:normAutofit/>
          </a:bodyPr>
          <a:lstStyle>
            <a:lvl1pPr marL="0" indent="0" algn="ctr">
              <a:buNone/>
              <a:defRPr sz="1600"/>
            </a:lvl1pPr>
          </a:lstStyle>
          <a:p>
            <a:endParaRPr lang="nl-BE" dirty="0"/>
          </a:p>
        </p:txBody>
      </p:sp>
      <p:cxnSp>
        <p:nvCxnSpPr>
          <p:cNvPr id="16" name="Rechte verbindingslijn 15">
            <a:extLst>
              <a:ext uri="{FF2B5EF4-FFF2-40B4-BE49-F238E27FC236}">
                <a16:creationId xmlns:a16="http://schemas.microsoft.com/office/drawing/2014/main" id="{4F905B5B-8045-449F-895D-38D309C4501E}"/>
              </a:ext>
            </a:extLst>
          </p:cNvPr>
          <p:cNvCxnSpPr>
            <a:cxnSpLocks/>
          </p:cNvCxnSpPr>
          <p:nvPr userDrawn="1"/>
        </p:nvCxnSpPr>
        <p:spPr>
          <a:xfrm>
            <a:off x="1040607" y="1648800"/>
            <a:ext cx="16559212"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9" name="Date Placeholder 3">
            <a:extLst>
              <a:ext uri="{FF2B5EF4-FFF2-40B4-BE49-F238E27FC236}">
                <a16:creationId xmlns:a16="http://schemas.microsoft.com/office/drawing/2014/main" id="{8B491326-6D81-4D11-8B65-BA927C226970}"/>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22/10/2021</a:t>
            </a:fld>
            <a:endParaRPr lang="nl-BE" dirty="0"/>
          </a:p>
        </p:txBody>
      </p:sp>
      <p:sp>
        <p:nvSpPr>
          <p:cNvPr id="20" name="Footer Placeholder 4">
            <a:extLst>
              <a:ext uri="{FF2B5EF4-FFF2-40B4-BE49-F238E27FC236}">
                <a16:creationId xmlns:a16="http://schemas.microsoft.com/office/drawing/2014/main" id="{7054F025-F953-4787-9A33-0B39B2404125}"/>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13" name="TextBox 4">
            <a:extLst>
              <a:ext uri="{FF2B5EF4-FFF2-40B4-BE49-F238E27FC236}">
                <a16:creationId xmlns:a16="http://schemas.microsoft.com/office/drawing/2014/main" id="{A500405E-274E-4C95-9B93-F6B1F82EF01B}"/>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1/3 Tekst en 2/3 grafiek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2373337553"/>
      </p:ext>
    </p:extLst>
  </p:cSld>
  <p:clrMapOvr>
    <a:masterClrMapping/>
  </p:clrMapOvr>
  <p:extLst>
    <p:ext uri="{DCECCB84-F9BA-43D5-87BE-67443E8EF086}">
      <p15:sldGuideLst xmlns:p15="http://schemas.microsoft.com/office/powerpoint/2012/main"/>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Grafiek">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en-GB" noProof="0"/>
              <a:t>Titel</a:t>
            </a:r>
          </a:p>
        </p:txBody>
      </p:sp>
      <p:sp>
        <p:nvSpPr>
          <p:cNvPr id="6" name="Tijdelijke aanduiding voor grafiek 5">
            <a:extLst>
              <a:ext uri="{FF2B5EF4-FFF2-40B4-BE49-F238E27FC236}">
                <a16:creationId xmlns:a16="http://schemas.microsoft.com/office/drawing/2014/main" id="{614134C0-F4E4-44CC-8706-88387C9D5861}"/>
              </a:ext>
            </a:extLst>
          </p:cNvPr>
          <p:cNvSpPr>
            <a:spLocks noGrp="1"/>
          </p:cNvSpPr>
          <p:nvPr>
            <p:ph type="chart" sz="quarter" idx="18"/>
          </p:nvPr>
        </p:nvSpPr>
        <p:spPr>
          <a:xfrm>
            <a:off x="1052513" y="1648799"/>
            <a:ext cx="16559212" cy="7475533"/>
          </a:xfrm>
        </p:spPr>
        <p:txBody>
          <a:bodyPr>
            <a:normAutofit/>
          </a:bodyPr>
          <a:lstStyle>
            <a:lvl1pPr marL="0" indent="0" algn="ctr">
              <a:buNone/>
              <a:defRPr sz="1600"/>
            </a:lvl1pPr>
          </a:lstStyle>
          <a:p>
            <a:endParaRPr lang="nl-BE" dirty="0"/>
          </a:p>
        </p:txBody>
      </p:sp>
      <p:cxnSp>
        <p:nvCxnSpPr>
          <p:cNvPr id="16" name="Rechte verbindingslijn 15">
            <a:extLst>
              <a:ext uri="{FF2B5EF4-FFF2-40B4-BE49-F238E27FC236}">
                <a16:creationId xmlns:a16="http://schemas.microsoft.com/office/drawing/2014/main" id="{4F905B5B-8045-449F-895D-38D309C4501E}"/>
              </a:ext>
            </a:extLst>
          </p:cNvPr>
          <p:cNvCxnSpPr>
            <a:cxnSpLocks/>
          </p:cNvCxnSpPr>
          <p:nvPr userDrawn="1"/>
        </p:nvCxnSpPr>
        <p:spPr>
          <a:xfrm>
            <a:off x="1040607" y="1648800"/>
            <a:ext cx="16559212"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9" name="Date Placeholder 3">
            <a:extLst>
              <a:ext uri="{FF2B5EF4-FFF2-40B4-BE49-F238E27FC236}">
                <a16:creationId xmlns:a16="http://schemas.microsoft.com/office/drawing/2014/main" id="{8B491326-6D81-4D11-8B65-BA927C226970}"/>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22/10/2021</a:t>
            </a:fld>
            <a:endParaRPr lang="nl-BE" dirty="0"/>
          </a:p>
        </p:txBody>
      </p:sp>
      <p:sp>
        <p:nvSpPr>
          <p:cNvPr id="20" name="Footer Placeholder 4">
            <a:extLst>
              <a:ext uri="{FF2B5EF4-FFF2-40B4-BE49-F238E27FC236}">
                <a16:creationId xmlns:a16="http://schemas.microsoft.com/office/drawing/2014/main" id="{7054F025-F953-4787-9A33-0B39B2404125}"/>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12" name="TextBox 4">
            <a:extLst>
              <a:ext uri="{FF2B5EF4-FFF2-40B4-BE49-F238E27FC236}">
                <a16:creationId xmlns:a16="http://schemas.microsoft.com/office/drawing/2014/main" id="{C2C04373-6D00-42D5-86E3-4AF79B52EF61}"/>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Grafiek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3160713780"/>
      </p:ext>
    </p:extLst>
  </p:cSld>
  <p:clrMapOvr>
    <a:masterClrMapping/>
  </p:clrMapOvr>
  <p:extLst>
    <p:ext uri="{DCECCB84-F9BA-43D5-87BE-67443E8EF086}">
      <p15:sldGuideLst xmlns:p15="http://schemas.microsoft.com/office/powerpoint/2012/main"/>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ekst en tekst">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3" name="Tijdelijke aanduiding voor tekst 2">
            <a:extLst>
              <a:ext uri="{FF2B5EF4-FFF2-40B4-BE49-F238E27FC236}">
                <a16:creationId xmlns:a16="http://schemas.microsoft.com/office/drawing/2014/main" id="{4A7D640B-CDD8-4169-B1E1-C9092DA4F966}"/>
              </a:ext>
            </a:extLst>
          </p:cNvPr>
          <p:cNvSpPr>
            <a:spLocks noGrp="1"/>
          </p:cNvSpPr>
          <p:nvPr>
            <p:ph type="body" sz="quarter" idx="17" hasCustomPrompt="1"/>
          </p:nvPr>
        </p:nvSpPr>
        <p:spPr>
          <a:xfrm>
            <a:off x="1050131" y="2354401"/>
            <a:ext cx="8217535" cy="6107802"/>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en-GB" noProof="0"/>
              <a:t>Tekststijl van het model bewerken</a:t>
            </a:r>
          </a:p>
          <a:p>
            <a:pPr lvl="1"/>
            <a:r>
              <a:rPr lang="en-GB" noProof="0"/>
              <a:t>Tweede niveau</a:t>
            </a:r>
          </a:p>
          <a:p>
            <a:pPr lvl="2"/>
            <a:r>
              <a:rPr lang="en-GB" noProof="0"/>
              <a:t>Derde niveau</a:t>
            </a:r>
          </a:p>
          <a:p>
            <a:pPr lvl="3"/>
            <a:r>
              <a:rPr lang="en-GB" noProof="0"/>
              <a:t>Vierde niveau</a:t>
            </a:r>
          </a:p>
          <a:p>
            <a:pPr lvl="4"/>
            <a:r>
              <a:rPr lang="en-GB" noProof="0"/>
              <a:t>Vijfde niveau</a:t>
            </a:r>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en-GB" noProof="0"/>
              <a:t>Titel</a:t>
            </a:r>
          </a:p>
        </p:txBody>
      </p:sp>
      <p:cxnSp>
        <p:nvCxnSpPr>
          <p:cNvPr id="13" name="Rechte verbindingslijn 12">
            <a:extLst>
              <a:ext uri="{FF2B5EF4-FFF2-40B4-BE49-F238E27FC236}">
                <a16:creationId xmlns:a16="http://schemas.microsoft.com/office/drawing/2014/main" id="{7110FD9F-E4AC-400C-8565-106120363BBA}"/>
              </a:ext>
            </a:extLst>
          </p:cNvPr>
          <p:cNvCxnSpPr>
            <a:cxnSpLocks/>
          </p:cNvCxnSpPr>
          <p:nvPr userDrawn="1"/>
        </p:nvCxnSpPr>
        <p:spPr>
          <a:xfrm>
            <a:off x="1040607" y="1648800"/>
            <a:ext cx="16559212"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6" name="Tijdelijke aanduiding voor tekst 2">
            <a:extLst>
              <a:ext uri="{FF2B5EF4-FFF2-40B4-BE49-F238E27FC236}">
                <a16:creationId xmlns:a16="http://schemas.microsoft.com/office/drawing/2014/main" id="{FD4BBC61-64E8-48C4-9538-1D4C3F6AC215}"/>
              </a:ext>
            </a:extLst>
          </p:cNvPr>
          <p:cNvSpPr>
            <a:spLocks noGrp="1"/>
          </p:cNvSpPr>
          <p:nvPr>
            <p:ph type="body" sz="quarter" idx="18" hasCustomPrompt="1"/>
          </p:nvPr>
        </p:nvSpPr>
        <p:spPr>
          <a:xfrm>
            <a:off x="9280800" y="2354401"/>
            <a:ext cx="8317894" cy="6107802"/>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en-GB" noProof="0"/>
              <a:t>Tekststijl van het model bewerken</a:t>
            </a:r>
          </a:p>
          <a:p>
            <a:pPr lvl="1"/>
            <a:r>
              <a:rPr lang="en-GB" noProof="0"/>
              <a:t>Tweede niveau</a:t>
            </a:r>
          </a:p>
          <a:p>
            <a:pPr lvl="2"/>
            <a:r>
              <a:rPr lang="en-GB" noProof="0"/>
              <a:t>Derde niveau</a:t>
            </a:r>
          </a:p>
          <a:p>
            <a:pPr lvl="3"/>
            <a:r>
              <a:rPr lang="en-GB" noProof="0"/>
              <a:t>Vierde niveau</a:t>
            </a:r>
          </a:p>
          <a:p>
            <a:pPr lvl="4"/>
            <a:r>
              <a:rPr lang="en-GB" noProof="0"/>
              <a:t>Vijfde niveau</a:t>
            </a:r>
          </a:p>
        </p:txBody>
      </p:sp>
      <p:sp>
        <p:nvSpPr>
          <p:cNvPr id="19" name="Date Placeholder 3">
            <a:extLst>
              <a:ext uri="{FF2B5EF4-FFF2-40B4-BE49-F238E27FC236}">
                <a16:creationId xmlns:a16="http://schemas.microsoft.com/office/drawing/2014/main" id="{64A6FC45-6288-4234-BD0E-2E4FD3701752}"/>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22/10/2021</a:t>
            </a:fld>
            <a:endParaRPr lang="nl-BE" dirty="0"/>
          </a:p>
        </p:txBody>
      </p:sp>
      <p:sp>
        <p:nvSpPr>
          <p:cNvPr id="20" name="Footer Placeholder 4">
            <a:extLst>
              <a:ext uri="{FF2B5EF4-FFF2-40B4-BE49-F238E27FC236}">
                <a16:creationId xmlns:a16="http://schemas.microsoft.com/office/drawing/2014/main" id="{5B38A2BD-CD2D-4371-8728-9584522E5B28}"/>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21" name="TextBox 4">
            <a:extLst>
              <a:ext uri="{FF2B5EF4-FFF2-40B4-BE49-F238E27FC236}">
                <a16:creationId xmlns:a16="http://schemas.microsoft.com/office/drawing/2014/main" id="{B76F8740-BA9B-4238-9C9D-5EB368209556}"/>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1/2 Tekst en 1/2 tekst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685532684"/>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itle" preserve="1">
  <p:cSld name="Inhoudstafel">
    <p:spTree>
      <p:nvGrpSpPr>
        <p:cNvPr id="1" name=""/>
        <p:cNvGrpSpPr/>
        <p:nvPr/>
      </p:nvGrpSpPr>
      <p:grpSpPr>
        <a:xfrm>
          <a:off x="0" y="0"/>
          <a:ext cx="0" cy="0"/>
          <a:chOff x="0" y="0"/>
          <a:chExt cx="0" cy="0"/>
        </a:xfrm>
      </p:grpSpPr>
      <p:pic>
        <p:nvPicPr>
          <p:cNvPr id="5" name="Afbeelding 4" hidden="1">
            <a:extLst>
              <a:ext uri="{FF2B5EF4-FFF2-40B4-BE49-F238E27FC236}">
                <a16:creationId xmlns:a16="http://schemas.microsoft.com/office/drawing/2014/main" id="{6146C605-8F34-42B6-AD9C-0FA5DF4B76B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10" name="Achtergrond">
            <a:extLst>
              <a:ext uri="{FF2B5EF4-FFF2-40B4-BE49-F238E27FC236}">
                <a16:creationId xmlns:a16="http://schemas.microsoft.com/office/drawing/2014/main" id="{127BD0DD-96EC-4659-8C98-AD33554F5AEF}"/>
              </a:ext>
            </a:extLst>
          </p:cNvPr>
          <p:cNvSpPr/>
          <p:nvPr userDrawn="1"/>
        </p:nvSpPr>
        <p:spPr>
          <a:xfrm>
            <a:off x="-1361" y="-6350"/>
            <a:ext cx="18291742" cy="10293350"/>
          </a:xfrm>
          <a:custGeom>
            <a:avLst/>
            <a:gdLst>
              <a:gd name="connsiteX0" fmla="*/ 17335500 w 17335500"/>
              <a:gd name="connsiteY0" fmla="*/ 9525 h 10382250"/>
              <a:gd name="connsiteX1" fmla="*/ 3409950 w 17335500"/>
              <a:gd name="connsiteY1" fmla="*/ 0 h 10382250"/>
              <a:gd name="connsiteX2" fmla="*/ 0 w 17335500"/>
              <a:gd name="connsiteY2" fmla="*/ 10382250 h 10382250"/>
              <a:gd name="connsiteX3" fmla="*/ 17335500 w 17335500"/>
              <a:gd name="connsiteY3" fmla="*/ 10334625 h 10382250"/>
              <a:gd name="connsiteX4" fmla="*/ 17335500 w 17335500"/>
              <a:gd name="connsiteY4" fmla="*/ 9525 h 10382250"/>
              <a:gd name="connsiteX0" fmla="*/ 17335500 w 17335500"/>
              <a:gd name="connsiteY0" fmla="*/ 0 h 10372725"/>
              <a:gd name="connsiteX1" fmla="*/ 3398044 w 17335500"/>
              <a:gd name="connsiteY1" fmla="*/ 28575 h 10372725"/>
              <a:gd name="connsiteX2" fmla="*/ 0 w 17335500"/>
              <a:gd name="connsiteY2" fmla="*/ 10372725 h 10372725"/>
              <a:gd name="connsiteX3" fmla="*/ 17335500 w 17335500"/>
              <a:gd name="connsiteY3" fmla="*/ 10325100 h 10372725"/>
              <a:gd name="connsiteX4" fmla="*/ 17335500 w 17335500"/>
              <a:gd name="connsiteY4" fmla="*/ 0 h 10372725"/>
              <a:gd name="connsiteX0" fmla="*/ 16937831 w 17335500"/>
              <a:gd name="connsiteY0" fmla="*/ 481012 h 10344150"/>
              <a:gd name="connsiteX1" fmla="*/ 3398044 w 17335500"/>
              <a:gd name="connsiteY1" fmla="*/ 0 h 10344150"/>
              <a:gd name="connsiteX2" fmla="*/ 0 w 17335500"/>
              <a:gd name="connsiteY2" fmla="*/ 10344150 h 10344150"/>
              <a:gd name="connsiteX3" fmla="*/ 17335500 w 17335500"/>
              <a:gd name="connsiteY3" fmla="*/ 10296525 h 10344150"/>
              <a:gd name="connsiteX4" fmla="*/ 16937831 w 17335500"/>
              <a:gd name="connsiteY4" fmla="*/ 481012 h 10344150"/>
              <a:gd name="connsiteX0" fmla="*/ 17304544 w 17335500"/>
              <a:gd name="connsiteY0" fmla="*/ 0 h 10344151"/>
              <a:gd name="connsiteX1" fmla="*/ 3398044 w 17335500"/>
              <a:gd name="connsiteY1" fmla="*/ 1 h 10344151"/>
              <a:gd name="connsiteX2" fmla="*/ 0 w 17335500"/>
              <a:gd name="connsiteY2" fmla="*/ 10344151 h 10344151"/>
              <a:gd name="connsiteX3" fmla="*/ 17335500 w 17335500"/>
              <a:gd name="connsiteY3" fmla="*/ 10296526 h 10344151"/>
              <a:gd name="connsiteX4" fmla="*/ 17304544 w 17335500"/>
              <a:gd name="connsiteY4" fmla="*/ 0 h 10344151"/>
              <a:gd name="connsiteX0" fmla="*/ 17304544 w 17304622"/>
              <a:gd name="connsiteY0" fmla="*/ 0 h 10344151"/>
              <a:gd name="connsiteX1" fmla="*/ 3398044 w 17304622"/>
              <a:gd name="connsiteY1" fmla="*/ 1 h 10344151"/>
              <a:gd name="connsiteX2" fmla="*/ 0 w 17304622"/>
              <a:gd name="connsiteY2" fmla="*/ 10344151 h 10344151"/>
              <a:gd name="connsiteX3" fmla="*/ 16309181 w 17304622"/>
              <a:gd name="connsiteY3" fmla="*/ 9244014 h 10344151"/>
              <a:gd name="connsiteX4" fmla="*/ 17304544 w 17304622"/>
              <a:gd name="connsiteY4" fmla="*/ 0 h 10344151"/>
              <a:gd name="connsiteX0" fmla="*/ 17304544 w 17309306"/>
              <a:gd name="connsiteY0" fmla="*/ 0 h 10344151"/>
              <a:gd name="connsiteX1" fmla="*/ 3398044 w 17309306"/>
              <a:gd name="connsiteY1" fmla="*/ 1 h 10344151"/>
              <a:gd name="connsiteX2" fmla="*/ 0 w 17309306"/>
              <a:gd name="connsiteY2" fmla="*/ 10344151 h 10344151"/>
              <a:gd name="connsiteX3" fmla="*/ 17309306 w 17309306"/>
              <a:gd name="connsiteY3" fmla="*/ 10287001 h 10344151"/>
              <a:gd name="connsiteX4" fmla="*/ 17304544 w 17309306"/>
              <a:gd name="connsiteY4" fmla="*/ 0 h 10344151"/>
              <a:gd name="connsiteX0" fmla="*/ 16740188 w 16744950"/>
              <a:gd name="connsiteY0" fmla="*/ 0 h 10287001"/>
              <a:gd name="connsiteX1" fmla="*/ 2833688 w 16744950"/>
              <a:gd name="connsiteY1" fmla="*/ 1 h 10287001"/>
              <a:gd name="connsiteX2" fmla="*/ 0 w 16744950"/>
              <a:gd name="connsiteY2" fmla="*/ 10106026 h 10287001"/>
              <a:gd name="connsiteX3" fmla="*/ 16744950 w 16744950"/>
              <a:gd name="connsiteY3" fmla="*/ 10287001 h 10287001"/>
              <a:gd name="connsiteX4" fmla="*/ 16740188 w 16744950"/>
              <a:gd name="connsiteY4" fmla="*/ 0 h 10287001"/>
              <a:gd name="connsiteX0" fmla="*/ 17266444 w 17271206"/>
              <a:gd name="connsiteY0" fmla="*/ 0 h 10287001"/>
              <a:gd name="connsiteX1" fmla="*/ 3359944 w 17271206"/>
              <a:gd name="connsiteY1" fmla="*/ 1 h 10287001"/>
              <a:gd name="connsiteX2" fmla="*/ 0 w 17271206"/>
              <a:gd name="connsiteY2" fmla="*/ 10287001 h 10287001"/>
              <a:gd name="connsiteX3" fmla="*/ 17271206 w 17271206"/>
              <a:gd name="connsiteY3" fmla="*/ 10287001 h 10287001"/>
              <a:gd name="connsiteX4" fmla="*/ 17266444 w 17271206"/>
              <a:gd name="connsiteY4" fmla="*/ 0 h 10287001"/>
              <a:gd name="connsiteX0" fmla="*/ 17266444 w 17271206"/>
              <a:gd name="connsiteY0" fmla="*/ 0 h 10287001"/>
              <a:gd name="connsiteX1" fmla="*/ 3359944 w 17271206"/>
              <a:gd name="connsiteY1" fmla="*/ 1 h 10287001"/>
              <a:gd name="connsiteX2" fmla="*/ 1056368 w 17271206"/>
              <a:gd name="connsiteY2" fmla="*/ 7068458 h 10287001"/>
              <a:gd name="connsiteX3" fmla="*/ 0 w 17271206"/>
              <a:gd name="connsiteY3" fmla="*/ 10287001 h 10287001"/>
              <a:gd name="connsiteX4" fmla="*/ 17271206 w 17271206"/>
              <a:gd name="connsiteY4" fmla="*/ 10287001 h 10287001"/>
              <a:gd name="connsiteX5" fmla="*/ 17266444 w 17271206"/>
              <a:gd name="connsiteY5" fmla="*/ 0 h 10287001"/>
              <a:gd name="connsiteX0" fmla="*/ 18285619 w 18290381"/>
              <a:gd name="connsiteY0" fmla="*/ 0 h 10287001"/>
              <a:gd name="connsiteX1" fmla="*/ 4379119 w 18290381"/>
              <a:gd name="connsiteY1" fmla="*/ 1 h 10287001"/>
              <a:gd name="connsiteX2" fmla="*/ 0 w 18290381"/>
              <a:gd name="connsiteY2" fmla="*/ 5863772 h 10287001"/>
              <a:gd name="connsiteX3" fmla="*/ 1019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0 h 10287001"/>
              <a:gd name="connsiteX1" fmla="*/ 4379119 w 18290381"/>
              <a:gd name="connsiteY1" fmla="*/ 1 h 10287001"/>
              <a:gd name="connsiteX2" fmla="*/ 0 w 18290381"/>
              <a:gd name="connsiteY2" fmla="*/ 5863772 h 10287001"/>
              <a:gd name="connsiteX3" fmla="*/ 3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3174 h 10290175"/>
              <a:gd name="connsiteX1" fmla="*/ 2709069 w 18290381"/>
              <a:gd name="connsiteY1" fmla="*/ 0 h 10290175"/>
              <a:gd name="connsiteX2" fmla="*/ 0 w 18290381"/>
              <a:gd name="connsiteY2" fmla="*/ 5866946 h 10290175"/>
              <a:gd name="connsiteX3" fmla="*/ 3175 w 18290381"/>
              <a:gd name="connsiteY3" fmla="*/ 10290175 h 10290175"/>
              <a:gd name="connsiteX4" fmla="*/ 18290381 w 18290381"/>
              <a:gd name="connsiteY4" fmla="*/ 10290175 h 10290175"/>
              <a:gd name="connsiteX5" fmla="*/ 18285619 w 18290381"/>
              <a:gd name="connsiteY5" fmla="*/ 3174 h 10290175"/>
              <a:gd name="connsiteX0" fmla="*/ 18285619 w 18290381"/>
              <a:gd name="connsiteY0" fmla="*/ 0 h 10287001"/>
              <a:gd name="connsiteX1" fmla="*/ 2699544 w 18290381"/>
              <a:gd name="connsiteY1" fmla="*/ 3176 h 10287001"/>
              <a:gd name="connsiteX2" fmla="*/ 0 w 18290381"/>
              <a:gd name="connsiteY2" fmla="*/ 5863772 h 10287001"/>
              <a:gd name="connsiteX3" fmla="*/ 3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6349 h 10293350"/>
              <a:gd name="connsiteX1" fmla="*/ 2699544 w 18290381"/>
              <a:gd name="connsiteY1" fmla="*/ 0 h 10293350"/>
              <a:gd name="connsiteX2" fmla="*/ 0 w 18290381"/>
              <a:gd name="connsiteY2" fmla="*/ 5870121 h 10293350"/>
              <a:gd name="connsiteX3" fmla="*/ 3175 w 18290381"/>
              <a:gd name="connsiteY3" fmla="*/ 10293350 h 10293350"/>
              <a:gd name="connsiteX4" fmla="*/ 18290381 w 18290381"/>
              <a:gd name="connsiteY4" fmla="*/ 10293350 h 10293350"/>
              <a:gd name="connsiteX5" fmla="*/ 18285619 w 18290381"/>
              <a:gd name="connsiteY5" fmla="*/ 6349 h 10293350"/>
              <a:gd name="connsiteX0" fmla="*/ 18300133 w 18304895"/>
              <a:gd name="connsiteY0" fmla="*/ 6349 h 10293350"/>
              <a:gd name="connsiteX1" fmla="*/ 2714058 w 18304895"/>
              <a:gd name="connsiteY1" fmla="*/ 0 h 10293350"/>
              <a:gd name="connsiteX2" fmla="*/ 0 w 18304895"/>
              <a:gd name="connsiteY2" fmla="*/ 8250464 h 10293350"/>
              <a:gd name="connsiteX3" fmla="*/ 17689 w 18304895"/>
              <a:gd name="connsiteY3" fmla="*/ 10293350 h 10293350"/>
              <a:gd name="connsiteX4" fmla="*/ 18304895 w 18304895"/>
              <a:gd name="connsiteY4" fmla="*/ 10293350 h 10293350"/>
              <a:gd name="connsiteX5" fmla="*/ 18300133 w 18304895"/>
              <a:gd name="connsiteY5" fmla="*/ 6349 h 10293350"/>
              <a:gd name="connsiteX0" fmla="*/ 18282504 w 18287266"/>
              <a:gd name="connsiteY0" fmla="*/ 6349 h 10293350"/>
              <a:gd name="connsiteX1" fmla="*/ 2696429 w 18287266"/>
              <a:gd name="connsiteY1" fmla="*/ 0 h 10293350"/>
              <a:gd name="connsiteX2" fmla="*/ 11399 w 18287266"/>
              <a:gd name="connsiteY2" fmla="*/ 8743949 h 10293350"/>
              <a:gd name="connsiteX3" fmla="*/ 60 w 18287266"/>
              <a:gd name="connsiteY3" fmla="*/ 10293350 h 10293350"/>
              <a:gd name="connsiteX4" fmla="*/ 18287266 w 18287266"/>
              <a:gd name="connsiteY4" fmla="*/ 10293350 h 10293350"/>
              <a:gd name="connsiteX5" fmla="*/ 18282504 w 18287266"/>
              <a:gd name="connsiteY5" fmla="*/ 6349 h 10293350"/>
              <a:gd name="connsiteX0" fmla="*/ 18286980 w 18291742"/>
              <a:gd name="connsiteY0" fmla="*/ 6349 h 10293350"/>
              <a:gd name="connsiteX1" fmla="*/ 2700905 w 18291742"/>
              <a:gd name="connsiteY1" fmla="*/ 0 h 10293350"/>
              <a:gd name="connsiteX2" fmla="*/ 0 w 18291742"/>
              <a:gd name="connsiteY2" fmla="*/ 8207374 h 10293350"/>
              <a:gd name="connsiteX3" fmla="*/ 4536 w 18291742"/>
              <a:gd name="connsiteY3" fmla="*/ 10293350 h 10293350"/>
              <a:gd name="connsiteX4" fmla="*/ 18291742 w 18291742"/>
              <a:gd name="connsiteY4" fmla="*/ 10293350 h 10293350"/>
              <a:gd name="connsiteX5" fmla="*/ 18286980 w 18291742"/>
              <a:gd name="connsiteY5" fmla="*/ 6349 h 10293350"/>
              <a:gd name="connsiteX0" fmla="*/ 18286980 w 18291742"/>
              <a:gd name="connsiteY0" fmla="*/ 6349 h 10293350"/>
              <a:gd name="connsiteX1" fmla="*/ 2684237 w 18291742"/>
              <a:gd name="connsiteY1" fmla="*/ 0 h 10293350"/>
              <a:gd name="connsiteX2" fmla="*/ 0 w 18291742"/>
              <a:gd name="connsiteY2" fmla="*/ 8207374 h 10293350"/>
              <a:gd name="connsiteX3" fmla="*/ 4536 w 18291742"/>
              <a:gd name="connsiteY3" fmla="*/ 10293350 h 10293350"/>
              <a:gd name="connsiteX4" fmla="*/ 18291742 w 18291742"/>
              <a:gd name="connsiteY4" fmla="*/ 10293350 h 10293350"/>
              <a:gd name="connsiteX5" fmla="*/ 18286980 w 18291742"/>
              <a:gd name="connsiteY5" fmla="*/ 6349 h 1029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91742" h="10293350">
                <a:moveTo>
                  <a:pt x="18286980" y="6349"/>
                </a:moveTo>
                <a:lnTo>
                  <a:pt x="2684237" y="0"/>
                </a:lnTo>
                <a:lnTo>
                  <a:pt x="0" y="8207374"/>
                </a:lnTo>
                <a:cubicBezTo>
                  <a:pt x="1058" y="9681784"/>
                  <a:pt x="3478" y="8818940"/>
                  <a:pt x="4536" y="10293350"/>
                </a:cubicBezTo>
                <a:lnTo>
                  <a:pt x="18291742" y="10293350"/>
                </a:lnTo>
                <a:cubicBezTo>
                  <a:pt x="18281423" y="6861175"/>
                  <a:pt x="18297299" y="3438524"/>
                  <a:pt x="18286980" y="6349"/>
                </a:cubicBezTo>
                <a:close/>
              </a:path>
            </a:pathLst>
          </a:custGeom>
          <a:solidFill>
            <a:srgbClr val="44C8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2" name="Title"/>
          <p:cNvSpPr>
            <a:spLocks noGrp="1"/>
          </p:cNvSpPr>
          <p:nvPr>
            <p:ph type="ctrTitle" hasCustomPrompt="1"/>
          </p:nvPr>
        </p:nvSpPr>
        <p:spPr>
          <a:xfrm>
            <a:off x="4954136" y="2150785"/>
            <a:ext cx="11003651" cy="1138326"/>
          </a:xfrm>
        </p:spPr>
        <p:txBody>
          <a:bodyPr wrap="none" lIns="0" tIns="0" rIns="0" bIns="0" anchor="t">
            <a:noAutofit/>
          </a:bodyPr>
          <a:lstStyle>
            <a:lvl1pPr algn="l">
              <a:lnSpc>
                <a:spcPct val="100000"/>
              </a:lnSpc>
              <a:defRPr sz="4400">
                <a:solidFill>
                  <a:schemeClr val="bg1"/>
                </a:solidFill>
                <a:latin typeface="Arial Rounded MT Bold" panose="020F0704030504030204" pitchFamily="34" charset="0"/>
              </a:defRPr>
            </a:lvl1pPr>
          </a:lstStyle>
          <a:p>
            <a:r>
              <a:rPr lang="nl-BE" noProof="0"/>
              <a:t>Inhoudstafel / Agenda titel</a:t>
            </a:r>
          </a:p>
        </p:txBody>
      </p:sp>
      <p:sp>
        <p:nvSpPr>
          <p:cNvPr id="3" name="Subtitle 2"/>
          <p:cNvSpPr>
            <a:spLocks noGrp="1"/>
          </p:cNvSpPr>
          <p:nvPr>
            <p:ph type="subTitle" idx="1" hasCustomPrompt="1"/>
          </p:nvPr>
        </p:nvSpPr>
        <p:spPr>
          <a:xfrm>
            <a:off x="4954136" y="3771454"/>
            <a:ext cx="12376786" cy="5172333"/>
          </a:xfrm>
        </p:spPr>
        <p:txBody>
          <a:bodyPr lIns="0" tIns="0" rIns="0" bIns="0"/>
          <a:lstStyle>
            <a:lvl1pPr marL="742950" indent="-742950" algn="l">
              <a:lnSpc>
                <a:spcPct val="100000"/>
              </a:lnSpc>
              <a:buFont typeface="+mj-lt"/>
              <a:buAutoNum type="arabicPeriod"/>
              <a:defRPr sz="3600">
                <a:solidFill>
                  <a:schemeClr val="bg1"/>
                </a:solidFill>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nl-BE" noProof="0"/>
              <a:t>Agendapunt 1</a:t>
            </a:r>
          </a:p>
          <a:p>
            <a:r>
              <a:rPr lang="nl-BE" noProof="0"/>
              <a:t>Agendapunt 2</a:t>
            </a:r>
          </a:p>
          <a:p>
            <a:r>
              <a:rPr lang="nl-BE" noProof="0"/>
              <a:t>Agendapunt 3</a:t>
            </a:r>
          </a:p>
          <a:p>
            <a:r>
              <a:rPr lang="nl-BE" noProof="0"/>
              <a:t>Agendapunt 4</a:t>
            </a:r>
          </a:p>
          <a:p>
            <a:r>
              <a:rPr lang="nl-BE" noProof="0"/>
              <a:t>Agendapunt 5</a:t>
            </a:r>
          </a:p>
          <a:p>
            <a:r>
              <a:rPr lang="nl-BE" noProof="0"/>
              <a:t>Agendapunt 6</a:t>
            </a:r>
          </a:p>
        </p:txBody>
      </p:sp>
      <p:pic>
        <p:nvPicPr>
          <p:cNvPr id="11" name="Howest Logo">
            <a:extLst>
              <a:ext uri="{FF2B5EF4-FFF2-40B4-BE49-F238E27FC236}">
                <a16:creationId xmlns:a16="http://schemas.microsoft.com/office/drawing/2014/main" id="{F0A4337E-4309-4111-B746-78D887371E5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95756" y="1153469"/>
            <a:ext cx="2949143" cy="1511437"/>
          </a:xfrm>
          <a:prstGeom prst="rect">
            <a:avLst/>
          </a:prstGeom>
        </p:spPr>
      </p:pic>
      <p:sp>
        <p:nvSpPr>
          <p:cNvPr id="8" name="TextBox 4">
            <a:extLst>
              <a:ext uri="{FF2B5EF4-FFF2-40B4-BE49-F238E27FC236}">
                <a16:creationId xmlns:a16="http://schemas.microsoft.com/office/drawing/2014/main" id="{DA42037B-F9D4-4CC2-9863-1CC1A6AE5F12}"/>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Inhoud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1037897611"/>
      </p:ext>
    </p:extLst>
  </p:cSld>
  <p:clrMapOvr>
    <a:masterClrMapping/>
  </p:clrMapOvr>
  <p:extLst>
    <p:ext uri="{DCECCB84-F9BA-43D5-87BE-67443E8EF086}">
      <p15:sldGuideLst xmlns:p15="http://schemas.microsoft.com/office/powerpoint/2012/main"/>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ekst en tekst met titels">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3" name="Tijdelijke aanduiding voor tekst 2">
            <a:extLst>
              <a:ext uri="{FF2B5EF4-FFF2-40B4-BE49-F238E27FC236}">
                <a16:creationId xmlns:a16="http://schemas.microsoft.com/office/drawing/2014/main" id="{4A7D640B-CDD8-4169-B1E1-C9092DA4F966}"/>
              </a:ext>
            </a:extLst>
          </p:cNvPr>
          <p:cNvSpPr>
            <a:spLocks noGrp="1"/>
          </p:cNvSpPr>
          <p:nvPr>
            <p:ph type="body" sz="quarter" idx="17" hasCustomPrompt="1"/>
          </p:nvPr>
        </p:nvSpPr>
        <p:spPr>
          <a:xfrm>
            <a:off x="1050131" y="2360672"/>
            <a:ext cx="8217535" cy="6781003"/>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en-GB" noProof="0"/>
              <a:t>Tekststijl van het model bewerken</a:t>
            </a:r>
          </a:p>
          <a:p>
            <a:pPr lvl="1"/>
            <a:r>
              <a:rPr lang="en-GB" noProof="0"/>
              <a:t>Tweede niveau</a:t>
            </a:r>
          </a:p>
          <a:p>
            <a:pPr lvl="2"/>
            <a:r>
              <a:rPr lang="en-GB" noProof="0"/>
              <a:t>Derde niveau</a:t>
            </a:r>
          </a:p>
          <a:p>
            <a:pPr lvl="3"/>
            <a:r>
              <a:rPr lang="en-GB" noProof="0"/>
              <a:t>Vierde niveau</a:t>
            </a:r>
          </a:p>
          <a:p>
            <a:pPr lvl="4"/>
            <a:r>
              <a:rPr lang="en-GB" noProof="0"/>
              <a:t>Vijfde niveau</a:t>
            </a:r>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en-GB" noProof="0"/>
              <a:t>Titel</a:t>
            </a:r>
          </a:p>
        </p:txBody>
      </p:sp>
      <p:cxnSp>
        <p:nvCxnSpPr>
          <p:cNvPr id="13" name="Rechte verbindingslijn 12">
            <a:extLst>
              <a:ext uri="{FF2B5EF4-FFF2-40B4-BE49-F238E27FC236}">
                <a16:creationId xmlns:a16="http://schemas.microsoft.com/office/drawing/2014/main" id="{7110FD9F-E4AC-400C-8565-106120363BBA}"/>
              </a:ext>
            </a:extLst>
          </p:cNvPr>
          <p:cNvCxnSpPr>
            <a:cxnSpLocks/>
          </p:cNvCxnSpPr>
          <p:nvPr userDrawn="1"/>
        </p:nvCxnSpPr>
        <p:spPr>
          <a:xfrm>
            <a:off x="1040607" y="1648800"/>
            <a:ext cx="16559212"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6" name="Tijdelijke aanduiding voor tekst 2">
            <a:extLst>
              <a:ext uri="{FF2B5EF4-FFF2-40B4-BE49-F238E27FC236}">
                <a16:creationId xmlns:a16="http://schemas.microsoft.com/office/drawing/2014/main" id="{FD4BBC61-64E8-48C4-9538-1D4C3F6AC215}"/>
              </a:ext>
            </a:extLst>
          </p:cNvPr>
          <p:cNvSpPr>
            <a:spLocks noGrp="1"/>
          </p:cNvSpPr>
          <p:nvPr>
            <p:ph type="body" sz="quarter" idx="18" hasCustomPrompt="1"/>
          </p:nvPr>
        </p:nvSpPr>
        <p:spPr>
          <a:xfrm>
            <a:off x="9281925" y="2372571"/>
            <a:ext cx="8317894" cy="6781003"/>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en-GB" noProof="0"/>
              <a:t>Tekststijl van het model bewerken</a:t>
            </a:r>
          </a:p>
          <a:p>
            <a:pPr lvl="1"/>
            <a:r>
              <a:rPr lang="en-GB" noProof="0"/>
              <a:t>Tweede niveau</a:t>
            </a:r>
          </a:p>
          <a:p>
            <a:pPr lvl="2"/>
            <a:r>
              <a:rPr lang="en-GB" noProof="0"/>
              <a:t>Derde niveau</a:t>
            </a:r>
          </a:p>
          <a:p>
            <a:pPr lvl="3"/>
            <a:r>
              <a:rPr lang="en-GB" noProof="0"/>
              <a:t>Vierde niveau</a:t>
            </a:r>
          </a:p>
          <a:p>
            <a:pPr lvl="4"/>
            <a:r>
              <a:rPr lang="en-GB" noProof="0"/>
              <a:t>Vijfde niveau</a:t>
            </a:r>
          </a:p>
        </p:txBody>
      </p:sp>
      <p:sp>
        <p:nvSpPr>
          <p:cNvPr id="19" name="Tijdelijke aanduiding voor tekst 2">
            <a:extLst>
              <a:ext uri="{FF2B5EF4-FFF2-40B4-BE49-F238E27FC236}">
                <a16:creationId xmlns:a16="http://schemas.microsoft.com/office/drawing/2014/main" id="{27C51278-DB61-42EE-9F33-A777E0DF1AC2}"/>
              </a:ext>
            </a:extLst>
          </p:cNvPr>
          <p:cNvSpPr>
            <a:spLocks noGrp="1"/>
          </p:cNvSpPr>
          <p:nvPr>
            <p:ph type="body" sz="quarter" idx="19" hasCustomPrompt="1"/>
          </p:nvPr>
        </p:nvSpPr>
        <p:spPr>
          <a:xfrm>
            <a:off x="1051200" y="1681200"/>
            <a:ext cx="8217535" cy="487516"/>
          </a:xfrm>
        </p:spPr>
        <p:txBody>
          <a:bodyPr>
            <a:noAutofit/>
          </a:bodyPr>
          <a:lstStyle>
            <a:lvl1pPr marL="0" indent="0">
              <a:buNone/>
              <a:defRPr>
                <a:latin typeface="Arial Rounded MT Bold" panose="020F0704030504030204" pitchFamily="34" charset="0"/>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en-GB" noProof="0"/>
              <a:t>Titel</a:t>
            </a:r>
          </a:p>
        </p:txBody>
      </p:sp>
      <p:sp>
        <p:nvSpPr>
          <p:cNvPr id="20" name="Tijdelijke aanduiding voor tekst 2">
            <a:extLst>
              <a:ext uri="{FF2B5EF4-FFF2-40B4-BE49-F238E27FC236}">
                <a16:creationId xmlns:a16="http://schemas.microsoft.com/office/drawing/2014/main" id="{42CA813D-BD1A-4071-BC9A-FA47A2EE0923}"/>
              </a:ext>
            </a:extLst>
          </p:cNvPr>
          <p:cNvSpPr>
            <a:spLocks noGrp="1"/>
          </p:cNvSpPr>
          <p:nvPr>
            <p:ph type="body" sz="quarter" idx="20" hasCustomPrompt="1"/>
          </p:nvPr>
        </p:nvSpPr>
        <p:spPr>
          <a:xfrm>
            <a:off x="9280800" y="1681200"/>
            <a:ext cx="8317894" cy="487516"/>
          </a:xfrm>
        </p:spPr>
        <p:txBody>
          <a:bodyPr>
            <a:noAutofit/>
          </a:bodyPr>
          <a:lstStyle>
            <a:lvl1pPr marL="0" indent="0">
              <a:buNone/>
              <a:defRPr>
                <a:latin typeface="Arial Rounded MT Bold" panose="020F0704030504030204" pitchFamily="34" charset="0"/>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NL" dirty="0"/>
              <a:t>Titel</a:t>
            </a:r>
            <a:endParaRPr lang="nl-BE" dirty="0"/>
          </a:p>
        </p:txBody>
      </p:sp>
      <p:sp>
        <p:nvSpPr>
          <p:cNvPr id="21" name="Date Placeholder 3">
            <a:extLst>
              <a:ext uri="{FF2B5EF4-FFF2-40B4-BE49-F238E27FC236}">
                <a16:creationId xmlns:a16="http://schemas.microsoft.com/office/drawing/2014/main" id="{23797617-9A2A-42BE-91A7-557BA9A3B339}"/>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22/10/2021</a:t>
            </a:fld>
            <a:endParaRPr lang="nl-BE" dirty="0"/>
          </a:p>
        </p:txBody>
      </p:sp>
      <p:sp>
        <p:nvSpPr>
          <p:cNvPr id="22" name="Footer Placeholder 4">
            <a:extLst>
              <a:ext uri="{FF2B5EF4-FFF2-40B4-BE49-F238E27FC236}">
                <a16:creationId xmlns:a16="http://schemas.microsoft.com/office/drawing/2014/main" id="{84F2FAB1-4F58-45C2-A410-C1CF7D683BA6}"/>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23" name="TextBox 4">
            <a:extLst>
              <a:ext uri="{FF2B5EF4-FFF2-40B4-BE49-F238E27FC236}">
                <a16:creationId xmlns:a16="http://schemas.microsoft.com/office/drawing/2014/main" id="{B415E543-5122-4ED4-A8AA-647C117F1825}"/>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Titel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2103895135"/>
      </p:ext>
    </p:extLst>
  </p:cSld>
  <p:clrMapOvr>
    <a:masterClrMapping/>
  </p:clrMapOvr>
  <p:extLst>
    <p:ext uri="{DCECCB84-F9BA-43D5-87BE-67443E8EF086}">
      <p15:sldGuideLst xmlns:p15="http://schemas.microsoft.com/office/powerpoint/2012/main"/>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ekst en 3 afbeeldingen">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9394190" y="1648800"/>
            <a:ext cx="8217535" cy="4695826"/>
          </a:xfrm>
        </p:spPr>
        <p:txBody>
          <a:bodyPr tIns="1440000">
            <a:normAutofit/>
          </a:bodyPr>
          <a:lstStyle>
            <a:lvl1pPr marL="0" indent="0" algn="ctr">
              <a:buNone/>
              <a:defRPr sz="1600"/>
            </a:lvl1pPr>
          </a:lstStyle>
          <a:p>
            <a:endParaRPr lang="nl-BE" dirty="0"/>
          </a:p>
        </p:txBody>
      </p:sp>
      <p:sp>
        <p:nvSpPr>
          <p:cNvPr id="12" name="afbeelding placeholder klein L">
            <a:extLst>
              <a:ext uri="{FF2B5EF4-FFF2-40B4-BE49-F238E27FC236}">
                <a16:creationId xmlns:a16="http://schemas.microsoft.com/office/drawing/2014/main" id="{5C550790-1878-4E4B-B46B-972377CCD569}"/>
              </a:ext>
            </a:extLst>
          </p:cNvPr>
          <p:cNvSpPr>
            <a:spLocks noGrp="1"/>
          </p:cNvSpPr>
          <p:nvPr>
            <p:ph type="pic" sz="quarter" idx="14"/>
          </p:nvPr>
        </p:nvSpPr>
        <p:spPr>
          <a:xfrm>
            <a:off x="9394189" y="6516687"/>
            <a:ext cx="4045743" cy="2628899"/>
          </a:xfrm>
        </p:spPr>
        <p:txBody>
          <a:bodyPr>
            <a:normAutofit/>
          </a:bodyPr>
          <a:lstStyle>
            <a:lvl1pPr marL="0" indent="0">
              <a:buNone/>
              <a:defRPr sz="1600"/>
            </a:lvl1pPr>
          </a:lstStyle>
          <a:p>
            <a:endParaRPr lang="nl-BE"/>
          </a:p>
        </p:txBody>
      </p:sp>
      <p:sp>
        <p:nvSpPr>
          <p:cNvPr id="16" name="afbeelding placeholder klein R">
            <a:extLst>
              <a:ext uri="{FF2B5EF4-FFF2-40B4-BE49-F238E27FC236}">
                <a16:creationId xmlns:a16="http://schemas.microsoft.com/office/drawing/2014/main" id="{0AD5257D-D027-4510-AE37-6478FB52D6AC}"/>
              </a:ext>
            </a:extLst>
          </p:cNvPr>
          <p:cNvSpPr>
            <a:spLocks noGrp="1"/>
          </p:cNvSpPr>
          <p:nvPr>
            <p:ph type="pic" sz="quarter" idx="15"/>
          </p:nvPr>
        </p:nvSpPr>
        <p:spPr>
          <a:xfrm>
            <a:off x="13565982" y="6516688"/>
            <a:ext cx="4045743" cy="2628899"/>
          </a:xfrm>
        </p:spPr>
        <p:txBody>
          <a:bodyPr>
            <a:normAutofit/>
          </a:bodyPr>
          <a:lstStyle>
            <a:lvl1pPr marL="0" indent="0">
              <a:buNone/>
              <a:defRPr sz="1600"/>
            </a:lvl1pPr>
          </a:lstStyle>
          <a:p>
            <a:endParaRPr lang="nl-BE" dirty="0"/>
          </a:p>
        </p:txBody>
      </p:sp>
      <p:sp>
        <p:nvSpPr>
          <p:cNvPr id="3" name="Tijdelijke aanduiding voor tekst 2">
            <a:extLst>
              <a:ext uri="{FF2B5EF4-FFF2-40B4-BE49-F238E27FC236}">
                <a16:creationId xmlns:a16="http://schemas.microsoft.com/office/drawing/2014/main" id="{4A7D640B-CDD8-4169-B1E1-C9092DA4F966}"/>
              </a:ext>
            </a:extLst>
          </p:cNvPr>
          <p:cNvSpPr>
            <a:spLocks noGrp="1"/>
          </p:cNvSpPr>
          <p:nvPr>
            <p:ph type="body" sz="quarter" idx="17" hasCustomPrompt="1"/>
          </p:nvPr>
        </p:nvSpPr>
        <p:spPr>
          <a:xfrm>
            <a:off x="1051200" y="2354401"/>
            <a:ext cx="8217535" cy="612178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en-GB" noProof="0"/>
              <a:t>Tekststijl van het model bewerken</a:t>
            </a:r>
          </a:p>
          <a:p>
            <a:pPr lvl="1"/>
            <a:r>
              <a:rPr lang="en-GB" noProof="0"/>
              <a:t>Tweede niveau</a:t>
            </a:r>
          </a:p>
          <a:p>
            <a:pPr lvl="2"/>
            <a:r>
              <a:rPr lang="en-GB" noProof="0"/>
              <a:t>Derde niveau</a:t>
            </a:r>
          </a:p>
          <a:p>
            <a:pPr lvl="3"/>
            <a:r>
              <a:rPr lang="en-GB" noProof="0"/>
              <a:t>Vierde niveau</a:t>
            </a:r>
          </a:p>
          <a:p>
            <a:pPr lvl="4"/>
            <a:r>
              <a:rPr lang="en-GB" noProof="0"/>
              <a:t>Vijfde niveau</a:t>
            </a:r>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en-GB"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userDrawn="1"/>
        </p:nvCxnSpPr>
        <p:spPr>
          <a:xfrm>
            <a:off x="1040607" y="1648800"/>
            <a:ext cx="8227059"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21" name="Date Placeholder 3">
            <a:extLst>
              <a:ext uri="{FF2B5EF4-FFF2-40B4-BE49-F238E27FC236}">
                <a16:creationId xmlns:a16="http://schemas.microsoft.com/office/drawing/2014/main" id="{42CB94D7-5D59-4DFC-94D3-DA4222132B3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22/10/2021</a:t>
            </a:fld>
            <a:endParaRPr lang="nl-BE" dirty="0"/>
          </a:p>
        </p:txBody>
      </p:sp>
      <p:sp>
        <p:nvSpPr>
          <p:cNvPr id="22" name="Footer Placeholder 4">
            <a:extLst>
              <a:ext uri="{FF2B5EF4-FFF2-40B4-BE49-F238E27FC236}">
                <a16:creationId xmlns:a16="http://schemas.microsoft.com/office/drawing/2014/main" id="{9D8DD6B7-D598-4C95-97E9-BC30A87EE5C1}"/>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19" name="TextBox 4">
            <a:extLst>
              <a:ext uri="{FF2B5EF4-FFF2-40B4-BE49-F238E27FC236}">
                <a16:creationId xmlns:a16="http://schemas.microsoft.com/office/drawing/2014/main" id="{2CD7B7E4-430F-492F-AE79-EDAE65BABEA5}"/>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Tekst en 3 afbeelding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1283348632"/>
      </p:ext>
    </p:extLst>
  </p:cSld>
  <p:clrMapOvr>
    <a:masterClrMapping/>
  </p:clrMapOvr>
  <p:extLst>
    <p:ext uri="{DCECCB84-F9BA-43D5-87BE-67443E8EF086}">
      <p15:sldGuideLst xmlns:p15="http://schemas.microsoft.com/office/powerpoint/2012/main"/>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lee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7341264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Info">
    <p:spTree>
      <p:nvGrpSpPr>
        <p:cNvPr id="1" name=""/>
        <p:cNvGrpSpPr/>
        <p:nvPr/>
      </p:nvGrpSpPr>
      <p:grpSpPr>
        <a:xfrm>
          <a:off x="0" y="0"/>
          <a:ext cx="0" cy="0"/>
          <a:chOff x="0" y="0"/>
          <a:chExt cx="0" cy="0"/>
        </a:xfrm>
      </p:grpSpPr>
      <p:pic>
        <p:nvPicPr>
          <p:cNvPr id="8" name="template Image TEMP" hidden="1">
            <a:extLst>
              <a:ext uri="{FF2B5EF4-FFF2-40B4-BE49-F238E27FC236}">
                <a16:creationId xmlns:a16="http://schemas.microsoft.com/office/drawing/2014/main" id="{8B469C1A-565F-459B-93C7-43E5D877DAE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12" name="TextBox 4">
            <a:extLst>
              <a:ext uri="{FF2B5EF4-FFF2-40B4-BE49-F238E27FC236}">
                <a16:creationId xmlns:a16="http://schemas.microsoft.com/office/drawing/2014/main" id="{22214A23-4B57-4EDB-9FCA-6715CD113D98}"/>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Info slide</a:t>
            </a:r>
            <a:endParaRPr lang="en-US" sz="2000" b="1" dirty="0">
              <a:solidFill>
                <a:schemeClr val="tx1"/>
              </a:solidFill>
              <a:latin typeface="+mn-lt"/>
              <a:cs typeface="Arial" panose="020B0604020202020204" pitchFamily="34" charset="0"/>
            </a:endParaRPr>
          </a:p>
        </p:txBody>
      </p:sp>
      <p:sp>
        <p:nvSpPr>
          <p:cNvPr id="36" name="TextBox 36">
            <a:extLst>
              <a:ext uri="{FF2B5EF4-FFF2-40B4-BE49-F238E27FC236}">
                <a16:creationId xmlns:a16="http://schemas.microsoft.com/office/drawing/2014/main" id="{44C7C4AE-D418-42DF-87C9-0EEE364DAA8B}"/>
              </a:ext>
            </a:extLst>
          </p:cNvPr>
          <p:cNvSpPr txBox="1"/>
          <p:nvPr userDrawn="1"/>
        </p:nvSpPr>
        <p:spPr>
          <a:xfrm>
            <a:off x="970117" y="1530329"/>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Afbeelding invoegen</a:t>
            </a:r>
            <a:endParaRPr lang="en-US" sz="1400" b="1" dirty="0">
              <a:solidFill>
                <a:schemeClr val="tx2"/>
              </a:solidFill>
              <a:latin typeface="+mn-lt"/>
              <a:cs typeface="Arial" panose="020B0604020202020204" pitchFamily="34" charset="0"/>
            </a:endParaRPr>
          </a:p>
        </p:txBody>
      </p:sp>
      <p:cxnSp>
        <p:nvCxnSpPr>
          <p:cNvPr id="37" name="Straight Connector 37">
            <a:extLst>
              <a:ext uri="{FF2B5EF4-FFF2-40B4-BE49-F238E27FC236}">
                <a16:creationId xmlns:a16="http://schemas.microsoft.com/office/drawing/2014/main" id="{B40A38B9-2AAB-47E3-AE1F-C0AFE51A7A63}"/>
              </a:ext>
            </a:extLst>
          </p:cNvPr>
          <p:cNvCxnSpPr>
            <a:cxnSpLocks/>
          </p:cNvCxnSpPr>
          <p:nvPr userDrawn="1"/>
        </p:nvCxnSpPr>
        <p:spPr>
          <a:xfrm>
            <a:off x="1031435" y="2201606"/>
            <a:ext cx="2670818"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sp>
        <p:nvSpPr>
          <p:cNvPr id="38" name="TextBox 38">
            <a:extLst>
              <a:ext uri="{FF2B5EF4-FFF2-40B4-BE49-F238E27FC236}">
                <a16:creationId xmlns:a16="http://schemas.microsoft.com/office/drawing/2014/main" id="{536B82A6-6264-438B-A97E-741449A365B1}"/>
              </a:ext>
            </a:extLst>
          </p:cNvPr>
          <p:cNvSpPr txBox="1"/>
          <p:nvPr userDrawn="1"/>
        </p:nvSpPr>
        <p:spPr>
          <a:xfrm>
            <a:off x="956335" y="2280453"/>
            <a:ext cx="2752302" cy="861774"/>
          </a:xfrm>
          <a:prstGeom prst="rect">
            <a:avLst/>
          </a:prstGeom>
          <a:noFill/>
        </p:spPr>
        <p:txBody>
          <a:bodyPr wrap="square" rtlCol="0">
            <a:spAutoFit/>
          </a:bodyPr>
          <a:lstStyle/>
          <a:p>
            <a:r>
              <a:rPr lang="nl-NL" sz="1000" dirty="0">
                <a:latin typeface="+mn-lt"/>
                <a:cs typeface="Arial" panose="020B0604020202020204" pitchFamily="34" charset="0"/>
              </a:rPr>
              <a:t>Klik op het pictogram dat vervolgens verschijnt om een afbeelding in te voegen.</a:t>
            </a:r>
          </a:p>
          <a:p>
            <a:endParaRPr lang="nl-NL" sz="1000" dirty="0">
              <a:latin typeface="+mn-lt"/>
              <a:cs typeface="Arial" panose="020B0604020202020204" pitchFamily="34" charset="0"/>
            </a:endParaRPr>
          </a:p>
          <a:p>
            <a:r>
              <a:rPr lang="nl-NL" sz="1000" dirty="0">
                <a:latin typeface="+mn-lt"/>
                <a:cs typeface="Arial" panose="020B0604020202020204" pitchFamily="34" charset="0"/>
              </a:rPr>
              <a:t>Voor </a:t>
            </a:r>
            <a:r>
              <a:rPr lang="nl-NL" sz="1000" dirty="0" err="1">
                <a:latin typeface="+mn-lt"/>
                <a:cs typeface="Arial" panose="020B0604020202020204" pitchFamily="34" charset="0"/>
              </a:rPr>
              <a:t>copy+paste</a:t>
            </a:r>
            <a:r>
              <a:rPr lang="nl-NL" sz="1000" dirty="0">
                <a:latin typeface="+mn-lt"/>
                <a:cs typeface="Arial" panose="020B0604020202020204" pitchFamily="34" charset="0"/>
              </a:rPr>
              <a:t> commando:</a:t>
            </a:r>
          </a:p>
          <a:p>
            <a:r>
              <a:rPr lang="nl-NL" sz="1000" dirty="0">
                <a:latin typeface="+mn-lt"/>
                <a:cs typeface="Arial" panose="020B0604020202020204" pitchFamily="34" charset="0"/>
              </a:rPr>
              <a:t>Selecteer de </a:t>
            </a:r>
            <a:r>
              <a:rPr lang="nl-NL" sz="1000" dirty="0" err="1">
                <a:latin typeface="+mn-lt"/>
                <a:cs typeface="Arial" panose="020B0604020202020204" pitchFamily="34" charset="0"/>
              </a:rPr>
              <a:t>placeholder</a:t>
            </a:r>
            <a:r>
              <a:rPr lang="nl-NL" sz="1000" dirty="0">
                <a:latin typeface="+mn-lt"/>
                <a:cs typeface="Arial" panose="020B0604020202020204" pitchFamily="34" charset="0"/>
              </a:rPr>
              <a:t> en plak.de afbeelding</a:t>
            </a:r>
          </a:p>
        </p:txBody>
      </p:sp>
      <p:sp>
        <p:nvSpPr>
          <p:cNvPr id="39" name="TextBox 46">
            <a:extLst>
              <a:ext uri="{FF2B5EF4-FFF2-40B4-BE49-F238E27FC236}">
                <a16:creationId xmlns:a16="http://schemas.microsoft.com/office/drawing/2014/main" id="{F0FA5799-9C4C-446C-9207-94C4B5D748A3}"/>
              </a:ext>
            </a:extLst>
          </p:cNvPr>
          <p:cNvSpPr txBox="1"/>
          <p:nvPr userDrawn="1"/>
        </p:nvSpPr>
        <p:spPr>
          <a:xfrm>
            <a:off x="954849" y="3216398"/>
            <a:ext cx="2731369" cy="1015663"/>
          </a:xfrm>
          <a:prstGeom prst="rect">
            <a:avLst/>
          </a:prstGeom>
          <a:noFill/>
        </p:spPr>
        <p:txBody>
          <a:bodyPr wrap="square" rtlCol="0">
            <a:spAutoFit/>
          </a:bodyPr>
          <a:lstStyle/>
          <a:p>
            <a:r>
              <a:rPr lang="nl-NL" sz="1000" dirty="0">
                <a:latin typeface="+mn-lt"/>
                <a:cs typeface="Arial" panose="020B0604020202020204" pitchFamily="34" charset="0"/>
              </a:rPr>
              <a:t>Wanneer je de afbeelding wilt schalen of verslepen, ga dan naar </a:t>
            </a:r>
          </a:p>
          <a:p>
            <a:r>
              <a:rPr lang="nl-NL" sz="1000" b="1" dirty="0">
                <a:latin typeface="+mn-lt"/>
                <a:cs typeface="Arial" panose="020B0604020202020204" pitchFamily="34" charset="0"/>
              </a:rPr>
              <a:t>‘Hulpmiddelen voor afbeeldingen’ </a:t>
            </a:r>
          </a:p>
          <a:p>
            <a:r>
              <a:rPr lang="nl-NL" sz="1000" dirty="0">
                <a:latin typeface="+mn-lt"/>
                <a:cs typeface="Arial" panose="020B0604020202020204" pitchFamily="34" charset="0"/>
              </a:rPr>
              <a:t>en klik op </a:t>
            </a:r>
            <a:r>
              <a:rPr lang="nl-NL" sz="1000" b="1" dirty="0">
                <a:latin typeface="+mn-lt"/>
                <a:cs typeface="Arial" panose="020B0604020202020204" pitchFamily="34" charset="0"/>
              </a:rPr>
              <a:t>‘Bijsnijden’. </a:t>
            </a:r>
            <a:r>
              <a:rPr lang="nl-NL" sz="1000" dirty="0">
                <a:latin typeface="+mn-lt"/>
                <a:cs typeface="Arial" panose="020B0604020202020204" pitchFamily="34" charset="0"/>
              </a:rPr>
              <a:t>Met de witte bolletjes schaal je de afbeelding, met de zwarte haakjes schaal je het afbeeldingskader. </a:t>
            </a:r>
            <a:endParaRPr lang="en-US" sz="1000" dirty="0">
              <a:latin typeface="+mn-lt"/>
              <a:cs typeface="Arial" panose="020B0604020202020204" pitchFamily="34" charset="0"/>
            </a:endParaRPr>
          </a:p>
        </p:txBody>
      </p:sp>
      <p:pic>
        <p:nvPicPr>
          <p:cNvPr id="40" name="Picture 5">
            <a:extLst>
              <a:ext uri="{FF2B5EF4-FFF2-40B4-BE49-F238E27FC236}">
                <a16:creationId xmlns:a16="http://schemas.microsoft.com/office/drawing/2014/main" id="{040BA48D-125B-4304-B3D5-BC245FDDCE24}"/>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382241" y="3264214"/>
            <a:ext cx="271463" cy="476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3" name="TextBox 46">
            <a:extLst>
              <a:ext uri="{FF2B5EF4-FFF2-40B4-BE49-F238E27FC236}">
                <a16:creationId xmlns:a16="http://schemas.microsoft.com/office/drawing/2014/main" id="{3F368D08-D40E-4F7F-9166-57146C54B4FE}"/>
              </a:ext>
            </a:extLst>
          </p:cNvPr>
          <p:cNvSpPr txBox="1"/>
          <p:nvPr userDrawn="1"/>
        </p:nvSpPr>
        <p:spPr>
          <a:xfrm>
            <a:off x="3739472" y="3659037"/>
            <a:ext cx="2785649" cy="553998"/>
          </a:xfrm>
          <a:prstGeom prst="rect">
            <a:avLst/>
          </a:prstGeom>
          <a:noFill/>
        </p:spPr>
        <p:txBody>
          <a:bodyPr wrap="square" rtlCol="0">
            <a:spAutoFit/>
          </a:bodyPr>
          <a:lstStyle/>
          <a:p>
            <a:r>
              <a:rPr lang="nl-NL" sz="1000" dirty="0">
                <a:latin typeface="+mn-lt"/>
                <a:cs typeface="Arial" panose="020B0604020202020204" pitchFamily="34" charset="0"/>
              </a:rPr>
              <a:t>Howest stock Afbeeldingen kan je downloaden op</a:t>
            </a:r>
          </a:p>
          <a:p>
            <a:r>
              <a:rPr lang="nl-NL" sz="1000" dirty="0">
                <a:latin typeface="+mn-lt"/>
                <a:cs typeface="Arial" panose="020B0604020202020204" pitchFamily="34" charset="0"/>
              </a:rPr>
              <a:t> </a:t>
            </a:r>
            <a:r>
              <a:rPr lang="nl-BE" sz="1000" dirty="0">
                <a:latin typeface="+mn-lt"/>
                <a:hlinkClick r:id="rId4"/>
              </a:rPr>
              <a:t>https://www.flickr.com/photos/howestbe/albums</a:t>
            </a:r>
            <a:endParaRPr lang="nl-NL" sz="1000" dirty="0">
              <a:latin typeface="+mn-lt"/>
              <a:cs typeface="Arial" panose="020B0604020202020204" pitchFamily="34" charset="0"/>
            </a:endParaRPr>
          </a:p>
        </p:txBody>
      </p:sp>
      <p:sp>
        <p:nvSpPr>
          <p:cNvPr id="44" name="TextBox 36">
            <a:extLst>
              <a:ext uri="{FF2B5EF4-FFF2-40B4-BE49-F238E27FC236}">
                <a16:creationId xmlns:a16="http://schemas.microsoft.com/office/drawing/2014/main" id="{F1BAA920-A476-47C6-8DBB-C2C99C48688A}"/>
              </a:ext>
            </a:extLst>
          </p:cNvPr>
          <p:cNvSpPr txBox="1"/>
          <p:nvPr userDrawn="1"/>
        </p:nvSpPr>
        <p:spPr>
          <a:xfrm>
            <a:off x="3744719" y="1530329"/>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Afbeelding optimaliseren</a:t>
            </a:r>
            <a:endParaRPr lang="en-US" sz="1400" b="1" dirty="0">
              <a:solidFill>
                <a:schemeClr val="tx2"/>
              </a:solidFill>
              <a:latin typeface="+mn-lt"/>
              <a:cs typeface="Arial" panose="020B0604020202020204" pitchFamily="34" charset="0"/>
            </a:endParaRPr>
          </a:p>
        </p:txBody>
      </p:sp>
      <p:cxnSp>
        <p:nvCxnSpPr>
          <p:cNvPr id="45" name="Straight Connector 37">
            <a:extLst>
              <a:ext uri="{FF2B5EF4-FFF2-40B4-BE49-F238E27FC236}">
                <a16:creationId xmlns:a16="http://schemas.microsoft.com/office/drawing/2014/main" id="{7C043D1C-A8E6-4EC8-BA0D-36E15F1CEC1E}"/>
              </a:ext>
            </a:extLst>
          </p:cNvPr>
          <p:cNvCxnSpPr>
            <a:cxnSpLocks/>
          </p:cNvCxnSpPr>
          <p:nvPr userDrawn="1"/>
        </p:nvCxnSpPr>
        <p:spPr>
          <a:xfrm>
            <a:off x="3843206" y="2214279"/>
            <a:ext cx="2650606"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sp>
        <p:nvSpPr>
          <p:cNvPr id="46" name="TextBox 38">
            <a:extLst>
              <a:ext uri="{FF2B5EF4-FFF2-40B4-BE49-F238E27FC236}">
                <a16:creationId xmlns:a16="http://schemas.microsoft.com/office/drawing/2014/main" id="{79C207DC-6067-44B0-A786-DD106419929F}"/>
              </a:ext>
            </a:extLst>
          </p:cNvPr>
          <p:cNvSpPr txBox="1"/>
          <p:nvPr userDrawn="1"/>
        </p:nvSpPr>
        <p:spPr>
          <a:xfrm>
            <a:off x="3743234" y="2275074"/>
            <a:ext cx="2737877" cy="1323439"/>
          </a:xfrm>
          <a:prstGeom prst="rect">
            <a:avLst/>
          </a:prstGeom>
          <a:noFill/>
        </p:spPr>
        <p:txBody>
          <a:bodyPr wrap="square" rtlCol="0">
            <a:spAutoFit/>
          </a:bodyPr>
          <a:lstStyle/>
          <a:p>
            <a:r>
              <a:rPr lang="nl-NL" sz="1000" dirty="0">
                <a:latin typeface="+mn-lt"/>
                <a:cs typeface="Arial" panose="020B0604020202020204" pitchFamily="34" charset="0"/>
              </a:rPr>
              <a:t>Afbeeldingen maken je PPT vaak heel groot, indien nodig kan je ze comprimeren door ze te selecteren naar </a:t>
            </a:r>
            <a:r>
              <a:rPr lang="nl-NL" sz="1000" b="1" dirty="0">
                <a:latin typeface="+mn-lt"/>
                <a:cs typeface="Arial" panose="020B0604020202020204" pitchFamily="34" charset="0"/>
              </a:rPr>
              <a:t>opmaak</a:t>
            </a:r>
            <a:r>
              <a:rPr lang="nl-NL" sz="1000" dirty="0">
                <a:latin typeface="+mn-lt"/>
                <a:cs typeface="Arial" panose="020B0604020202020204" pitchFamily="34" charset="0"/>
              </a:rPr>
              <a:t> te gaan</a:t>
            </a:r>
          </a:p>
          <a:p>
            <a:endParaRPr lang="nl-NL" sz="1000" dirty="0">
              <a:latin typeface="+mn-lt"/>
              <a:cs typeface="Arial" panose="020B0604020202020204" pitchFamily="34" charset="0"/>
            </a:endParaRPr>
          </a:p>
          <a:p>
            <a:r>
              <a:rPr lang="nl-NL" sz="1000" dirty="0">
                <a:latin typeface="+mn-lt"/>
                <a:cs typeface="Arial" panose="020B0604020202020204" pitchFamily="34" charset="0"/>
              </a:rPr>
              <a:t>Daar kan je volgende optie vinden:</a:t>
            </a:r>
          </a:p>
          <a:p>
            <a:endParaRPr lang="nl-NL" sz="1000" dirty="0">
              <a:latin typeface="+mn-lt"/>
              <a:cs typeface="Arial" panose="020B0604020202020204" pitchFamily="34" charset="0"/>
            </a:endParaRPr>
          </a:p>
          <a:p>
            <a:endParaRPr lang="nl-NL" sz="1000" dirty="0">
              <a:latin typeface="+mn-lt"/>
              <a:cs typeface="Arial" panose="020B0604020202020204" pitchFamily="34" charset="0"/>
            </a:endParaRPr>
          </a:p>
          <a:p>
            <a:r>
              <a:rPr lang="nl-NL" sz="1000" dirty="0">
                <a:latin typeface="+mn-lt"/>
                <a:cs typeface="Arial" panose="020B0604020202020204" pitchFamily="34" charset="0"/>
              </a:rPr>
              <a:t>Pas dit toe op enkel afbeelding of op allemaal.</a:t>
            </a:r>
          </a:p>
        </p:txBody>
      </p:sp>
      <p:pic>
        <p:nvPicPr>
          <p:cNvPr id="47" name="Afbeelding 46">
            <a:extLst>
              <a:ext uri="{FF2B5EF4-FFF2-40B4-BE49-F238E27FC236}">
                <a16:creationId xmlns:a16="http://schemas.microsoft.com/office/drawing/2014/main" id="{9624625B-2F92-4B10-AD60-3A18C86D1BE3}"/>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4256559" y="3117812"/>
            <a:ext cx="1685925" cy="219075"/>
          </a:xfrm>
          <a:prstGeom prst="rect">
            <a:avLst/>
          </a:prstGeom>
        </p:spPr>
      </p:pic>
      <p:sp>
        <p:nvSpPr>
          <p:cNvPr id="48" name="TextBox 36">
            <a:extLst>
              <a:ext uri="{FF2B5EF4-FFF2-40B4-BE49-F238E27FC236}">
                <a16:creationId xmlns:a16="http://schemas.microsoft.com/office/drawing/2014/main" id="{A7BF0C0F-7298-4E03-99DD-ACBA17F57C1E}"/>
              </a:ext>
            </a:extLst>
          </p:cNvPr>
          <p:cNvSpPr txBox="1"/>
          <p:nvPr userDrawn="1"/>
        </p:nvSpPr>
        <p:spPr>
          <a:xfrm>
            <a:off x="9297501" y="1530329"/>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Gebruik iconen /logo`s</a:t>
            </a:r>
            <a:endParaRPr lang="en-US" sz="1400" b="1" dirty="0">
              <a:solidFill>
                <a:schemeClr val="tx2"/>
              </a:solidFill>
              <a:latin typeface="+mn-lt"/>
              <a:cs typeface="Arial" panose="020B0604020202020204" pitchFamily="34" charset="0"/>
            </a:endParaRPr>
          </a:p>
        </p:txBody>
      </p:sp>
      <p:sp>
        <p:nvSpPr>
          <p:cNvPr id="50" name="TextBox 38">
            <a:extLst>
              <a:ext uri="{FF2B5EF4-FFF2-40B4-BE49-F238E27FC236}">
                <a16:creationId xmlns:a16="http://schemas.microsoft.com/office/drawing/2014/main" id="{20835A17-C1AD-4185-BDEC-29A8E07ACCF9}"/>
              </a:ext>
            </a:extLst>
          </p:cNvPr>
          <p:cNvSpPr txBox="1"/>
          <p:nvPr userDrawn="1"/>
        </p:nvSpPr>
        <p:spPr>
          <a:xfrm>
            <a:off x="9293556" y="2260350"/>
            <a:ext cx="2788533" cy="1631216"/>
          </a:xfrm>
          <a:prstGeom prst="rect">
            <a:avLst/>
          </a:prstGeom>
          <a:noFill/>
        </p:spPr>
        <p:txBody>
          <a:bodyPr wrap="square" rtlCol="0">
            <a:spAutoFit/>
          </a:bodyPr>
          <a:lstStyle/>
          <a:p>
            <a:r>
              <a:rPr lang="nl-NL" sz="1000" dirty="0">
                <a:latin typeface="+mn-lt"/>
                <a:cs typeface="Arial" panose="020B0604020202020204" pitchFamily="34" charset="0"/>
              </a:rPr>
              <a:t>Copier de iconen/logo`s vanuit de extra slides deze kunnen zonder kwaliteitsverlies vergroot en verkleind worden, maar zorg steeds dat dit uniform is (breedte en hoogte verhoudingen moeten gelijk blijven).</a:t>
            </a:r>
          </a:p>
          <a:p>
            <a:endParaRPr lang="nl-NL" sz="1000" dirty="0">
              <a:latin typeface="+mn-lt"/>
              <a:cs typeface="Arial" panose="020B0604020202020204" pitchFamily="34" charset="0"/>
            </a:endParaRPr>
          </a:p>
          <a:p>
            <a:r>
              <a:rPr lang="nl-NL" sz="1000" dirty="0">
                <a:latin typeface="+mn-lt"/>
                <a:cs typeface="Arial" panose="020B0604020202020204" pitchFamily="34" charset="0"/>
              </a:rPr>
              <a:t> </a:t>
            </a:r>
            <a:r>
              <a:rPr lang="nl-NL" sz="1000" b="1" dirty="0">
                <a:latin typeface="+mn-lt"/>
                <a:cs typeface="Arial" panose="020B0604020202020204" pitchFamily="34" charset="0"/>
              </a:rPr>
              <a:t>Sleep hiervoor aan de witte bolletjes op de hoeken maar hou SHIFT ingedrukt</a:t>
            </a:r>
          </a:p>
          <a:p>
            <a:endParaRPr lang="nl-NL" sz="1000" dirty="0">
              <a:latin typeface="+mn-lt"/>
              <a:cs typeface="Arial" panose="020B0604020202020204" pitchFamily="34" charset="0"/>
            </a:endParaRPr>
          </a:p>
          <a:p>
            <a:endParaRPr lang="nl-NL" sz="1000" dirty="0">
              <a:latin typeface="+mn-lt"/>
              <a:cs typeface="Arial" panose="020B0604020202020204" pitchFamily="34" charset="0"/>
            </a:endParaRPr>
          </a:p>
        </p:txBody>
      </p:sp>
      <p:sp>
        <p:nvSpPr>
          <p:cNvPr id="51" name="TextBox 36">
            <a:extLst>
              <a:ext uri="{FF2B5EF4-FFF2-40B4-BE49-F238E27FC236}">
                <a16:creationId xmlns:a16="http://schemas.microsoft.com/office/drawing/2014/main" id="{A49F9C38-87B6-450F-AEDC-3FCD28F601C2}"/>
              </a:ext>
            </a:extLst>
          </p:cNvPr>
          <p:cNvSpPr txBox="1"/>
          <p:nvPr userDrawn="1"/>
        </p:nvSpPr>
        <p:spPr>
          <a:xfrm>
            <a:off x="6519002" y="5696112"/>
            <a:ext cx="2376264" cy="523220"/>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Aanpassen datum en voettekst</a:t>
            </a:r>
            <a:endParaRPr lang="en-US" sz="1400" b="1" dirty="0">
              <a:solidFill>
                <a:schemeClr val="tx2"/>
              </a:solidFill>
              <a:latin typeface="+mn-lt"/>
              <a:cs typeface="Arial" panose="020B0604020202020204" pitchFamily="34" charset="0"/>
            </a:endParaRPr>
          </a:p>
        </p:txBody>
      </p:sp>
      <p:sp>
        <p:nvSpPr>
          <p:cNvPr id="53" name="TextBox 38">
            <a:extLst>
              <a:ext uri="{FF2B5EF4-FFF2-40B4-BE49-F238E27FC236}">
                <a16:creationId xmlns:a16="http://schemas.microsoft.com/office/drawing/2014/main" id="{B01ED82F-70A2-429E-B6BF-0F3557673A03}"/>
              </a:ext>
            </a:extLst>
          </p:cNvPr>
          <p:cNvSpPr txBox="1"/>
          <p:nvPr userDrawn="1"/>
        </p:nvSpPr>
        <p:spPr>
          <a:xfrm>
            <a:off x="6510860" y="6436655"/>
            <a:ext cx="2759700" cy="1938992"/>
          </a:xfrm>
          <a:prstGeom prst="rect">
            <a:avLst/>
          </a:prstGeom>
          <a:noFill/>
        </p:spPr>
        <p:txBody>
          <a:bodyPr wrap="square" rtlCol="0">
            <a:spAutoFit/>
          </a:bodyPr>
          <a:lstStyle/>
          <a:p>
            <a:r>
              <a:rPr lang="nl-NL" sz="1000" dirty="0">
                <a:latin typeface="+mn-lt"/>
                <a:cs typeface="Arial" panose="020B0604020202020204" pitchFamily="34" charset="0"/>
              </a:rPr>
              <a:t>Pas de voettekst niet rechtstreeks aan maar ga via invoegen en klik op:</a:t>
            </a:r>
          </a:p>
          <a:p>
            <a:endParaRPr lang="nl-NL" sz="1000" b="1" dirty="0">
              <a:latin typeface="+mn-lt"/>
              <a:cs typeface="Arial" panose="020B0604020202020204" pitchFamily="34" charset="0"/>
            </a:endParaRPr>
          </a:p>
          <a:p>
            <a:endParaRPr lang="nl-NL" sz="1000" b="1" dirty="0">
              <a:latin typeface="+mn-lt"/>
              <a:cs typeface="Arial" panose="020B0604020202020204" pitchFamily="34" charset="0"/>
            </a:endParaRPr>
          </a:p>
          <a:p>
            <a:endParaRPr lang="nl-NL" sz="1000" b="1" dirty="0">
              <a:latin typeface="+mn-lt"/>
              <a:cs typeface="Arial" panose="020B0604020202020204" pitchFamily="34" charset="0"/>
            </a:endParaRPr>
          </a:p>
          <a:p>
            <a:endParaRPr lang="nl-NL" sz="1000" b="1" dirty="0">
              <a:latin typeface="+mn-lt"/>
              <a:cs typeface="Arial" panose="020B0604020202020204" pitchFamily="34" charset="0"/>
            </a:endParaRPr>
          </a:p>
          <a:p>
            <a:endParaRPr lang="nl-NL" sz="1000" b="1" dirty="0">
              <a:latin typeface="+mn-lt"/>
              <a:cs typeface="Arial" panose="020B0604020202020204" pitchFamily="34" charset="0"/>
            </a:endParaRPr>
          </a:p>
          <a:p>
            <a:endParaRPr lang="nl-NL" sz="1000" b="1" dirty="0">
              <a:latin typeface="+mn-lt"/>
              <a:cs typeface="Arial" panose="020B0604020202020204" pitchFamily="34" charset="0"/>
            </a:endParaRPr>
          </a:p>
          <a:p>
            <a:r>
              <a:rPr lang="nl-NL" sz="1000" b="0" dirty="0">
                <a:latin typeface="+mn-lt"/>
                <a:cs typeface="Arial" panose="020B0604020202020204" pitchFamily="34" charset="0"/>
              </a:rPr>
              <a:t>Daar kan je deze aanpassen en toepassen op de slide of op alle slides.</a:t>
            </a:r>
          </a:p>
          <a:p>
            <a:endParaRPr lang="nl-NL" sz="1000" dirty="0">
              <a:latin typeface="+mn-lt"/>
              <a:cs typeface="Arial" panose="020B0604020202020204" pitchFamily="34" charset="0"/>
            </a:endParaRPr>
          </a:p>
          <a:p>
            <a:endParaRPr lang="nl-NL" sz="1000" dirty="0">
              <a:latin typeface="+mn-lt"/>
              <a:cs typeface="Arial" panose="020B0604020202020204" pitchFamily="34" charset="0"/>
            </a:endParaRPr>
          </a:p>
        </p:txBody>
      </p:sp>
      <p:pic>
        <p:nvPicPr>
          <p:cNvPr id="54" name="Afbeelding 53">
            <a:extLst>
              <a:ext uri="{FF2B5EF4-FFF2-40B4-BE49-F238E27FC236}">
                <a16:creationId xmlns:a16="http://schemas.microsoft.com/office/drawing/2014/main" id="{B1027754-1E8B-4EB4-A7C1-3942817B505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7693592" y="6936447"/>
            <a:ext cx="527417" cy="574649"/>
          </a:xfrm>
          <a:prstGeom prst="rect">
            <a:avLst/>
          </a:prstGeom>
        </p:spPr>
      </p:pic>
      <p:sp>
        <p:nvSpPr>
          <p:cNvPr id="55" name="TextBox 46">
            <a:extLst>
              <a:ext uri="{FF2B5EF4-FFF2-40B4-BE49-F238E27FC236}">
                <a16:creationId xmlns:a16="http://schemas.microsoft.com/office/drawing/2014/main" id="{1811EA10-E46A-4FD9-BEB9-88794940FB36}"/>
              </a:ext>
            </a:extLst>
          </p:cNvPr>
          <p:cNvSpPr txBox="1"/>
          <p:nvPr userDrawn="1"/>
        </p:nvSpPr>
        <p:spPr>
          <a:xfrm>
            <a:off x="14860914" y="7140510"/>
            <a:ext cx="2752302" cy="707886"/>
          </a:xfrm>
          <a:prstGeom prst="rect">
            <a:avLst/>
          </a:prstGeom>
          <a:noFill/>
        </p:spPr>
        <p:txBody>
          <a:bodyPr wrap="square" rtlCol="0">
            <a:spAutoFit/>
          </a:bodyPr>
          <a:lstStyle/>
          <a:p>
            <a:r>
              <a:rPr lang="nl-NL" sz="1000" dirty="0">
                <a:latin typeface="+mn-lt"/>
                <a:cs typeface="Arial" panose="020B0604020202020204" pitchFamily="34" charset="0"/>
              </a:rPr>
              <a:t>Indien je per ongeluk elementen verschoven hebt in de </a:t>
            </a:r>
            <a:r>
              <a:rPr lang="nl-NL" sz="1000" dirty="0" err="1">
                <a:latin typeface="+mn-lt"/>
                <a:cs typeface="Arial" panose="020B0604020202020204" pitchFamily="34" charset="0"/>
              </a:rPr>
              <a:t>layout</a:t>
            </a:r>
            <a:r>
              <a:rPr lang="nl-NL" sz="1000" dirty="0">
                <a:latin typeface="+mn-lt"/>
                <a:cs typeface="Arial" panose="020B0604020202020204" pitchFamily="34" charset="0"/>
              </a:rPr>
              <a:t>, pas opnieuw de juiste template toe:</a:t>
            </a:r>
          </a:p>
          <a:p>
            <a:endParaRPr lang="nl-NL" sz="1000" b="1" dirty="0">
              <a:latin typeface="+mn-lt"/>
              <a:cs typeface="Arial" panose="020B0604020202020204" pitchFamily="34" charset="0"/>
            </a:endParaRPr>
          </a:p>
          <a:p>
            <a:r>
              <a:rPr lang="nl-NL" sz="1000" b="1" dirty="0">
                <a:latin typeface="+mn-lt"/>
                <a:cs typeface="Arial" panose="020B0604020202020204" pitchFamily="34" charset="0"/>
              </a:rPr>
              <a:t> (rechtsklikken op de slide &gt; indeling)</a:t>
            </a:r>
          </a:p>
        </p:txBody>
      </p:sp>
      <p:sp>
        <p:nvSpPr>
          <p:cNvPr id="56" name="TextBox 36">
            <a:extLst>
              <a:ext uri="{FF2B5EF4-FFF2-40B4-BE49-F238E27FC236}">
                <a16:creationId xmlns:a16="http://schemas.microsoft.com/office/drawing/2014/main" id="{C65E0A94-0AE2-4BF0-94F3-981F51FDAD58}"/>
              </a:ext>
            </a:extLst>
          </p:cNvPr>
          <p:cNvSpPr txBox="1"/>
          <p:nvPr userDrawn="1"/>
        </p:nvSpPr>
        <p:spPr>
          <a:xfrm>
            <a:off x="14856440" y="6407859"/>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Reset </a:t>
            </a:r>
            <a:r>
              <a:rPr lang="nl-NL" sz="1400" b="1" dirty="0" err="1">
                <a:solidFill>
                  <a:schemeClr val="tx2"/>
                </a:solidFill>
                <a:latin typeface="+mn-lt"/>
                <a:cs typeface="Arial" panose="020B0604020202020204" pitchFamily="34" charset="0"/>
              </a:rPr>
              <a:t>layout</a:t>
            </a:r>
            <a:endParaRPr lang="en-US" sz="1400" b="1" dirty="0">
              <a:solidFill>
                <a:schemeClr val="tx2"/>
              </a:solidFill>
              <a:latin typeface="+mn-lt"/>
              <a:cs typeface="Arial" panose="020B0604020202020204" pitchFamily="34" charset="0"/>
            </a:endParaRPr>
          </a:p>
        </p:txBody>
      </p:sp>
      <p:cxnSp>
        <p:nvCxnSpPr>
          <p:cNvPr id="57" name="Straight Connector 37">
            <a:extLst>
              <a:ext uri="{FF2B5EF4-FFF2-40B4-BE49-F238E27FC236}">
                <a16:creationId xmlns:a16="http://schemas.microsoft.com/office/drawing/2014/main" id="{31B0A778-7F67-4F32-A787-07E1420116D2}"/>
              </a:ext>
            </a:extLst>
          </p:cNvPr>
          <p:cNvCxnSpPr>
            <a:cxnSpLocks/>
          </p:cNvCxnSpPr>
          <p:nvPr userDrawn="1"/>
        </p:nvCxnSpPr>
        <p:spPr>
          <a:xfrm>
            <a:off x="14941583" y="7080206"/>
            <a:ext cx="2658217"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sp>
        <p:nvSpPr>
          <p:cNvPr id="3" name="Tekstvak 2">
            <a:extLst>
              <a:ext uri="{FF2B5EF4-FFF2-40B4-BE49-F238E27FC236}">
                <a16:creationId xmlns:a16="http://schemas.microsoft.com/office/drawing/2014/main" id="{A83EF73B-00D5-4305-8A60-F766C7797476}"/>
              </a:ext>
            </a:extLst>
          </p:cNvPr>
          <p:cNvSpPr txBox="1"/>
          <p:nvPr userDrawn="1"/>
        </p:nvSpPr>
        <p:spPr>
          <a:xfrm>
            <a:off x="998692" y="825823"/>
            <a:ext cx="11377048" cy="677108"/>
          </a:xfrm>
          <a:prstGeom prst="rect">
            <a:avLst/>
          </a:prstGeom>
          <a:noFill/>
        </p:spPr>
        <p:txBody>
          <a:bodyPr wrap="square" lIns="0" tIns="0" rIns="0" bIns="0" rtlCol="0">
            <a:spAutoFit/>
          </a:bodyPr>
          <a:lstStyle/>
          <a:p>
            <a:r>
              <a:rPr lang="nl-NL" sz="4400" dirty="0">
                <a:latin typeface="Arial Rounded MT Bold" panose="020F0704030504030204" pitchFamily="34" charset="0"/>
              </a:rPr>
              <a:t>Gebruik Howest template </a:t>
            </a:r>
            <a:r>
              <a:rPr lang="nl-NL" sz="1100" dirty="0">
                <a:latin typeface="Arial Rounded MT Bold" panose="020F0704030504030204" pitchFamily="34" charset="0"/>
              </a:rPr>
              <a:t>versie 1.0</a:t>
            </a:r>
            <a:endParaRPr lang="nl-BE" sz="1100" dirty="0">
              <a:latin typeface="Arial Rounded MT Bold" panose="020F0704030504030204" pitchFamily="34" charset="0"/>
            </a:endParaRPr>
          </a:p>
        </p:txBody>
      </p:sp>
      <p:sp>
        <p:nvSpPr>
          <p:cNvPr id="58" name="TextBox 5">
            <a:extLst>
              <a:ext uri="{FF2B5EF4-FFF2-40B4-BE49-F238E27FC236}">
                <a16:creationId xmlns:a16="http://schemas.microsoft.com/office/drawing/2014/main" id="{0EE007A9-4C6B-4E19-8BD5-A5B91873D589}"/>
              </a:ext>
            </a:extLst>
          </p:cNvPr>
          <p:cNvSpPr txBox="1"/>
          <p:nvPr userDrawn="1"/>
        </p:nvSpPr>
        <p:spPr>
          <a:xfrm>
            <a:off x="6527017" y="1530329"/>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Tekst niveaus</a:t>
            </a:r>
            <a:endParaRPr lang="en-US" sz="1400" b="1" dirty="0">
              <a:solidFill>
                <a:schemeClr val="tx2"/>
              </a:solidFill>
              <a:latin typeface="+mn-lt"/>
              <a:cs typeface="Arial" panose="020B0604020202020204" pitchFamily="34" charset="0"/>
            </a:endParaRPr>
          </a:p>
        </p:txBody>
      </p:sp>
      <p:sp>
        <p:nvSpPr>
          <p:cNvPr id="62" name="TextBox 10">
            <a:extLst>
              <a:ext uri="{FF2B5EF4-FFF2-40B4-BE49-F238E27FC236}">
                <a16:creationId xmlns:a16="http://schemas.microsoft.com/office/drawing/2014/main" id="{31597EE0-D92E-4F12-9898-CE26C4965B73}"/>
              </a:ext>
            </a:extLst>
          </p:cNvPr>
          <p:cNvSpPr txBox="1"/>
          <p:nvPr userDrawn="1"/>
        </p:nvSpPr>
        <p:spPr>
          <a:xfrm>
            <a:off x="6525467" y="2250825"/>
            <a:ext cx="2766076" cy="400110"/>
          </a:xfrm>
          <a:prstGeom prst="rect">
            <a:avLst/>
          </a:prstGeom>
          <a:noFill/>
        </p:spPr>
        <p:txBody>
          <a:bodyPr wrap="square" rtlCol="0">
            <a:spAutoFit/>
          </a:bodyPr>
          <a:lstStyle/>
          <a:p>
            <a:r>
              <a:rPr lang="nl-BE" sz="1000" dirty="0"/>
              <a:t>Titelfont is </a:t>
            </a:r>
            <a:r>
              <a:rPr lang="nl-BE" sz="1000" dirty="0" err="1"/>
              <a:t>Arial</a:t>
            </a:r>
            <a:r>
              <a:rPr lang="nl-BE" sz="1000" dirty="0"/>
              <a:t> </a:t>
            </a:r>
            <a:r>
              <a:rPr lang="nl-BE" sz="1000" dirty="0" err="1"/>
              <a:t>Rounded</a:t>
            </a:r>
            <a:r>
              <a:rPr lang="nl-BE" sz="1000" dirty="0"/>
              <a:t> MT </a:t>
            </a:r>
            <a:r>
              <a:rPr lang="nl-BE" sz="1000" dirty="0" err="1"/>
              <a:t>Bold</a:t>
            </a:r>
            <a:endParaRPr lang="nl-BE" sz="1000" dirty="0"/>
          </a:p>
          <a:p>
            <a:r>
              <a:rPr lang="en-US" sz="1000" dirty="0" err="1"/>
              <a:t>Daarnaast</a:t>
            </a:r>
            <a:r>
              <a:rPr lang="en-US" sz="1000" dirty="0"/>
              <a:t> </a:t>
            </a:r>
            <a:r>
              <a:rPr lang="en-US" sz="1000" dirty="0" err="1"/>
              <a:t>voor</a:t>
            </a:r>
            <a:r>
              <a:rPr lang="en-US" sz="1000" dirty="0"/>
              <a:t> </a:t>
            </a:r>
            <a:r>
              <a:rPr lang="en-US" sz="1000" dirty="0" err="1"/>
              <a:t>tekst</a:t>
            </a:r>
            <a:r>
              <a:rPr lang="en-US" sz="1000" dirty="0"/>
              <a:t> Calibri </a:t>
            </a:r>
            <a:r>
              <a:rPr lang="en-US" sz="1000" dirty="0" err="1"/>
              <a:t>gebruiken</a:t>
            </a:r>
            <a:endParaRPr lang="en-US" sz="1000" dirty="0"/>
          </a:p>
        </p:txBody>
      </p:sp>
      <p:sp>
        <p:nvSpPr>
          <p:cNvPr id="66" name="TextBox 15">
            <a:extLst>
              <a:ext uri="{FF2B5EF4-FFF2-40B4-BE49-F238E27FC236}">
                <a16:creationId xmlns:a16="http://schemas.microsoft.com/office/drawing/2014/main" id="{B726A7B0-FC55-4FD2-B93B-47F52DFE16C4}"/>
              </a:ext>
            </a:extLst>
          </p:cNvPr>
          <p:cNvSpPr txBox="1"/>
          <p:nvPr userDrawn="1"/>
        </p:nvSpPr>
        <p:spPr>
          <a:xfrm>
            <a:off x="6512729" y="2952175"/>
            <a:ext cx="1376953" cy="246221"/>
          </a:xfrm>
          <a:prstGeom prst="rect">
            <a:avLst/>
          </a:prstGeom>
          <a:noFill/>
        </p:spPr>
        <p:txBody>
          <a:bodyPr wrap="square" rtlCol="0">
            <a:spAutoFit/>
          </a:bodyPr>
          <a:lstStyle/>
          <a:p>
            <a:r>
              <a:rPr lang="nl-NL" sz="1000" b="1" dirty="0">
                <a:solidFill>
                  <a:schemeClr val="tx2"/>
                </a:solidFill>
                <a:latin typeface="Arial" panose="020B0604020202020204" pitchFamily="34" charset="0"/>
                <a:cs typeface="Arial" panose="020B0604020202020204" pitchFamily="34" charset="0"/>
              </a:rPr>
              <a:t>Tekstgroottes</a:t>
            </a:r>
            <a:endParaRPr lang="en-US" sz="1000" b="1" dirty="0">
              <a:solidFill>
                <a:schemeClr val="tx2"/>
              </a:solidFill>
              <a:latin typeface="Arial" panose="020B0604020202020204" pitchFamily="34" charset="0"/>
              <a:cs typeface="Arial" panose="020B0604020202020204" pitchFamily="34" charset="0"/>
            </a:endParaRPr>
          </a:p>
        </p:txBody>
      </p:sp>
      <p:sp>
        <p:nvSpPr>
          <p:cNvPr id="67" name="TextBox 16">
            <a:extLst>
              <a:ext uri="{FF2B5EF4-FFF2-40B4-BE49-F238E27FC236}">
                <a16:creationId xmlns:a16="http://schemas.microsoft.com/office/drawing/2014/main" id="{B45A2199-B972-4A30-9A14-4D403AB25F33}"/>
              </a:ext>
            </a:extLst>
          </p:cNvPr>
          <p:cNvSpPr txBox="1"/>
          <p:nvPr userDrawn="1"/>
        </p:nvSpPr>
        <p:spPr>
          <a:xfrm>
            <a:off x="6869009" y="3752065"/>
            <a:ext cx="1854206" cy="246221"/>
          </a:xfrm>
          <a:prstGeom prst="rect">
            <a:avLst/>
          </a:prstGeom>
          <a:noFill/>
        </p:spPr>
        <p:txBody>
          <a:bodyPr wrap="square" rtlCol="0">
            <a:spAutoFit/>
          </a:bodyPr>
          <a:lstStyle/>
          <a:p>
            <a:r>
              <a:rPr lang="nl-NL" sz="1000" dirty="0">
                <a:latin typeface="+mj-lt"/>
                <a:cs typeface="Arial" panose="020B0604020202020204" pitchFamily="34" charset="0"/>
              </a:rPr>
              <a:t>Platte tekst (36 </a:t>
            </a:r>
            <a:r>
              <a:rPr lang="nl-NL" sz="1000" dirty="0" err="1">
                <a:latin typeface="+mj-lt"/>
                <a:cs typeface="Arial" panose="020B0604020202020204" pitchFamily="34" charset="0"/>
              </a:rPr>
              <a:t>pt</a:t>
            </a:r>
            <a:r>
              <a:rPr lang="nl-NL" sz="1000" dirty="0">
                <a:latin typeface="+mj-lt"/>
                <a:cs typeface="Arial" panose="020B0604020202020204" pitchFamily="34" charset="0"/>
              </a:rPr>
              <a:t>.)</a:t>
            </a:r>
            <a:endParaRPr lang="en-US" sz="1000" dirty="0">
              <a:latin typeface="+mj-lt"/>
              <a:cs typeface="Arial" panose="020B0604020202020204" pitchFamily="34" charset="0"/>
            </a:endParaRPr>
          </a:p>
        </p:txBody>
      </p:sp>
      <p:sp>
        <p:nvSpPr>
          <p:cNvPr id="68" name="TextBox 17">
            <a:extLst>
              <a:ext uri="{FF2B5EF4-FFF2-40B4-BE49-F238E27FC236}">
                <a16:creationId xmlns:a16="http://schemas.microsoft.com/office/drawing/2014/main" id="{3DCF2DEA-CE41-45EC-9BEC-E689AE264D8C}"/>
              </a:ext>
            </a:extLst>
          </p:cNvPr>
          <p:cNvSpPr txBox="1"/>
          <p:nvPr userDrawn="1"/>
        </p:nvSpPr>
        <p:spPr>
          <a:xfrm>
            <a:off x="6866337" y="4021905"/>
            <a:ext cx="1854206" cy="246221"/>
          </a:xfrm>
          <a:prstGeom prst="rect">
            <a:avLst/>
          </a:prstGeom>
          <a:noFill/>
        </p:spPr>
        <p:txBody>
          <a:bodyPr wrap="square" rtlCol="0">
            <a:spAutoFit/>
          </a:bodyPr>
          <a:lstStyle/>
          <a:p>
            <a:pPr marL="171450" indent="-171450">
              <a:buFont typeface="Arial" panose="020B0604020202020204" pitchFamily="34" charset="0"/>
              <a:buChar char="•"/>
            </a:pPr>
            <a:r>
              <a:rPr lang="nl-NL" sz="1000" dirty="0" err="1">
                <a:latin typeface="+mj-lt"/>
                <a:cs typeface="Arial" panose="020B0604020202020204" pitchFamily="34" charset="0"/>
              </a:rPr>
              <a:t>Bullet</a:t>
            </a:r>
            <a:r>
              <a:rPr lang="nl-NL" sz="1000" dirty="0">
                <a:latin typeface="+mj-lt"/>
                <a:cs typeface="Arial" panose="020B0604020202020204" pitchFamily="34" charset="0"/>
              </a:rPr>
              <a:t> (36 </a:t>
            </a:r>
            <a:r>
              <a:rPr lang="nl-NL" sz="1000" dirty="0" err="1">
                <a:latin typeface="+mj-lt"/>
                <a:cs typeface="Arial" panose="020B0604020202020204" pitchFamily="34" charset="0"/>
              </a:rPr>
              <a:t>pt</a:t>
            </a:r>
            <a:r>
              <a:rPr lang="nl-NL" sz="1000" dirty="0">
                <a:latin typeface="+mj-lt"/>
                <a:cs typeface="Arial" panose="020B0604020202020204" pitchFamily="34" charset="0"/>
              </a:rPr>
              <a:t>.)</a:t>
            </a:r>
            <a:endParaRPr lang="en-US" sz="1000" dirty="0">
              <a:latin typeface="+mj-lt"/>
              <a:cs typeface="Arial" panose="020B0604020202020204" pitchFamily="34" charset="0"/>
            </a:endParaRPr>
          </a:p>
        </p:txBody>
      </p:sp>
      <p:sp>
        <p:nvSpPr>
          <p:cNvPr id="69" name="TextBox 18">
            <a:extLst>
              <a:ext uri="{FF2B5EF4-FFF2-40B4-BE49-F238E27FC236}">
                <a16:creationId xmlns:a16="http://schemas.microsoft.com/office/drawing/2014/main" id="{24DD9C80-0A47-4BD6-9C48-115A5ED8F097}"/>
              </a:ext>
            </a:extLst>
          </p:cNvPr>
          <p:cNvSpPr txBox="1"/>
          <p:nvPr userDrawn="1"/>
        </p:nvSpPr>
        <p:spPr>
          <a:xfrm>
            <a:off x="6952508" y="4321748"/>
            <a:ext cx="1693619" cy="246221"/>
          </a:xfrm>
          <a:prstGeom prst="rect">
            <a:avLst/>
          </a:prstGeom>
          <a:noFill/>
        </p:spPr>
        <p:txBody>
          <a:bodyPr wrap="square" rtlCol="0">
            <a:spAutoFit/>
          </a:bodyPr>
          <a:lstStyle/>
          <a:p>
            <a:pPr marL="360363" lvl="1" indent="-180975">
              <a:buFont typeface="Arial" panose="020B0604020202020204" pitchFamily="34" charset="0"/>
              <a:buChar char="•"/>
            </a:pPr>
            <a:r>
              <a:rPr lang="nl-NL" sz="1000" dirty="0">
                <a:latin typeface="+mj-lt"/>
                <a:cs typeface="Arial" panose="020B0604020202020204" pitchFamily="34" charset="0"/>
              </a:rPr>
              <a:t>Sub </a:t>
            </a:r>
            <a:r>
              <a:rPr lang="nl-NL" sz="1000" dirty="0" err="1">
                <a:latin typeface="+mj-lt"/>
                <a:cs typeface="Arial" panose="020B0604020202020204" pitchFamily="34" charset="0"/>
              </a:rPr>
              <a:t>Bullet</a:t>
            </a:r>
            <a:r>
              <a:rPr lang="nl-NL" sz="1000" dirty="0">
                <a:latin typeface="+mj-lt"/>
                <a:cs typeface="Arial" panose="020B0604020202020204" pitchFamily="34" charset="0"/>
              </a:rPr>
              <a:t> (30 </a:t>
            </a:r>
            <a:r>
              <a:rPr lang="nl-NL" sz="1000" dirty="0" err="1">
                <a:latin typeface="+mj-lt"/>
                <a:cs typeface="Arial" panose="020B0604020202020204" pitchFamily="34" charset="0"/>
              </a:rPr>
              <a:t>pt</a:t>
            </a:r>
            <a:r>
              <a:rPr lang="nl-NL" sz="1000" dirty="0">
                <a:latin typeface="+mj-lt"/>
                <a:cs typeface="Arial" panose="020B0604020202020204" pitchFamily="34" charset="0"/>
              </a:rPr>
              <a:t>.)</a:t>
            </a:r>
            <a:endParaRPr lang="en-US" sz="1000" dirty="0">
              <a:latin typeface="+mj-lt"/>
              <a:cs typeface="Arial" panose="020B0604020202020204" pitchFamily="34" charset="0"/>
            </a:endParaRPr>
          </a:p>
        </p:txBody>
      </p:sp>
      <p:sp>
        <p:nvSpPr>
          <p:cNvPr id="70" name="TextBox 19">
            <a:extLst>
              <a:ext uri="{FF2B5EF4-FFF2-40B4-BE49-F238E27FC236}">
                <a16:creationId xmlns:a16="http://schemas.microsoft.com/office/drawing/2014/main" id="{CAEC4801-5397-41B9-9E72-5DDEA520036D}"/>
              </a:ext>
            </a:extLst>
          </p:cNvPr>
          <p:cNvSpPr txBox="1"/>
          <p:nvPr userDrawn="1"/>
        </p:nvSpPr>
        <p:spPr>
          <a:xfrm>
            <a:off x="6952508" y="4628174"/>
            <a:ext cx="1693619" cy="246221"/>
          </a:xfrm>
          <a:prstGeom prst="rect">
            <a:avLst/>
          </a:prstGeom>
          <a:noFill/>
        </p:spPr>
        <p:txBody>
          <a:bodyPr wrap="square" rtlCol="0">
            <a:spAutoFit/>
          </a:bodyPr>
          <a:lstStyle/>
          <a:p>
            <a:r>
              <a:rPr lang="nl-NL" sz="1000" b="1" dirty="0">
                <a:solidFill>
                  <a:schemeClr val="tx2"/>
                </a:solidFill>
                <a:latin typeface="+mj-lt"/>
                <a:cs typeface="Arial" panose="020B0604020202020204" pitchFamily="34" charset="0"/>
              </a:rPr>
              <a:t>Kopje (24 </a:t>
            </a:r>
            <a:r>
              <a:rPr lang="nl-NL" sz="1000" b="1" dirty="0" err="1">
                <a:solidFill>
                  <a:schemeClr val="tx2"/>
                </a:solidFill>
                <a:latin typeface="+mj-lt"/>
                <a:cs typeface="Arial" panose="020B0604020202020204" pitchFamily="34" charset="0"/>
              </a:rPr>
              <a:t>pt</a:t>
            </a:r>
            <a:r>
              <a:rPr lang="nl-NL" sz="1000" b="1" dirty="0">
                <a:solidFill>
                  <a:schemeClr val="tx2"/>
                </a:solidFill>
                <a:latin typeface="+mj-lt"/>
                <a:cs typeface="Arial" panose="020B0604020202020204" pitchFamily="34" charset="0"/>
              </a:rPr>
              <a:t>)</a:t>
            </a:r>
            <a:endParaRPr lang="en-US" sz="1000" b="1" dirty="0">
              <a:solidFill>
                <a:schemeClr val="tx2"/>
              </a:solidFill>
              <a:latin typeface="+mj-lt"/>
              <a:cs typeface="Arial" panose="020B0604020202020204" pitchFamily="34" charset="0"/>
            </a:endParaRPr>
          </a:p>
        </p:txBody>
      </p:sp>
      <p:sp>
        <p:nvSpPr>
          <p:cNvPr id="71" name="TextBox 20">
            <a:extLst>
              <a:ext uri="{FF2B5EF4-FFF2-40B4-BE49-F238E27FC236}">
                <a16:creationId xmlns:a16="http://schemas.microsoft.com/office/drawing/2014/main" id="{D9D1C5E5-2606-4C2B-AD14-1AC2583A5B60}"/>
              </a:ext>
            </a:extLst>
          </p:cNvPr>
          <p:cNvSpPr txBox="1"/>
          <p:nvPr userDrawn="1"/>
        </p:nvSpPr>
        <p:spPr>
          <a:xfrm>
            <a:off x="6942268" y="4934969"/>
            <a:ext cx="1693619" cy="246221"/>
          </a:xfrm>
          <a:prstGeom prst="rect">
            <a:avLst/>
          </a:prstGeom>
          <a:noFill/>
        </p:spPr>
        <p:txBody>
          <a:bodyPr wrap="square" rtlCol="0">
            <a:spAutoFit/>
          </a:bodyPr>
          <a:lstStyle/>
          <a:p>
            <a:r>
              <a:rPr lang="nl-NL" sz="1000" i="1" dirty="0">
                <a:solidFill>
                  <a:schemeClr val="tx2"/>
                </a:solidFill>
                <a:latin typeface="+mj-lt"/>
                <a:cs typeface="Arial" panose="020B0604020202020204" pitchFamily="34" charset="0"/>
              </a:rPr>
              <a:t>Kopje (16 </a:t>
            </a:r>
            <a:r>
              <a:rPr lang="nl-NL" sz="1000" i="1" dirty="0" err="1">
                <a:solidFill>
                  <a:schemeClr val="tx2"/>
                </a:solidFill>
                <a:latin typeface="+mj-lt"/>
                <a:cs typeface="Arial" panose="020B0604020202020204" pitchFamily="34" charset="0"/>
              </a:rPr>
              <a:t>pt</a:t>
            </a:r>
            <a:r>
              <a:rPr lang="nl-NL" sz="1000" i="1" dirty="0">
                <a:solidFill>
                  <a:schemeClr val="tx2"/>
                </a:solidFill>
                <a:latin typeface="+mj-lt"/>
                <a:cs typeface="Arial" panose="020B0604020202020204" pitchFamily="34" charset="0"/>
              </a:rPr>
              <a:t>)</a:t>
            </a:r>
            <a:endParaRPr lang="en-US" sz="1000" i="1" dirty="0">
              <a:solidFill>
                <a:schemeClr val="tx2"/>
              </a:solidFill>
              <a:latin typeface="+mj-lt"/>
              <a:cs typeface="Arial" panose="020B0604020202020204" pitchFamily="34" charset="0"/>
            </a:endParaRPr>
          </a:p>
        </p:txBody>
      </p:sp>
      <p:grpSp>
        <p:nvGrpSpPr>
          <p:cNvPr id="72" name="Group 21">
            <a:extLst>
              <a:ext uri="{FF2B5EF4-FFF2-40B4-BE49-F238E27FC236}">
                <a16:creationId xmlns:a16="http://schemas.microsoft.com/office/drawing/2014/main" id="{DCA6FBB8-0B5B-4B20-A40A-69E72333338B}"/>
              </a:ext>
            </a:extLst>
          </p:cNvPr>
          <p:cNvGrpSpPr/>
          <p:nvPr userDrawn="1"/>
        </p:nvGrpSpPr>
        <p:grpSpPr>
          <a:xfrm>
            <a:off x="6610470" y="3730564"/>
            <a:ext cx="288032" cy="276999"/>
            <a:chOff x="12492689" y="2721406"/>
            <a:chExt cx="288032" cy="276999"/>
          </a:xfrm>
          <a:solidFill>
            <a:srgbClr val="44C8F5"/>
          </a:solidFill>
        </p:grpSpPr>
        <p:sp>
          <p:nvSpPr>
            <p:cNvPr id="73" name="Rectangle 22">
              <a:extLst>
                <a:ext uri="{FF2B5EF4-FFF2-40B4-BE49-F238E27FC236}">
                  <a16:creationId xmlns:a16="http://schemas.microsoft.com/office/drawing/2014/main" id="{3303F621-D257-4446-9687-E7B2F2A348BB}"/>
                </a:ext>
              </a:extLst>
            </p:cNvPr>
            <p:cNvSpPr/>
            <p:nvPr/>
          </p:nvSpPr>
          <p:spPr>
            <a:xfrm>
              <a:off x="12507842" y="2721406"/>
              <a:ext cx="252028" cy="2520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4" name="TextBox 23">
              <a:extLst>
                <a:ext uri="{FF2B5EF4-FFF2-40B4-BE49-F238E27FC236}">
                  <a16:creationId xmlns:a16="http://schemas.microsoft.com/office/drawing/2014/main" id="{638D987B-415A-4A7F-B50E-3D051A5A2279}"/>
                </a:ext>
              </a:extLst>
            </p:cNvPr>
            <p:cNvSpPr txBox="1"/>
            <p:nvPr/>
          </p:nvSpPr>
          <p:spPr>
            <a:xfrm>
              <a:off x="12492689" y="2721406"/>
              <a:ext cx="288032" cy="276999"/>
            </a:xfrm>
            <a:prstGeom prst="rect">
              <a:avLst/>
            </a:prstGeom>
            <a:grpFill/>
          </p:spPr>
          <p:txBody>
            <a:bodyPr wrap="square" rtlCol="0">
              <a:spAutoFit/>
            </a:bodyPr>
            <a:lstStyle/>
            <a:p>
              <a:r>
                <a:rPr lang="nl-NL" sz="1200" b="1" dirty="0">
                  <a:solidFill>
                    <a:schemeClr val="tx1"/>
                  </a:solidFill>
                  <a:latin typeface="Arial" panose="020B0604020202020204" pitchFamily="34" charset="0"/>
                  <a:cs typeface="Arial" panose="020B0604020202020204" pitchFamily="34" charset="0"/>
                </a:rPr>
                <a:t>1</a:t>
              </a:r>
              <a:endParaRPr lang="en-US" sz="1200" b="1" dirty="0">
                <a:solidFill>
                  <a:schemeClr val="tx1"/>
                </a:solidFill>
                <a:latin typeface="Arial" panose="020B0604020202020204" pitchFamily="34" charset="0"/>
                <a:cs typeface="Arial" panose="020B0604020202020204" pitchFamily="34" charset="0"/>
              </a:endParaRPr>
            </a:p>
          </p:txBody>
        </p:sp>
      </p:grpSp>
      <p:grpSp>
        <p:nvGrpSpPr>
          <p:cNvPr id="75" name="Group 24">
            <a:extLst>
              <a:ext uri="{FF2B5EF4-FFF2-40B4-BE49-F238E27FC236}">
                <a16:creationId xmlns:a16="http://schemas.microsoft.com/office/drawing/2014/main" id="{BCA00273-5CEB-457A-B685-1DA8F51D1E49}"/>
              </a:ext>
            </a:extLst>
          </p:cNvPr>
          <p:cNvGrpSpPr/>
          <p:nvPr userDrawn="1"/>
        </p:nvGrpSpPr>
        <p:grpSpPr>
          <a:xfrm>
            <a:off x="6609883" y="4024410"/>
            <a:ext cx="288032" cy="276999"/>
            <a:chOff x="12492689" y="2721406"/>
            <a:chExt cx="288032" cy="276999"/>
          </a:xfrm>
          <a:solidFill>
            <a:srgbClr val="44C8F5"/>
          </a:solidFill>
        </p:grpSpPr>
        <p:sp>
          <p:nvSpPr>
            <p:cNvPr id="76" name="Rectangle 25">
              <a:extLst>
                <a:ext uri="{FF2B5EF4-FFF2-40B4-BE49-F238E27FC236}">
                  <a16:creationId xmlns:a16="http://schemas.microsoft.com/office/drawing/2014/main" id="{9BE469DF-3E44-4806-BC3E-332EC0E9A62E}"/>
                </a:ext>
              </a:extLst>
            </p:cNvPr>
            <p:cNvSpPr/>
            <p:nvPr/>
          </p:nvSpPr>
          <p:spPr>
            <a:xfrm>
              <a:off x="12507842" y="2721406"/>
              <a:ext cx="252028" cy="2520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7" name="TextBox 26">
              <a:extLst>
                <a:ext uri="{FF2B5EF4-FFF2-40B4-BE49-F238E27FC236}">
                  <a16:creationId xmlns:a16="http://schemas.microsoft.com/office/drawing/2014/main" id="{FA9897B3-A75D-4D9B-8C4C-11A1188D6182}"/>
                </a:ext>
              </a:extLst>
            </p:cNvPr>
            <p:cNvSpPr txBox="1"/>
            <p:nvPr/>
          </p:nvSpPr>
          <p:spPr>
            <a:xfrm>
              <a:off x="12492689" y="2721406"/>
              <a:ext cx="288032" cy="276999"/>
            </a:xfrm>
            <a:prstGeom prst="rect">
              <a:avLst/>
            </a:prstGeom>
            <a:grpFill/>
          </p:spPr>
          <p:txBody>
            <a:bodyPr wrap="square" rtlCol="0">
              <a:spAutoFit/>
            </a:bodyPr>
            <a:lstStyle/>
            <a:p>
              <a:r>
                <a:rPr lang="nl-NL" sz="1200" b="1" dirty="0">
                  <a:solidFill>
                    <a:schemeClr val="tx1"/>
                  </a:solidFill>
                  <a:latin typeface="Arial" panose="020B0604020202020204" pitchFamily="34" charset="0"/>
                  <a:cs typeface="Arial" panose="020B0604020202020204" pitchFamily="34" charset="0"/>
                </a:rPr>
                <a:t>2</a:t>
              </a:r>
              <a:endParaRPr lang="en-US" sz="1200" b="1" dirty="0">
                <a:solidFill>
                  <a:schemeClr val="tx1"/>
                </a:solidFill>
                <a:latin typeface="Arial" panose="020B0604020202020204" pitchFamily="34" charset="0"/>
                <a:cs typeface="Arial" panose="020B0604020202020204" pitchFamily="34" charset="0"/>
              </a:endParaRPr>
            </a:p>
          </p:txBody>
        </p:sp>
      </p:grpSp>
      <p:grpSp>
        <p:nvGrpSpPr>
          <p:cNvPr id="78" name="Group 27">
            <a:extLst>
              <a:ext uri="{FF2B5EF4-FFF2-40B4-BE49-F238E27FC236}">
                <a16:creationId xmlns:a16="http://schemas.microsoft.com/office/drawing/2014/main" id="{E6820C75-E2AB-4C6C-B67B-ED4C50FDF6F2}"/>
              </a:ext>
            </a:extLst>
          </p:cNvPr>
          <p:cNvGrpSpPr/>
          <p:nvPr userDrawn="1"/>
        </p:nvGrpSpPr>
        <p:grpSpPr>
          <a:xfrm>
            <a:off x="6610470" y="4321748"/>
            <a:ext cx="288032" cy="276999"/>
            <a:chOff x="12492689" y="2721406"/>
            <a:chExt cx="288032" cy="276999"/>
          </a:xfrm>
          <a:solidFill>
            <a:srgbClr val="44C8F5"/>
          </a:solidFill>
        </p:grpSpPr>
        <p:sp>
          <p:nvSpPr>
            <p:cNvPr id="79" name="Rectangle 28">
              <a:extLst>
                <a:ext uri="{FF2B5EF4-FFF2-40B4-BE49-F238E27FC236}">
                  <a16:creationId xmlns:a16="http://schemas.microsoft.com/office/drawing/2014/main" id="{34F4BD05-AF9E-4547-8D4D-A8FE59DADE92}"/>
                </a:ext>
              </a:extLst>
            </p:cNvPr>
            <p:cNvSpPr/>
            <p:nvPr/>
          </p:nvSpPr>
          <p:spPr>
            <a:xfrm>
              <a:off x="12507842" y="2721406"/>
              <a:ext cx="252028" cy="2520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0" name="TextBox 29">
              <a:extLst>
                <a:ext uri="{FF2B5EF4-FFF2-40B4-BE49-F238E27FC236}">
                  <a16:creationId xmlns:a16="http://schemas.microsoft.com/office/drawing/2014/main" id="{03C54032-59B5-401F-8867-DAD8B493A21D}"/>
                </a:ext>
              </a:extLst>
            </p:cNvPr>
            <p:cNvSpPr txBox="1"/>
            <p:nvPr/>
          </p:nvSpPr>
          <p:spPr>
            <a:xfrm>
              <a:off x="12492689" y="2721406"/>
              <a:ext cx="288032" cy="276999"/>
            </a:xfrm>
            <a:prstGeom prst="rect">
              <a:avLst/>
            </a:prstGeom>
            <a:grpFill/>
          </p:spPr>
          <p:txBody>
            <a:bodyPr wrap="square" rtlCol="0">
              <a:spAutoFit/>
            </a:bodyPr>
            <a:lstStyle/>
            <a:p>
              <a:r>
                <a:rPr lang="nl-NL" sz="1200" b="1" dirty="0">
                  <a:solidFill>
                    <a:schemeClr val="tx1"/>
                  </a:solidFill>
                  <a:latin typeface="Arial" panose="020B0604020202020204" pitchFamily="34" charset="0"/>
                  <a:cs typeface="Arial" panose="020B0604020202020204" pitchFamily="34" charset="0"/>
                </a:rPr>
                <a:t>3</a:t>
              </a:r>
              <a:endParaRPr lang="en-US" sz="1200" b="1" dirty="0">
                <a:solidFill>
                  <a:schemeClr val="tx1"/>
                </a:solidFill>
                <a:latin typeface="Arial" panose="020B0604020202020204" pitchFamily="34" charset="0"/>
                <a:cs typeface="Arial" panose="020B0604020202020204" pitchFamily="34" charset="0"/>
              </a:endParaRPr>
            </a:p>
          </p:txBody>
        </p:sp>
      </p:grpSp>
      <p:grpSp>
        <p:nvGrpSpPr>
          <p:cNvPr id="81" name="Group 30">
            <a:extLst>
              <a:ext uri="{FF2B5EF4-FFF2-40B4-BE49-F238E27FC236}">
                <a16:creationId xmlns:a16="http://schemas.microsoft.com/office/drawing/2014/main" id="{3B0AE87D-B7D1-4FB1-BB7C-FBCC97F67006}"/>
              </a:ext>
            </a:extLst>
          </p:cNvPr>
          <p:cNvGrpSpPr/>
          <p:nvPr userDrawn="1"/>
        </p:nvGrpSpPr>
        <p:grpSpPr>
          <a:xfrm>
            <a:off x="6610470" y="4628174"/>
            <a:ext cx="288032" cy="276999"/>
            <a:chOff x="12492689" y="2721406"/>
            <a:chExt cx="288032" cy="276999"/>
          </a:xfrm>
          <a:solidFill>
            <a:srgbClr val="44C8F5"/>
          </a:solidFill>
        </p:grpSpPr>
        <p:sp>
          <p:nvSpPr>
            <p:cNvPr id="82" name="Rectangle 31">
              <a:extLst>
                <a:ext uri="{FF2B5EF4-FFF2-40B4-BE49-F238E27FC236}">
                  <a16:creationId xmlns:a16="http://schemas.microsoft.com/office/drawing/2014/main" id="{AA112DFC-4271-45A6-90DC-18F46981691F}"/>
                </a:ext>
              </a:extLst>
            </p:cNvPr>
            <p:cNvSpPr/>
            <p:nvPr/>
          </p:nvSpPr>
          <p:spPr>
            <a:xfrm>
              <a:off x="12507842" y="2721406"/>
              <a:ext cx="252028" cy="2520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3" name="TextBox 32">
              <a:extLst>
                <a:ext uri="{FF2B5EF4-FFF2-40B4-BE49-F238E27FC236}">
                  <a16:creationId xmlns:a16="http://schemas.microsoft.com/office/drawing/2014/main" id="{17A947B4-15D0-44C6-8C94-1B9A07B9A4B0}"/>
                </a:ext>
              </a:extLst>
            </p:cNvPr>
            <p:cNvSpPr txBox="1"/>
            <p:nvPr/>
          </p:nvSpPr>
          <p:spPr>
            <a:xfrm>
              <a:off x="12492689" y="2721406"/>
              <a:ext cx="288032" cy="276999"/>
            </a:xfrm>
            <a:prstGeom prst="rect">
              <a:avLst/>
            </a:prstGeom>
            <a:grpFill/>
          </p:spPr>
          <p:txBody>
            <a:bodyPr wrap="square" rtlCol="0">
              <a:spAutoFit/>
            </a:bodyPr>
            <a:lstStyle/>
            <a:p>
              <a:r>
                <a:rPr lang="nl-NL" sz="1200" b="1" dirty="0">
                  <a:solidFill>
                    <a:schemeClr val="tx1"/>
                  </a:solidFill>
                  <a:latin typeface="Arial" panose="020B0604020202020204" pitchFamily="34" charset="0"/>
                  <a:cs typeface="Arial" panose="020B0604020202020204" pitchFamily="34" charset="0"/>
                </a:rPr>
                <a:t>4</a:t>
              </a:r>
              <a:endParaRPr lang="en-US" sz="1200" b="1" dirty="0">
                <a:solidFill>
                  <a:schemeClr val="tx1"/>
                </a:solidFill>
                <a:latin typeface="Arial" panose="020B0604020202020204" pitchFamily="34" charset="0"/>
                <a:cs typeface="Arial" panose="020B0604020202020204" pitchFamily="34" charset="0"/>
              </a:endParaRPr>
            </a:p>
          </p:txBody>
        </p:sp>
      </p:grpSp>
      <p:grpSp>
        <p:nvGrpSpPr>
          <p:cNvPr id="84" name="Group 33">
            <a:extLst>
              <a:ext uri="{FF2B5EF4-FFF2-40B4-BE49-F238E27FC236}">
                <a16:creationId xmlns:a16="http://schemas.microsoft.com/office/drawing/2014/main" id="{44113840-8227-48FF-87BE-83E5BFDBD726}"/>
              </a:ext>
            </a:extLst>
          </p:cNvPr>
          <p:cNvGrpSpPr/>
          <p:nvPr userDrawn="1"/>
        </p:nvGrpSpPr>
        <p:grpSpPr>
          <a:xfrm>
            <a:off x="6608159" y="4929162"/>
            <a:ext cx="288032" cy="276999"/>
            <a:chOff x="12492689" y="2721406"/>
            <a:chExt cx="288032" cy="276999"/>
          </a:xfrm>
          <a:solidFill>
            <a:srgbClr val="44C8F5"/>
          </a:solidFill>
        </p:grpSpPr>
        <p:sp>
          <p:nvSpPr>
            <p:cNvPr id="85" name="Rectangle 34">
              <a:extLst>
                <a:ext uri="{FF2B5EF4-FFF2-40B4-BE49-F238E27FC236}">
                  <a16:creationId xmlns:a16="http://schemas.microsoft.com/office/drawing/2014/main" id="{450D1A45-ABC5-4E22-9AF4-620CE759ADC0}"/>
                </a:ext>
              </a:extLst>
            </p:cNvPr>
            <p:cNvSpPr/>
            <p:nvPr/>
          </p:nvSpPr>
          <p:spPr>
            <a:xfrm>
              <a:off x="12507842" y="2721406"/>
              <a:ext cx="252028" cy="2520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6" name="TextBox 35">
              <a:extLst>
                <a:ext uri="{FF2B5EF4-FFF2-40B4-BE49-F238E27FC236}">
                  <a16:creationId xmlns:a16="http://schemas.microsoft.com/office/drawing/2014/main" id="{3F564AFC-0F26-4E76-8D99-F528D3C426BA}"/>
                </a:ext>
              </a:extLst>
            </p:cNvPr>
            <p:cNvSpPr txBox="1"/>
            <p:nvPr/>
          </p:nvSpPr>
          <p:spPr>
            <a:xfrm>
              <a:off x="12492689" y="2721406"/>
              <a:ext cx="288032" cy="276999"/>
            </a:xfrm>
            <a:prstGeom prst="rect">
              <a:avLst/>
            </a:prstGeom>
            <a:grpFill/>
          </p:spPr>
          <p:txBody>
            <a:bodyPr wrap="square" rtlCol="0">
              <a:spAutoFit/>
            </a:bodyPr>
            <a:lstStyle/>
            <a:p>
              <a:r>
                <a:rPr lang="nl-NL" sz="1200" b="1" dirty="0">
                  <a:solidFill>
                    <a:schemeClr val="tx1"/>
                  </a:solidFill>
                  <a:latin typeface="Arial" panose="020B0604020202020204" pitchFamily="34" charset="0"/>
                  <a:cs typeface="Arial" panose="020B0604020202020204" pitchFamily="34" charset="0"/>
                </a:rPr>
                <a:t>5</a:t>
              </a:r>
              <a:endParaRPr lang="en-US" sz="1200" b="1" dirty="0">
                <a:solidFill>
                  <a:schemeClr val="tx1"/>
                </a:solidFill>
                <a:latin typeface="Arial" panose="020B0604020202020204" pitchFamily="34" charset="0"/>
                <a:cs typeface="Arial" panose="020B0604020202020204" pitchFamily="34" charset="0"/>
              </a:endParaRPr>
            </a:p>
          </p:txBody>
        </p:sp>
      </p:grpSp>
      <p:sp>
        <p:nvSpPr>
          <p:cNvPr id="87" name="TextBox 36">
            <a:extLst>
              <a:ext uri="{FF2B5EF4-FFF2-40B4-BE49-F238E27FC236}">
                <a16:creationId xmlns:a16="http://schemas.microsoft.com/office/drawing/2014/main" id="{AA2F5529-00E8-4650-ABAF-4A6F7DD9C9DB}"/>
              </a:ext>
            </a:extLst>
          </p:cNvPr>
          <p:cNvSpPr txBox="1"/>
          <p:nvPr userDrawn="1"/>
        </p:nvSpPr>
        <p:spPr>
          <a:xfrm>
            <a:off x="9300404" y="3609192"/>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Kaart aanpassen</a:t>
            </a:r>
            <a:endParaRPr lang="en-US" sz="1400" b="1" dirty="0">
              <a:solidFill>
                <a:schemeClr val="tx2"/>
              </a:solidFill>
              <a:latin typeface="+mn-lt"/>
              <a:cs typeface="Arial" panose="020B0604020202020204" pitchFamily="34" charset="0"/>
            </a:endParaRPr>
          </a:p>
        </p:txBody>
      </p:sp>
      <p:sp>
        <p:nvSpPr>
          <p:cNvPr id="89" name="TextBox 38">
            <a:extLst>
              <a:ext uri="{FF2B5EF4-FFF2-40B4-BE49-F238E27FC236}">
                <a16:creationId xmlns:a16="http://schemas.microsoft.com/office/drawing/2014/main" id="{EA78FF7D-82BB-436C-B986-A5CE702A00A3}"/>
              </a:ext>
            </a:extLst>
          </p:cNvPr>
          <p:cNvSpPr txBox="1"/>
          <p:nvPr userDrawn="1"/>
        </p:nvSpPr>
        <p:spPr>
          <a:xfrm>
            <a:off x="9310260" y="4349764"/>
            <a:ext cx="2770672" cy="861774"/>
          </a:xfrm>
          <a:prstGeom prst="rect">
            <a:avLst/>
          </a:prstGeom>
          <a:noFill/>
        </p:spPr>
        <p:txBody>
          <a:bodyPr wrap="square" rtlCol="0">
            <a:spAutoFit/>
          </a:bodyPr>
          <a:lstStyle/>
          <a:p>
            <a:r>
              <a:rPr lang="nl-NL" sz="1000" dirty="0">
                <a:latin typeface="+mn-lt"/>
                <a:cs typeface="Arial" panose="020B0604020202020204" pitchFamily="34" charset="0"/>
              </a:rPr>
              <a:t>Selecteer eerst de kaart en vervolgens het deel dat je wenst te kleuren. Klik naast de kaart om deze weer te verlaten.</a:t>
            </a:r>
          </a:p>
          <a:p>
            <a:endParaRPr lang="nl-NL" sz="1000" dirty="0">
              <a:latin typeface="+mn-lt"/>
              <a:cs typeface="Arial" panose="020B0604020202020204" pitchFamily="34" charset="0"/>
            </a:endParaRPr>
          </a:p>
          <a:p>
            <a:r>
              <a:rPr lang="nl-NL" sz="1000" dirty="0">
                <a:latin typeface="+mn-lt"/>
                <a:cs typeface="Arial" panose="020B0604020202020204" pitchFamily="34" charset="0"/>
              </a:rPr>
              <a:t>Copier de </a:t>
            </a:r>
            <a:r>
              <a:rPr lang="nl-NL" sz="1000" dirty="0" err="1">
                <a:latin typeface="+mn-lt"/>
                <a:cs typeface="Arial" panose="020B0604020202020204" pitchFamily="34" charset="0"/>
              </a:rPr>
              <a:t>pushpin</a:t>
            </a:r>
            <a:r>
              <a:rPr lang="nl-NL" sz="1000" dirty="0">
                <a:latin typeface="+mn-lt"/>
                <a:cs typeface="Arial" panose="020B0604020202020204" pitchFamily="34" charset="0"/>
              </a:rPr>
              <a:t> waar nodig.</a:t>
            </a:r>
          </a:p>
        </p:txBody>
      </p:sp>
      <p:sp>
        <p:nvSpPr>
          <p:cNvPr id="90" name="TextBox 36">
            <a:extLst>
              <a:ext uri="{FF2B5EF4-FFF2-40B4-BE49-F238E27FC236}">
                <a16:creationId xmlns:a16="http://schemas.microsoft.com/office/drawing/2014/main" id="{6DBAA09B-77BC-46DD-9C2D-C9B2FF1BDD67}"/>
              </a:ext>
            </a:extLst>
          </p:cNvPr>
          <p:cNvSpPr txBox="1"/>
          <p:nvPr userDrawn="1"/>
        </p:nvSpPr>
        <p:spPr>
          <a:xfrm>
            <a:off x="12086214" y="6390560"/>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Grafieken aanpassen</a:t>
            </a:r>
            <a:endParaRPr lang="en-US" sz="1400" b="1" dirty="0">
              <a:solidFill>
                <a:schemeClr val="tx2"/>
              </a:solidFill>
              <a:latin typeface="+mn-lt"/>
              <a:cs typeface="Arial" panose="020B0604020202020204" pitchFamily="34" charset="0"/>
            </a:endParaRPr>
          </a:p>
        </p:txBody>
      </p:sp>
      <p:sp>
        <p:nvSpPr>
          <p:cNvPr id="92" name="TextBox 38">
            <a:extLst>
              <a:ext uri="{FF2B5EF4-FFF2-40B4-BE49-F238E27FC236}">
                <a16:creationId xmlns:a16="http://schemas.microsoft.com/office/drawing/2014/main" id="{3A1EC23F-6179-4B7D-99C6-F692362999F2}"/>
              </a:ext>
            </a:extLst>
          </p:cNvPr>
          <p:cNvSpPr txBox="1"/>
          <p:nvPr userDrawn="1"/>
        </p:nvSpPr>
        <p:spPr>
          <a:xfrm>
            <a:off x="12081034" y="7140986"/>
            <a:ext cx="2770671" cy="1323439"/>
          </a:xfrm>
          <a:prstGeom prst="rect">
            <a:avLst/>
          </a:prstGeom>
          <a:noFill/>
        </p:spPr>
        <p:txBody>
          <a:bodyPr wrap="square" rtlCol="0">
            <a:spAutoFit/>
          </a:bodyPr>
          <a:lstStyle/>
          <a:p>
            <a:r>
              <a:rPr lang="nl-NL" sz="1000" dirty="0">
                <a:latin typeface="+mn-lt"/>
                <a:cs typeface="Arial" panose="020B0604020202020204" pitchFamily="34" charset="0"/>
              </a:rPr>
              <a:t>Klik rechts op de grafiek en kies voor:</a:t>
            </a:r>
          </a:p>
          <a:p>
            <a:endParaRPr lang="nl-NL" sz="1000" dirty="0">
              <a:latin typeface="+mn-lt"/>
              <a:cs typeface="Arial" panose="020B0604020202020204" pitchFamily="34" charset="0"/>
            </a:endParaRPr>
          </a:p>
          <a:p>
            <a:endParaRPr lang="nl-NL" sz="1000" dirty="0">
              <a:latin typeface="+mn-lt"/>
              <a:cs typeface="Arial" panose="020B0604020202020204" pitchFamily="34" charset="0"/>
            </a:endParaRPr>
          </a:p>
          <a:p>
            <a:endParaRPr lang="nl-NL" sz="1000" dirty="0">
              <a:latin typeface="+mn-lt"/>
              <a:cs typeface="Arial" panose="020B0604020202020204" pitchFamily="34" charset="0"/>
            </a:endParaRPr>
          </a:p>
          <a:p>
            <a:endParaRPr lang="nl-NL" sz="1000" dirty="0">
              <a:latin typeface="+mn-lt"/>
              <a:cs typeface="Arial" panose="020B0604020202020204" pitchFamily="34" charset="0"/>
            </a:endParaRPr>
          </a:p>
          <a:p>
            <a:r>
              <a:rPr lang="nl-NL" sz="1000" dirty="0">
                <a:latin typeface="+mn-lt"/>
                <a:cs typeface="Arial" panose="020B0604020202020204" pitchFamily="34" charset="0"/>
              </a:rPr>
              <a:t>Kies steeds voor voldoende duidelijke kleuren in de grafieken. Eventueel kies je voor een patroonopvulling (via rechtsklik &gt; vorm opmaken) </a:t>
            </a:r>
          </a:p>
        </p:txBody>
      </p:sp>
      <p:pic>
        <p:nvPicPr>
          <p:cNvPr id="93" name="chart">
            <a:extLst>
              <a:ext uri="{FF2B5EF4-FFF2-40B4-BE49-F238E27FC236}">
                <a16:creationId xmlns:a16="http://schemas.microsoft.com/office/drawing/2014/main" id="{A2A04AF4-78CB-4D09-A7E2-599E51065672}"/>
              </a:ext>
            </a:extLst>
          </p:cNvPr>
          <p:cNvPicPr>
            <a:picLocks noChangeAspect="1"/>
          </p:cNvPicPr>
          <p:nvPr userDrawn="1"/>
        </p:nvPicPr>
        <p:blipFill rotWithShape="1">
          <a:blip r:embed="rId7" cstate="email">
            <a:extLst>
              <a:ext uri="{28A0092B-C50C-407E-A947-70E740481C1C}">
                <a14:useLocalDpi xmlns:a14="http://schemas.microsoft.com/office/drawing/2010/main" val="0"/>
              </a:ext>
            </a:extLst>
          </a:blip>
          <a:srcRect/>
          <a:stretch/>
        </p:blipFill>
        <p:spPr>
          <a:xfrm>
            <a:off x="12821439" y="7457420"/>
            <a:ext cx="1345121" cy="247310"/>
          </a:xfrm>
          <a:prstGeom prst="rect">
            <a:avLst/>
          </a:prstGeom>
        </p:spPr>
      </p:pic>
      <p:sp>
        <p:nvSpPr>
          <p:cNvPr id="94" name="TextBox 36">
            <a:extLst>
              <a:ext uri="{FF2B5EF4-FFF2-40B4-BE49-F238E27FC236}">
                <a16:creationId xmlns:a16="http://schemas.microsoft.com/office/drawing/2014/main" id="{4F7CAB68-4C68-4C04-91CF-D69844A9EAC1}"/>
              </a:ext>
            </a:extLst>
          </p:cNvPr>
          <p:cNvSpPr txBox="1"/>
          <p:nvPr userDrawn="1"/>
        </p:nvSpPr>
        <p:spPr>
          <a:xfrm>
            <a:off x="14856787" y="5038324"/>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Vragen of hulp</a:t>
            </a:r>
            <a:endParaRPr lang="en-US" sz="1400" b="1" dirty="0">
              <a:solidFill>
                <a:schemeClr val="tx2"/>
              </a:solidFill>
              <a:latin typeface="+mn-lt"/>
              <a:cs typeface="Arial" panose="020B0604020202020204" pitchFamily="34" charset="0"/>
            </a:endParaRPr>
          </a:p>
        </p:txBody>
      </p:sp>
      <p:sp>
        <p:nvSpPr>
          <p:cNvPr id="96" name="TextBox 38">
            <a:extLst>
              <a:ext uri="{FF2B5EF4-FFF2-40B4-BE49-F238E27FC236}">
                <a16:creationId xmlns:a16="http://schemas.microsoft.com/office/drawing/2014/main" id="{6D7CAE6B-E18B-4842-93CE-2304F8AB88F4}"/>
              </a:ext>
            </a:extLst>
          </p:cNvPr>
          <p:cNvSpPr txBox="1"/>
          <p:nvPr userDrawn="1"/>
        </p:nvSpPr>
        <p:spPr>
          <a:xfrm>
            <a:off x="14866311" y="5757113"/>
            <a:ext cx="2750175" cy="400110"/>
          </a:xfrm>
          <a:prstGeom prst="rect">
            <a:avLst/>
          </a:prstGeom>
          <a:noFill/>
        </p:spPr>
        <p:txBody>
          <a:bodyPr wrap="square" rtlCol="0">
            <a:spAutoFit/>
          </a:bodyPr>
          <a:lstStyle/>
          <a:p>
            <a:r>
              <a:rPr lang="nl-NL" sz="1000" dirty="0">
                <a:latin typeface="+mn-lt"/>
                <a:cs typeface="Arial" panose="020B0604020202020204" pitchFamily="34" charset="0"/>
              </a:rPr>
              <a:t>Contacteer de dienst communicatie of </a:t>
            </a:r>
            <a:r>
              <a:rPr lang="nl-NL" sz="1000" dirty="0">
                <a:latin typeface="+mn-lt"/>
                <a:cs typeface="Arial" panose="020B0604020202020204" pitchFamily="34" charset="0"/>
                <a:hlinkClick r:id="rId8"/>
              </a:rPr>
              <a:t>regis.le.roy@howest.be</a:t>
            </a:r>
            <a:r>
              <a:rPr lang="nl-NL" sz="1000" dirty="0">
                <a:latin typeface="+mn-lt"/>
                <a:cs typeface="Arial" panose="020B0604020202020204" pitchFamily="34" charset="0"/>
              </a:rPr>
              <a:t> </a:t>
            </a:r>
          </a:p>
        </p:txBody>
      </p:sp>
      <p:sp>
        <p:nvSpPr>
          <p:cNvPr id="97" name="TextBox 36">
            <a:extLst>
              <a:ext uri="{FF2B5EF4-FFF2-40B4-BE49-F238E27FC236}">
                <a16:creationId xmlns:a16="http://schemas.microsoft.com/office/drawing/2014/main" id="{1C8AE7A2-7D59-4B12-8827-31714EDA2018}"/>
              </a:ext>
            </a:extLst>
          </p:cNvPr>
          <p:cNvSpPr txBox="1"/>
          <p:nvPr userDrawn="1"/>
        </p:nvSpPr>
        <p:spPr>
          <a:xfrm>
            <a:off x="12094058" y="1530329"/>
            <a:ext cx="2376264" cy="307777"/>
          </a:xfrm>
          <a:prstGeom prst="rect">
            <a:avLst/>
          </a:prstGeom>
          <a:noFill/>
        </p:spPr>
        <p:txBody>
          <a:bodyPr wrap="square" rtlCol="0">
            <a:spAutoFit/>
          </a:bodyPr>
          <a:lstStyle/>
          <a:p>
            <a:r>
              <a:rPr lang="nl-NL" sz="1400" b="1" dirty="0" err="1">
                <a:solidFill>
                  <a:schemeClr val="tx2"/>
                </a:solidFill>
                <a:latin typeface="+mn-lt"/>
                <a:cs typeface="Arial" panose="020B0604020202020204" pitchFamily="34" charset="0"/>
              </a:rPr>
              <a:t>SmartArt</a:t>
            </a:r>
            <a:r>
              <a:rPr lang="nl-NL" sz="1400" b="1" dirty="0">
                <a:solidFill>
                  <a:schemeClr val="tx2"/>
                </a:solidFill>
                <a:latin typeface="+mn-lt"/>
                <a:cs typeface="Arial" panose="020B0604020202020204" pitchFamily="34" charset="0"/>
              </a:rPr>
              <a:t> aanpassen</a:t>
            </a:r>
            <a:endParaRPr lang="en-US" sz="1400" b="1" dirty="0">
              <a:solidFill>
                <a:schemeClr val="tx2"/>
              </a:solidFill>
              <a:latin typeface="+mn-lt"/>
              <a:cs typeface="Arial" panose="020B0604020202020204" pitchFamily="34" charset="0"/>
            </a:endParaRPr>
          </a:p>
        </p:txBody>
      </p:sp>
      <p:sp>
        <p:nvSpPr>
          <p:cNvPr id="99" name="TextBox 38">
            <a:extLst>
              <a:ext uri="{FF2B5EF4-FFF2-40B4-BE49-F238E27FC236}">
                <a16:creationId xmlns:a16="http://schemas.microsoft.com/office/drawing/2014/main" id="{4BCF1475-8589-479C-9632-7EAB42D84812}"/>
              </a:ext>
            </a:extLst>
          </p:cNvPr>
          <p:cNvSpPr txBox="1"/>
          <p:nvPr userDrawn="1"/>
        </p:nvSpPr>
        <p:spPr>
          <a:xfrm>
            <a:off x="12084102" y="2250825"/>
            <a:ext cx="2770673" cy="1015663"/>
          </a:xfrm>
          <a:prstGeom prst="rect">
            <a:avLst/>
          </a:prstGeom>
          <a:noFill/>
        </p:spPr>
        <p:txBody>
          <a:bodyPr wrap="square" rtlCol="0">
            <a:spAutoFit/>
          </a:bodyPr>
          <a:lstStyle/>
          <a:p>
            <a:r>
              <a:rPr lang="nl-NL" sz="1000" dirty="0">
                <a:latin typeface="+mn-lt"/>
                <a:cs typeface="Arial" panose="020B0604020202020204" pitchFamily="34" charset="0"/>
              </a:rPr>
              <a:t>Copier de </a:t>
            </a:r>
            <a:r>
              <a:rPr lang="nl-NL" sz="1000" dirty="0" err="1">
                <a:latin typeface="+mn-lt"/>
                <a:cs typeface="Arial" panose="020B0604020202020204" pitchFamily="34" charset="0"/>
              </a:rPr>
              <a:t>smartart</a:t>
            </a:r>
            <a:r>
              <a:rPr lang="nl-NL" sz="1000" dirty="0">
                <a:latin typeface="+mn-lt"/>
                <a:cs typeface="Arial" panose="020B0604020202020204" pitchFamily="34" charset="0"/>
              </a:rPr>
              <a:t> naar de template je slide.</a:t>
            </a:r>
          </a:p>
          <a:p>
            <a:endParaRPr lang="nl-NL" sz="1000" dirty="0">
              <a:latin typeface="+mn-lt"/>
              <a:cs typeface="Arial" panose="020B0604020202020204" pitchFamily="34" charset="0"/>
            </a:endParaRPr>
          </a:p>
          <a:p>
            <a:r>
              <a:rPr lang="nl-NL" sz="1000" dirty="0">
                <a:latin typeface="+mn-lt"/>
                <a:cs typeface="Arial" panose="020B0604020202020204" pitchFamily="34" charset="0"/>
              </a:rPr>
              <a:t>Klik op het pijltje in het midden-links, en voer de juiste gegevens in. Indien je ver der wilt aanpassen maar de smart Art laat het niet toe, klik rechts en kies voor converteren naar vormen </a:t>
            </a:r>
          </a:p>
        </p:txBody>
      </p:sp>
      <p:sp>
        <p:nvSpPr>
          <p:cNvPr id="113" name="TextBox 38">
            <a:extLst>
              <a:ext uri="{FF2B5EF4-FFF2-40B4-BE49-F238E27FC236}">
                <a16:creationId xmlns:a16="http://schemas.microsoft.com/office/drawing/2014/main" id="{850E5F4D-E92E-4DFD-BF6D-D0EC3EA4592A}"/>
              </a:ext>
            </a:extLst>
          </p:cNvPr>
          <p:cNvSpPr txBox="1"/>
          <p:nvPr userDrawn="1"/>
        </p:nvSpPr>
        <p:spPr>
          <a:xfrm>
            <a:off x="14856787" y="3659658"/>
            <a:ext cx="2759700" cy="707886"/>
          </a:xfrm>
          <a:prstGeom prst="rect">
            <a:avLst/>
          </a:prstGeom>
          <a:noFill/>
        </p:spPr>
        <p:txBody>
          <a:bodyPr wrap="square" rtlCol="0">
            <a:spAutoFit/>
          </a:bodyPr>
          <a:lstStyle/>
          <a:p>
            <a:r>
              <a:rPr lang="nl-BE" sz="1000" dirty="0">
                <a:latin typeface="+mn-lt"/>
                <a:cs typeface="Arial" panose="020B0604020202020204" pitchFamily="34" charset="0"/>
              </a:rPr>
              <a:t>Gelieve steeds de laatste versie af te halen van dit bestand! Via het intranet op </a:t>
            </a:r>
          </a:p>
          <a:p>
            <a:r>
              <a:rPr lang="nl-BE" sz="1000" dirty="0">
                <a:latin typeface="+mn-lt"/>
                <a:cs typeface="Arial" panose="020B0604020202020204" pitchFamily="34" charset="0"/>
                <a:hlinkClick r:id="rId9"/>
              </a:rPr>
              <a:t>https://start.howest.be/StrategieCommunicatie/Communicatie</a:t>
            </a:r>
            <a:endParaRPr lang="nl-BE" sz="1000" dirty="0">
              <a:latin typeface="+mn-lt"/>
              <a:cs typeface="Arial" panose="020B0604020202020204" pitchFamily="34" charset="0"/>
            </a:endParaRPr>
          </a:p>
        </p:txBody>
      </p:sp>
      <p:sp>
        <p:nvSpPr>
          <p:cNvPr id="114" name="TextBox 36">
            <a:extLst>
              <a:ext uri="{FF2B5EF4-FFF2-40B4-BE49-F238E27FC236}">
                <a16:creationId xmlns:a16="http://schemas.microsoft.com/office/drawing/2014/main" id="{8B38AB47-D7F6-43A9-82FC-26DB1C7F11F0}"/>
              </a:ext>
            </a:extLst>
          </p:cNvPr>
          <p:cNvSpPr txBox="1"/>
          <p:nvPr userDrawn="1"/>
        </p:nvSpPr>
        <p:spPr>
          <a:xfrm>
            <a:off x="14856787" y="2951997"/>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Over deze template</a:t>
            </a:r>
            <a:endParaRPr lang="en-US" sz="1400" b="1" dirty="0">
              <a:solidFill>
                <a:schemeClr val="tx2"/>
              </a:solidFill>
              <a:latin typeface="+mn-lt"/>
              <a:cs typeface="Arial" panose="020B0604020202020204" pitchFamily="34" charset="0"/>
            </a:endParaRPr>
          </a:p>
        </p:txBody>
      </p:sp>
      <p:sp>
        <p:nvSpPr>
          <p:cNvPr id="116" name="TextBox 36">
            <a:extLst>
              <a:ext uri="{FF2B5EF4-FFF2-40B4-BE49-F238E27FC236}">
                <a16:creationId xmlns:a16="http://schemas.microsoft.com/office/drawing/2014/main" id="{DE98C9ED-DA0E-4489-AFB6-87BCD764E8A7}"/>
              </a:ext>
            </a:extLst>
          </p:cNvPr>
          <p:cNvSpPr txBox="1"/>
          <p:nvPr userDrawn="1"/>
        </p:nvSpPr>
        <p:spPr>
          <a:xfrm>
            <a:off x="9292223" y="5700406"/>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Kleuren</a:t>
            </a:r>
            <a:endParaRPr lang="en-US" sz="1400" b="1" dirty="0">
              <a:solidFill>
                <a:schemeClr val="tx2"/>
              </a:solidFill>
              <a:latin typeface="+mn-lt"/>
              <a:cs typeface="Arial" panose="020B0604020202020204" pitchFamily="34" charset="0"/>
            </a:endParaRPr>
          </a:p>
        </p:txBody>
      </p:sp>
      <p:cxnSp>
        <p:nvCxnSpPr>
          <p:cNvPr id="117" name="Straight Connector 37">
            <a:extLst>
              <a:ext uri="{FF2B5EF4-FFF2-40B4-BE49-F238E27FC236}">
                <a16:creationId xmlns:a16="http://schemas.microsoft.com/office/drawing/2014/main" id="{3EED5409-45F2-4D7E-8B14-5980F8596974}"/>
              </a:ext>
            </a:extLst>
          </p:cNvPr>
          <p:cNvCxnSpPr>
            <a:cxnSpLocks/>
          </p:cNvCxnSpPr>
          <p:nvPr userDrawn="1"/>
        </p:nvCxnSpPr>
        <p:spPr>
          <a:xfrm>
            <a:off x="9395015" y="6373382"/>
            <a:ext cx="2663345"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grpSp>
        <p:nvGrpSpPr>
          <p:cNvPr id="119" name="Groep 118">
            <a:extLst>
              <a:ext uri="{FF2B5EF4-FFF2-40B4-BE49-F238E27FC236}">
                <a16:creationId xmlns:a16="http://schemas.microsoft.com/office/drawing/2014/main" id="{A8B5B5E1-95C0-4AEC-B273-7921DC462D82}"/>
              </a:ext>
            </a:extLst>
          </p:cNvPr>
          <p:cNvGrpSpPr/>
          <p:nvPr userDrawn="1"/>
        </p:nvGrpSpPr>
        <p:grpSpPr>
          <a:xfrm>
            <a:off x="9402506" y="6426409"/>
            <a:ext cx="1871067" cy="1785104"/>
            <a:chOff x="15665503" y="2139926"/>
            <a:chExt cx="1871067" cy="1785104"/>
          </a:xfrm>
        </p:grpSpPr>
        <p:sp>
          <p:nvSpPr>
            <p:cNvPr id="103" name="Rechthoek 102">
              <a:extLst>
                <a:ext uri="{FF2B5EF4-FFF2-40B4-BE49-F238E27FC236}">
                  <a16:creationId xmlns:a16="http://schemas.microsoft.com/office/drawing/2014/main" id="{04E0274B-4A23-4599-8B39-A2CDABB5ECA3}"/>
                </a:ext>
              </a:extLst>
            </p:cNvPr>
            <p:cNvSpPr/>
            <p:nvPr userDrawn="1"/>
          </p:nvSpPr>
          <p:spPr>
            <a:xfrm>
              <a:off x="15665506" y="2356874"/>
              <a:ext cx="142875" cy="142875"/>
            </a:xfrm>
            <a:prstGeom prst="rect">
              <a:avLst/>
            </a:prstGeom>
            <a:solidFill>
              <a:srgbClr val="44C8F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rgbClr val="44C8F5"/>
                </a:solidFill>
              </a:endParaRPr>
            </a:p>
          </p:txBody>
        </p:sp>
        <p:sp>
          <p:nvSpPr>
            <p:cNvPr id="104" name="Rechthoek 103">
              <a:extLst>
                <a:ext uri="{FF2B5EF4-FFF2-40B4-BE49-F238E27FC236}">
                  <a16:creationId xmlns:a16="http://schemas.microsoft.com/office/drawing/2014/main" id="{E1C80EC1-5F77-4E24-97DC-457FB1A14657}"/>
                </a:ext>
              </a:extLst>
            </p:cNvPr>
            <p:cNvSpPr/>
            <p:nvPr userDrawn="1"/>
          </p:nvSpPr>
          <p:spPr>
            <a:xfrm>
              <a:off x="15665505" y="2658102"/>
              <a:ext cx="142875" cy="14287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rgbClr val="44C8F5"/>
                </a:solidFill>
              </a:endParaRPr>
            </a:p>
          </p:txBody>
        </p:sp>
        <p:sp>
          <p:nvSpPr>
            <p:cNvPr id="105" name="Rechthoek 104">
              <a:extLst>
                <a:ext uri="{FF2B5EF4-FFF2-40B4-BE49-F238E27FC236}">
                  <a16:creationId xmlns:a16="http://schemas.microsoft.com/office/drawing/2014/main" id="{032FF1D0-E9B8-496A-AD2B-856323BFB5F3}"/>
                </a:ext>
              </a:extLst>
            </p:cNvPr>
            <p:cNvSpPr/>
            <p:nvPr userDrawn="1"/>
          </p:nvSpPr>
          <p:spPr>
            <a:xfrm>
              <a:off x="15665505" y="2959330"/>
              <a:ext cx="142875" cy="14287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rgbClr val="44C8F5"/>
                </a:solidFill>
              </a:endParaRPr>
            </a:p>
          </p:txBody>
        </p:sp>
        <p:sp>
          <p:nvSpPr>
            <p:cNvPr id="106" name="Rechthoek 105">
              <a:extLst>
                <a:ext uri="{FF2B5EF4-FFF2-40B4-BE49-F238E27FC236}">
                  <a16:creationId xmlns:a16="http://schemas.microsoft.com/office/drawing/2014/main" id="{7F705A8C-EA5F-4F41-AD15-B86434C8BD00}"/>
                </a:ext>
              </a:extLst>
            </p:cNvPr>
            <p:cNvSpPr/>
            <p:nvPr userDrawn="1"/>
          </p:nvSpPr>
          <p:spPr>
            <a:xfrm>
              <a:off x="15665504" y="3260558"/>
              <a:ext cx="142875" cy="142875"/>
            </a:xfrm>
            <a:prstGeom prst="rect">
              <a:avLst/>
            </a:prstGeom>
            <a:solidFill>
              <a:srgbClr val="EC008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rgbClr val="44C8F5"/>
                </a:solidFill>
              </a:endParaRPr>
            </a:p>
          </p:txBody>
        </p:sp>
        <p:sp>
          <p:nvSpPr>
            <p:cNvPr id="107" name="Rechthoek 106">
              <a:extLst>
                <a:ext uri="{FF2B5EF4-FFF2-40B4-BE49-F238E27FC236}">
                  <a16:creationId xmlns:a16="http://schemas.microsoft.com/office/drawing/2014/main" id="{A0474411-4E19-4BC3-8560-FCFC981AB516}"/>
                </a:ext>
              </a:extLst>
            </p:cNvPr>
            <p:cNvSpPr/>
            <p:nvPr userDrawn="1"/>
          </p:nvSpPr>
          <p:spPr>
            <a:xfrm>
              <a:off x="15665503" y="3561785"/>
              <a:ext cx="142875" cy="142875"/>
            </a:xfrm>
            <a:prstGeom prst="rect">
              <a:avLst/>
            </a:prstGeom>
            <a:solidFill>
              <a:srgbClr val="FFF2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rgbClr val="44C8F5"/>
                </a:solidFill>
              </a:endParaRPr>
            </a:p>
          </p:txBody>
        </p:sp>
        <p:sp>
          <p:nvSpPr>
            <p:cNvPr id="118" name="TextBox 38">
              <a:extLst>
                <a:ext uri="{FF2B5EF4-FFF2-40B4-BE49-F238E27FC236}">
                  <a16:creationId xmlns:a16="http://schemas.microsoft.com/office/drawing/2014/main" id="{287A7DDB-E8BB-46B2-9EC3-C6D16541431F}"/>
                </a:ext>
              </a:extLst>
            </p:cNvPr>
            <p:cNvSpPr txBox="1"/>
            <p:nvPr userDrawn="1"/>
          </p:nvSpPr>
          <p:spPr>
            <a:xfrm>
              <a:off x="15808378" y="2139926"/>
              <a:ext cx="1728192" cy="1785104"/>
            </a:xfrm>
            <a:prstGeom prst="rect">
              <a:avLst/>
            </a:prstGeom>
            <a:noFill/>
          </p:spPr>
          <p:txBody>
            <a:bodyPr wrap="square" rtlCol="0">
              <a:spAutoFit/>
            </a:bodyPr>
            <a:lstStyle/>
            <a:p>
              <a:pPr marL="0" indent="0" algn="l">
                <a:buFontTx/>
                <a:buNone/>
              </a:pPr>
              <a:r>
                <a:rPr lang="en-US" sz="1000" dirty="0"/>
                <a:t>H</a:t>
              </a:r>
              <a:r>
                <a:rPr lang="nl-BE" sz="1000" dirty="0" err="1"/>
                <a:t>oofdkleur</a:t>
              </a:r>
              <a:endParaRPr lang="nl-BE" sz="1000" dirty="0"/>
            </a:p>
            <a:p>
              <a:pPr marL="0" indent="0" algn="l">
                <a:buFontTx/>
                <a:buNone/>
              </a:pPr>
              <a:r>
                <a:rPr lang="nl-BE" sz="1000" dirty="0"/>
                <a:t>Blauw (RGB: 68,200,245)</a:t>
              </a:r>
            </a:p>
            <a:p>
              <a:pPr marL="0" indent="0">
                <a:buFontTx/>
                <a:buNone/>
              </a:pPr>
              <a:r>
                <a:rPr lang="en-US" sz="1000" dirty="0"/>
                <a:t>1</a:t>
              </a:r>
              <a:r>
                <a:rPr lang="en-US" sz="1000" baseline="30000" dirty="0"/>
                <a:t>ste </a:t>
              </a:r>
              <a:r>
                <a:rPr lang="nl-BE" sz="1000" dirty="0"/>
                <a:t> Tekstkleur </a:t>
              </a:r>
            </a:p>
            <a:p>
              <a:pPr marL="0" indent="0">
                <a:buFontTx/>
                <a:buNone/>
              </a:pPr>
              <a:r>
                <a:rPr lang="nl-BE" sz="1000" dirty="0"/>
                <a:t>Wit (RGB:255,255,255)</a:t>
              </a:r>
            </a:p>
            <a:p>
              <a:pPr marL="0" indent="0">
                <a:buFontTx/>
                <a:buNone/>
              </a:pPr>
              <a:r>
                <a:rPr lang="en-US" sz="1000" dirty="0"/>
                <a:t>2</a:t>
              </a:r>
              <a:r>
                <a:rPr lang="en-US" sz="1000" baseline="30000" dirty="0"/>
                <a:t>de</a:t>
              </a:r>
              <a:r>
                <a:rPr lang="en-US" sz="1000" dirty="0"/>
                <a:t>   </a:t>
              </a:r>
              <a:r>
                <a:rPr lang="en-US" sz="1000" dirty="0" err="1"/>
                <a:t>Tekstkleur</a:t>
              </a:r>
              <a:endParaRPr lang="en-US" sz="1000" dirty="0"/>
            </a:p>
            <a:p>
              <a:pPr marL="0" indent="0">
                <a:buFontTx/>
                <a:buNone/>
              </a:pPr>
              <a:r>
                <a:rPr lang="en-US" sz="1000" dirty="0"/>
                <a:t>Z</a:t>
              </a:r>
              <a:r>
                <a:rPr lang="nl-BE" sz="1000" dirty="0"/>
                <a:t>wart (RGB:0,0,0)</a:t>
              </a:r>
            </a:p>
            <a:p>
              <a:pPr marL="0" indent="0">
                <a:buFontTx/>
                <a:buNone/>
              </a:pPr>
              <a:r>
                <a:rPr lang="en-US" sz="1000" dirty="0"/>
                <a:t>Extra: </a:t>
              </a:r>
            </a:p>
            <a:p>
              <a:pPr marL="0" indent="0">
                <a:buFontTx/>
                <a:buNone/>
              </a:pPr>
              <a:r>
                <a:rPr lang="en-US" sz="1000" dirty="0"/>
                <a:t>Magenta</a:t>
              </a:r>
              <a:r>
                <a:rPr lang="nl-BE" sz="1000" dirty="0"/>
                <a:t> (RGB: 236,0,140)</a:t>
              </a:r>
            </a:p>
            <a:p>
              <a:pPr marL="0" indent="0">
                <a:buFontTx/>
                <a:buNone/>
              </a:pPr>
              <a:r>
                <a:rPr lang="nl-BE" sz="1000" dirty="0"/>
                <a:t>Extra:</a:t>
              </a:r>
            </a:p>
            <a:p>
              <a:pPr marL="0" indent="0">
                <a:buFontTx/>
                <a:buNone/>
              </a:pPr>
              <a:r>
                <a:rPr lang="nl-BE" sz="1000" dirty="0"/>
                <a:t>Geel (RGB: 255,242,0) (niet gebruiken op wit)</a:t>
              </a:r>
            </a:p>
          </p:txBody>
        </p:sp>
      </p:grpSp>
      <p:sp>
        <p:nvSpPr>
          <p:cNvPr id="120" name="TextBox 36">
            <a:extLst>
              <a:ext uri="{FF2B5EF4-FFF2-40B4-BE49-F238E27FC236}">
                <a16:creationId xmlns:a16="http://schemas.microsoft.com/office/drawing/2014/main" id="{3EAF5BE9-EF67-47E5-A682-94D24FB13906}"/>
              </a:ext>
            </a:extLst>
          </p:cNvPr>
          <p:cNvSpPr txBox="1"/>
          <p:nvPr userDrawn="1"/>
        </p:nvSpPr>
        <p:spPr>
          <a:xfrm>
            <a:off x="14843097" y="1530329"/>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Hulplijnen tonen aanpassen</a:t>
            </a:r>
            <a:endParaRPr lang="en-US" sz="1400" b="1" dirty="0">
              <a:solidFill>
                <a:schemeClr val="tx2"/>
              </a:solidFill>
              <a:latin typeface="+mn-lt"/>
              <a:cs typeface="Arial" panose="020B0604020202020204" pitchFamily="34" charset="0"/>
            </a:endParaRPr>
          </a:p>
        </p:txBody>
      </p:sp>
      <p:cxnSp>
        <p:nvCxnSpPr>
          <p:cNvPr id="121" name="Straight Connector 37">
            <a:extLst>
              <a:ext uri="{FF2B5EF4-FFF2-40B4-BE49-F238E27FC236}">
                <a16:creationId xmlns:a16="http://schemas.microsoft.com/office/drawing/2014/main" id="{819FD590-9EA9-40CE-B351-6A5B55A4522C}"/>
              </a:ext>
            </a:extLst>
          </p:cNvPr>
          <p:cNvCxnSpPr>
            <a:cxnSpLocks/>
          </p:cNvCxnSpPr>
          <p:nvPr userDrawn="1"/>
        </p:nvCxnSpPr>
        <p:spPr>
          <a:xfrm>
            <a:off x="14951109" y="2192081"/>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sp>
        <p:nvSpPr>
          <p:cNvPr id="122" name="TextBox 38">
            <a:extLst>
              <a:ext uri="{FF2B5EF4-FFF2-40B4-BE49-F238E27FC236}">
                <a16:creationId xmlns:a16="http://schemas.microsoft.com/office/drawing/2014/main" id="{4B3EA554-D090-4E0C-B829-633532215D24}"/>
              </a:ext>
            </a:extLst>
          </p:cNvPr>
          <p:cNvSpPr txBox="1"/>
          <p:nvPr userDrawn="1"/>
        </p:nvSpPr>
        <p:spPr>
          <a:xfrm>
            <a:off x="14845814" y="2258927"/>
            <a:ext cx="2770673" cy="553998"/>
          </a:xfrm>
          <a:prstGeom prst="rect">
            <a:avLst/>
          </a:prstGeom>
          <a:noFill/>
        </p:spPr>
        <p:txBody>
          <a:bodyPr wrap="square" rtlCol="0">
            <a:spAutoFit/>
          </a:bodyPr>
          <a:lstStyle/>
          <a:p>
            <a:r>
              <a:rPr lang="nl-NL" sz="1000" dirty="0">
                <a:latin typeface="+mn-lt"/>
                <a:cs typeface="Arial" panose="020B0604020202020204" pitchFamily="34" charset="0"/>
              </a:rPr>
              <a:t>In elke slide </a:t>
            </a:r>
            <a:r>
              <a:rPr lang="nl-NL" sz="1000" dirty="0" err="1">
                <a:latin typeface="+mn-lt"/>
                <a:cs typeface="Arial" panose="020B0604020202020204" pitchFamily="34" charset="0"/>
              </a:rPr>
              <a:t>layout</a:t>
            </a:r>
            <a:r>
              <a:rPr lang="nl-NL" sz="1000" dirty="0">
                <a:latin typeface="+mn-lt"/>
                <a:cs typeface="Arial" panose="020B0604020202020204" pitchFamily="34" charset="0"/>
              </a:rPr>
              <a:t> zijn er hulplijnen beschikbaar, deze kan je tonen/verbergen via Beeld &gt; hulplijnen  </a:t>
            </a:r>
          </a:p>
        </p:txBody>
      </p:sp>
      <p:cxnSp>
        <p:nvCxnSpPr>
          <p:cNvPr id="100" name="Straight Connector 37">
            <a:extLst>
              <a:ext uri="{FF2B5EF4-FFF2-40B4-BE49-F238E27FC236}">
                <a16:creationId xmlns:a16="http://schemas.microsoft.com/office/drawing/2014/main" id="{6F7C9DAC-41A9-4153-AE22-D38B2FBB1ADB}"/>
              </a:ext>
            </a:extLst>
          </p:cNvPr>
          <p:cNvCxnSpPr>
            <a:cxnSpLocks/>
          </p:cNvCxnSpPr>
          <p:nvPr userDrawn="1"/>
        </p:nvCxnSpPr>
        <p:spPr>
          <a:xfrm>
            <a:off x="14940538" y="3589460"/>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01" name="Straight Connector 37">
            <a:extLst>
              <a:ext uri="{FF2B5EF4-FFF2-40B4-BE49-F238E27FC236}">
                <a16:creationId xmlns:a16="http://schemas.microsoft.com/office/drawing/2014/main" id="{EC732D33-6040-427E-9F3D-46B5263A9C64}"/>
              </a:ext>
            </a:extLst>
          </p:cNvPr>
          <p:cNvCxnSpPr>
            <a:cxnSpLocks/>
          </p:cNvCxnSpPr>
          <p:nvPr userDrawn="1"/>
        </p:nvCxnSpPr>
        <p:spPr>
          <a:xfrm>
            <a:off x="14951108" y="5676190"/>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02" name="Straight Connector 37">
            <a:extLst>
              <a:ext uri="{FF2B5EF4-FFF2-40B4-BE49-F238E27FC236}">
                <a16:creationId xmlns:a16="http://schemas.microsoft.com/office/drawing/2014/main" id="{26947BBD-0A4B-44D3-A915-652A012A7A58}"/>
              </a:ext>
            </a:extLst>
          </p:cNvPr>
          <p:cNvCxnSpPr>
            <a:cxnSpLocks/>
          </p:cNvCxnSpPr>
          <p:nvPr userDrawn="1"/>
        </p:nvCxnSpPr>
        <p:spPr>
          <a:xfrm>
            <a:off x="12172955" y="2192081"/>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08" name="Straight Connector 37">
            <a:extLst>
              <a:ext uri="{FF2B5EF4-FFF2-40B4-BE49-F238E27FC236}">
                <a16:creationId xmlns:a16="http://schemas.microsoft.com/office/drawing/2014/main" id="{0D0046EC-C8CD-4C56-9DC8-1478BB78D138}"/>
              </a:ext>
            </a:extLst>
          </p:cNvPr>
          <p:cNvCxnSpPr>
            <a:cxnSpLocks/>
          </p:cNvCxnSpPr>
          <p:nvPr userDrawn="1"/>
        </p:nvCxnSpPr>
        <p:spPr>
          <a:xfrm>
            <a:off x="9409198" y="2201606"/>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09" name="Straight Connector 37">
            <a:extLst>
              <a:ext uri="{FF2B5EF4-FFF2-40B4-BE49-F238E27FC236}">
                <a16:creationId xmlns:a16="http://schemas.microsoft.com/office/drawing/2014/main" id="{B2DDD7FA-819F-4750-AE5F-4436241AE3CB}"/>
              </a:ext>
            </a:extLst>
          </p:cNvPr>
          <p:cNvCxnSpPr>
            <a:cxnSpLocks/>
          </p:cNvCxnSpPr>
          <p:nvPr userDrawn="1"/>
        </p:nvCxnSpPr>
        <p:spPr>
          <a:xfrm>
            <a:off x="6608159" y="2201606"/>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10" name="Straight Connector 37">
            <a:extLst>
              <a:ext uri="{FF2B5EF4-FFF2-40B4-BE49-F238E27FC236}">
                <a16:creationId xmlns:a16="http://schemas.microsoft.com/office/drawing/2014/main" id="{5C1725D8-6592-425C-9718-5A8059E62B2B}"/>
              </a:ext>
            </a:extLst>
          </p:cNvPr>
          <p:cNvCxnSpPr>
            <a:cxnSpLocks/>
          </p:cNvCxnSpPr>
          <p:nvPr userDrawn="1"/>
        </p:nvCxnSpPr>
        <p:spPr>
          <a:xfrm>
            <a:off x="6596037" y="6369872"/>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11" name="Straight Connector 37">
            <a:extLst>
              <a:ext uri="{FF2B5EF4-FFF2-40B4-BE49-F238E27FC236}">
                <a16:creationId xmlns:a16="http://schemas.microsoft.com/office/drawing/2014/main" id="{CA82EA55-5530-4901-8B06-125D61B51802}"/>
              </a:ext>
            </a:extLst>
          </p:cNvPr>
          <p:cNvCxnSpPr>
            <a:cxnSpLocks/>
          </p:cNvCxnSpPr>
          <p:nvPr userDrawn="1"/>
        </p:nvCxnSpPr>
        <p:spPr>
          <a:xfrm>
            <a:off x="9396501" y="4288366"/>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12" name="Straight Connector 37">
            <a:extLst>
              <a:ext uri="{FF2B5EF4-FFF2-40B4-BE49-F238E27FC236}">
                <a16:creationId xmlns:a16="http://schemas.microsoft.com/office/drawing/2014/main" id="{668DCCB7-376A-483D-AFAB-A8639131083C}"/>
              </a:ext>
            </a:extLst>
          </p:cNvPr>
          <p:cNvCxnSpPr>
            <a:cxnSpLocks/>
          </p:cNvCxnSpPr>
          <p:nvPr userDrawn="1"/>
        </p:nvCxnSpPr>
        <p:spPr>
          <a:xfrm>
            <a:off x="12194909" y="7084284"/>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88" name="Straight Connector 37">
            <a:extLst>
              <a:ext uri="{FF2B5EF4-FFF2-40B4-BE49-F238E27FC236}">
                <a16:creationId xmlns:a16="http://schemas.microsoft.com/office/drawing/2014/main" id="{8FB72589-A4DA-4C84-8350-C97570E4F447}"/>
              </a:ext>
            </a:extLst>
          </p:cNvPr>
          <p:cNvCxnSpPr>
            <a:cxnSpLocks/>
          </p:cNvCxnSpPr>
          <p:nvPr userDrawn="1"/>
        </p:nvCxnSpPr>
        <p:spPr>
          <a:xfrm>
            <a:off x="6605430" y="3600349"/>
            <a:ext cx="2663345"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sp>
        <p:nvSpPr>
          <p:cNvPr id="91" name="TextBox 36">
            <a:extLst>
              <a:ext uri="{FF2B5EF4-FFF2-40B4-BE49-F238E27FC236}">
                <a16:creationId xmlns:a16="http://schemas.microsoft.com/office/drawing/2014/main" id="{D7713FE1-89B6-48B8-BAF6-7D35FD23F464}"/>
              </a:ext>
            </a:extLst>
          </p:cNvPr>
          <p:cNvSpPr txBox="1"/>
          <p:nvPr userDrawn="1"/>
        </p:nvSpPr>
        <p:spPr>
          <a:xfrm>
            <a:off x="12081358" y="3600447"/>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Tabellen aanpassen</a:t>
            </a:r>
            <a:endParaRPr lang="en-US" sz="1400" b="1" dirty="0">
              <a:solidFill>
                <a:schemeClr val="tx2"/>
              </a:solidFill>
              <a:latin typeface="+mn-lt"/>
              <a:cs typeface="Arial" panose="020B0604020202020204" pitchFamily="34" charset="0"/>
            </a:endParaRPr>
          </a:p>
        </p:txBody>
      </p:sp>
      <p:sp>
        <p:nvSpPr>
          <p:cNvPr id="95" name="TextBox 38">
            <a:extLst>
              <a:ext uri="{FF2B5EF4-FFF2-40B4-BE49-F238E27FC236}">
                <a16:creationId xmlns:a16="http://schemas.microsoft.com/office/drawing/2014/main" id="{CF99A2DF-E6DD-48A7-B7C5-F9C05A360C92}"/>
              </a:ext>
            </a:extLst>
          </p:cNvPr>
          <p:cNvSpPr txBox="1"/>
          <p:nvPr userDrawn="1"/>
        </p:nvSpPr>
        <p:spPr>
          <a:xfrm>
            <a:off x="12084102" y="4341532"/>
            <a:ext cx="2770673" cy="1477328"/>
          </a:xfrm>
          <a:prstGeom prst="rect">
            <a:avLst/>
          </a:prstGeom>
          <a:noFill/>
        </p:spPr>
        <p:txBody>
          <a:bodyPr wrap="square" rtlCol="0">
            <a:spAutoFit/>
          </a:bodyPr>
          <a:lstStyle/>
          <a:p>
            <a:r>
              <a:rPr lang="nl-NL" sz="1000" dirty="0">
                <a:latin typeface="+mn-lt"/>
                <a:cs typeface="Arial" panose="020B0604020202020204" pitchFamily="34" charset="0"/>
              </a:rPr>
              <a:t>Tabellen werkt niet altijd even vlot in PowerPoint. </a:t>
            </a:r>
          </a:p>
          <a:p>
            <a:endParaRPr lang="nl-NL" sz="1000" dirty="0">
              <a:latin typeface="+mn-lt"/>
              <a:cs typeface="Arial" panose="020B0604020202020204" pitchFamily="34" charset="0"/>
            </a:endParaRPr>
          </a:p>
          <a:p>
            <a:r>
              <a:rPr lang="nl-NL" sz="1000" dirty="0">
                <a:latin typeface="+mn-lt"/>
                <a:cs typeface="Arial" panose="020B0604020202020204" pitchFamily="34" charset="0"/>
              </a:rPr>
              <a:t>Indien je de template gebruikt, klik op het icoontje voor een nieuwe tabel. Het aantal kolommen wordt automatisch verdeeld over de volledige breedte. De hoogte is zelf aan te passen. Gebruik de hulplijnen als gids.</a:t>
            </a:r>
          </a:p>
          <a:p>
            <a:endParaRPr lang="nl-NL" sz="1000" dirty="0">
              <a:latin typeface="+mn-lt"/>
              <a:cs typeface="Arial" panose="020B0604020202020204" pitchFamily="34" charset="0"/>
            </a:endParaRPr>
          </a:p>
          <a:p>
            <a:r>
              <a:rPr lang="nl-NL" sz="1000" dirty="0">
                <a:latin typeface="+mn-lt"/>
                <a:cs typeface="Arial" panose="020B0604020202020204" pitchFamily="34" charset="0"/>
              </a:rPr>
              <a:t>Pas bij ontwerpen de kleuren aan naar blauw.</a:t>
            </a:r>
          </a:p>
        </p:txBody>
      </p:sp>
      <p:cxnSp>
        <p:nvCxnSpPr>
          <p:cNvPr id="98" name="Straight Connector 37">
            <a:extLst>
              <a:ext uri="{FF2B5EF4-FFF2-40B4-BE49-F238E27FC236}">
                <a16:creationId xmlns:a16="http://schemas.microsoft.com/office/drawing/2014/main" id="{99AFE722-09B8-413F-829D-9216ACF9A7EF}"/>
              </a:ext>
            </a:extLst>
          </p:cNvPr>
          <p:cNvCxnSpPr>
            <a:cxnSpLocks/>
          </p:cNvCxnSpPr>
          <p:nvPr userDrawn="1"/>
        </p:nvCxnSpPr>
        <p:spPr>
          <a:xfrm>
            <a:off x="12172955" y="4282788"/>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pic>
        <p:nvPicPr>
          <p:cNvPr id="7" name="Afbeelding 6">
            <a:extLst>
              <a:ext uri="{FF2B5EF4-FFF2-40B4-BE49-F238E27FC236}">
                <a16:creationId xmlns:a16="http://schemas.microsoft.com/office/drawing/2014/main" id="{62AC454E-32D4-42BD-A1BE-ACA903B31E66}"/>
              </a:ext>
            </a:extLst>
          </p:cNvPr>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12176607" y="5827087"/>
            <a:ext cx="2585662" cy="361700"/>
          </a:xfrm>
          <a:prstGeom prst="rect">
            <a:avLst/>
          </a:prstGeom>
        </p:spPr>
      </p:pic>
      <p:pic>
        <p:nvPicPr>
          <p:cNvPr id="115" name="Afbeelding 114">
            <a:extLst>
              <a:ext uri="{FF2B5EF4-FFF2-40B4-BE49-F238E27FC236}">
                <a16:creationId xmlns:a16="http://schemas.microsoft.com/office/drawing/2014/main" id="{5574E764-4DF0-401B-8634-39C5C89BB7CE}"/>
              </a:ext>
            </a:extLst>
          </p:cNvPr>
          <p:cNvPicPr>
            <a:picLocks noChangeAspect="1"/>
          </p:cNvPicPr>
          <p:nvPr userDrawn="1"/>
        </p:nvPicPr>
        <p:blipFill rotWithShape="1">
          <a:blip r:embed="rId11">
            <a:extLst>
              <a:ext uri="{28A0092B-C50C-407E-A947-70E740481C1C}">
                <a14:useLocalDpi xmlns:a14="http://schemas.microsoft.com/office/drawing/2010/main" val="0"/>
              </a:ext>
            </a:extLst>
          </a:blip>
          <a:srcRect t="4581"/>
          <a:stretch/>
        </p:blipFill>
        <p:spPr>
          <a:xfrm>
            <a:off x="1068067" y="4531519"/>
            <a:ext cx="5267788" cy="4623295"/>
          </a:xfrm>
          <a:prstGeom prst="rect">
            <a:avLst/>
          </a:prstGeom>
        </p:spPr>
      </p:pic>
    </p:spTree>
    <p:extLst>
      <p:ext uri="{BB962C8B-B14F-4D97-AF65-F5344CB8AC3E}">
        <p14:creationId xmlns:p14="http://schemas.microsoft.com/office/powerpoint/2010/main" val="183724444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type="title" preserve="1">
  <p:cSld name="Tussentitel">
    <p:spTree>
      <p:nvGrpSpPr>
        <p:cNvPr id="1" name=""/>
        <p:cNvGrpSpPr/>
        <p:nvPr/>
      </p:nvGrpSpPr>
      <p:grpSpPr>
        <a:xfrm>
          <a:off x="0" y="0"/>
          <a:ext cx="0" cy="0"/>
          <a:chOff x="0" y="0"/>
          <a:chExt cx="0" cy="0"/>
        </a:xfrm>
      </p:grpSpPr>
      <p:pic>
        <p:nvPicPr>
          <p:cNvPr id="5" name="Afbeelding 4" hidden="1">
            <a:extLst>
              <a:ext uri="{FF2B5EF4-FFF2-40B4-BE49-F238E27FC236}">
                <a16:creationId xmlns:a16="http://schemas.microsoft.com/office/drawing/2014/main" id="{6146C605-8F34-42B6-AD9C-0FA5DF4B76B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10" name="Achtergrond">
            <a:extLst>
              <a:ext uri="{FF2B5EF4-FFF2-40B4-BE49-F238E27FC236}">
                <a16:creationId xmlns:a16="http://schemas.microsoft.com/office/drawing/2014/main" id="{127BD0DD-96EC-4659-8C98-AD33554F5AEF}"/>
              </a:ext>
            </a:extLst>
          </p:cNvPr>
          <p:cNvSpPr/>
          <p:nvPr userDrawn="1"/>
        </p:nvSpPr>
        <p:spPr>
          <a:xfrm>
            <a:off x="-1361" y="-6350"/>
            <a:ext cx="18291742" cy="10293350"/>
          </a:xfrm>
          <a:custGeom>
            <a:avLst/>
            <a:gdLst>
              <a:gd name="connsiteX0" fmla="*/ 17335500 w 17335500"/>
              <a:gd name="connsiteY0" fmla="*/ 9525 h 10382250"/>
              <a:gd name="connsiteX1" fmla="*/ 3409950 w 17335500"/>
              <a:gd name="connsiteY1" fmla="*/ 0 h 10382250"/>
              <a:gd name="connsiteX2" fmla="*/ 0 w 17335500"/>
              <a:gd name="connsiteY2" fmla="*/ 10382250 h 10382250"/>
              <a:gd name="connsiteX3" fmla="*/ 17335500 w 17335500"/>
              <a:gd name="connsiteY3" fmla="*/ 10334625 h 10382250"/>
              <a:gd name="connsiteX4" fmla="*/ 17335500 w 17335500"/>
              <a:gd name="connsiteY4" fmla="*/ 9525 h 10382250"/>
              <a:gd name="connsiteX0" fmla="*/ 17335500 w 17335500"/>
              <a:gd name="connsiteY0" fmla="*/ 0 h 10372725"/>
              <a:gd name="connsiteX1" fmla="*/ 3398044 w 17335500"/>
              <a:gd name="connsiteY1" fmla="*/ 28575 h 10372725"/>
              <a:gd name="connsiteX2" fmla="*/ 0 w 17335500"/>
              <a:gd name="connsiteY2" fmla="*/ 10372725 h 10372725"/>
              <a:gd name="connsiteX3" fmla="*/ 17335500 w 17335500"/>
              <a:gd name="connsiteY3" fmla="*/ 10325100 h 10372725"/>
              <a:gd name="connsiteX4" fmla="*/ 17335500 w 17335500"/>
              <a:gd name="connsiteY4" fmla="*/ 0 h 10372725"/>
              <a:gd name="connsiteX0" fmla="*/ 16937831 w 17335500"/>
              <a:gd name="connsiteY0" fmla="*/ 481012 h 10344150"/>
              <a:gd name="connsiteX1" fmla="*/ 3398044 w 17335500"/>
              <a:gd name="connsiteY1" fmla="*/ 0 h 10344150"/>
              <a:gd name="connsiteX2" fmla="*/ 0 w 17335500"/>
              <a:gd name="connsiteY2" fmla="*/ 10344150 h 10344150"/>
              <a:gd name="connsiteX3" fmla="*/ 17335500 w 17335500"/>
              <a:gd name="connsiteY3" fmla="*/ 10296525 h 10344150"/>
              <a:gd name="connsiteX4" fmla="*/ 16937831 w 17335500"/>
              <a:gd name="connsiteY4" fmla="*/ 481012 h 10344150"/>
              <a:gd name="connsiteX0" fmla="*/ 17304544 w 17335500"/>
              <a:gd name="connsiteY0" fmla="*/ 0 h 10344151"/>
              <a:gd name="connsiteX1" fmla="*/ 3398044 w 17335500"/>
              <a:gd name="connsiteY1" fmla="*/ 1 h 10344151"/>
              <a:gd name="connsiteX2" fmla="*/ 0 w 17335500"/>
              <a:gd name="connsiteY2" fmla="*/ 10344151 h 10344151"/>
              <a:gd name="connsiteX3" fmla="*/ 17335500 w 17335500"/>
              <a:gd name="connsiteY3" fmla="*/ 10296526 h 10344151"/>
              <a:gd name="connsiteX4" fmla="*/ 17304544 w 17335500"/>
              <a:gd name="connsiteY4" fmla="*/ 0 h 10344151"/>
              <a:gd name="connsiteX0" fmla="*/ 17304544 w 17304622"/>
              <a:gd name="connsiteY0" fmla="*/ 0 h 10344151"/>
              <a:gd name="connsiteX1" fmla="*/ 3398044 w 17304622"/>
              <a:gd name="connsiteY1" fmla="*/ 1 h 10344151"/>
              <a:gd name="connsiteX2" fmla="*/ 0 w 17304622"/>
              <a:gd name="connsiteY2" fmla="*/ 10344151 h 10344151"/>
              <a:gd name="connsiteX3" fmla="*/ 16309181 w 17304622"/>
              <a:gd name="connsiteY3" fmla="*/ 9244014 h 10344151"/>
              <a:gd name="connsiteX4" fmla="*/ 17304544 w 17304622"/>
              <a:gd name="connsiteY4" fmla="*/ 0 h 10344151"/>
              <a:gd name="connsiteX0" fmla="*/ 17304544 w 17309306"/>
              <a:gd name="connsiteY0" fmla="*/ 0 h 10344151"/>
              <a:gd name="connsiteX1" fmla="*/ 3398044 w 17309306"/>
              <a:gd name="connsiteY1" fmla="*/ 1 h 10344151"/>
              <a:gd name="connsiteX2" fmla="*/ 0 w 17309306"/>
              <a:gd name="connsiteY2" fmla="*/ 10344151 h 10344151"/>
              <a:gd name="connsiteX3" fmla="*/ 17309306 w 17309306"/>
              <a:gd name="connsiteY3" fmla="*/ 10287001 h 10344151"/>
              <a:gd name="connsiteX4" fmla="*/ 17304544 w 17309306"/>
              <a:gd name="connsiteY4" fmla="*/ 0 h 10344151"/>
              <a:gd name="connsiteX0" fmla="*/ 16740188 w 16744950"/>
              <a:gd name="connsiteY0" fmla="*/ 0 h 10287001"/>
              <a:gd name="connsiteX1" fmla="*/ 2833688 w 16744950"/>
              <a:gd name="connsiteY1" fmla="*/ 1 h 10287001"/>
              <a:gd name="connsiteX2" fmla="*/ 0 w 16744950"/>
              <a:gd name="connsiteY2" fmla="*/ 10106026 h 10287001"/>
              <a:gd name="connsiteX3" fmla="*/ 16744950 w 16744950"/>
              <a:gd name="connsiteY3" fmla="*/ 10287001 h 10287001"/>
              <a:gd name="connsiteX4" fmla="*/ 16740188 w 16744950"/>
              <a:gd name="connsiteY4" fmla="*/ 0 h 10287001"/>
              <a:gd name="connsiteX0" fmla="*/ 17266444 w 17271206"/>
              <a:gd name="connsiteY0" fmla="*/ 0 h 10287001"/>
              <a:gd name="connsiteX1" fmla="*/ 3359944 w 17271206"/>
              <a:gd name="connsiteY1" fmla="*/ 1 h 10287001"/>
              <a:gd name="connsiteX2" fmla="*/ 0 w 17271206"/>
              <a:gd name="connsiteY2" fmla="*/ 10287001 h 10287001"/>
              <a:gd name="connsiteX3" fmla="*/ 17271206 w 17271206"/>
              <a:gd name="connsiteY3" fmla="*/ 10287001 h 10287001"/>
              <a:gd name="connsiteX4" fmla="*/ 17266444 w 17271206"/>
              <a:gd name="connsiteY4" fmla="*/ 0 h 10287001"/>
              <a:gd name="connsiteX0" fmla="*/ 17266444 w 17271206"/>
              <a:gd name="connsiteY0" fmla="*/ 0 h 10287001"/>
              <a:gd name="connsiteX1" fmla="*/ 3359944 w 17271206"/>
              <a:gd name="connsiteY1" fmla="*/ 1 h 10287001"/>
              <a:gd name="connsiteX2" fmla="*/ 1056368 w 17271206"/>
              <a:gd name="connsiteY2" fmla="*/ 7068458 h 10287001"/>
              <a:gd name="connsiteX3" fmla="*/ 0 w 17271206"/>
              <a:gd name="connsiteY3" fmla="*/ 10287001 h 10287001"/>
              <a:gd name="connsiteX4" fmla="*/ 17271206 w 17271206"/>
              <a:gd name="connsiteY4" fmla="*/ 10287001 h 10287001"/>
              <a:gd name="connsiteX5" fmla="*/ 17266444 w 17271206"/>
              <a:gd name="connsiteY5" fmla="*/ 0 h 10287001"/>
              <a:gd name="connsiteX0" fmla="*/ 18285619 w 18290381"/>
              <a:gd name="connsiteY0" fmla="*/ 0 h 10287001"/>
              <a:gd name="connsiteX1" fmla="*/ 4379119 w 18290381"/>
              <a:gd name="connsiteY1" fmla="*/ 1 h 10287001"/>
              <a:gd name="connsiteX2" fmla="*/ 0 w 18290381"/>
              <a:gd name="connsiteY2" fmla="*/ 5863772 h 10287001"/>
              <a:gd name="connsiteX3" fmla="*/ 1019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0 h 10287001"/>
              <a:gd name="connsiteX1" fmla="*/ 4379119 w 18290381"/>
              <a:gd name="connsiteY1" fmla="*/ 1 h 10287001"/>
              <a:gd name="connsiteX2" fmla="*/ 0 w 18290381"/>
              <a:gd name="connsiteY2" fmla="*/ 5863772 h 10287001"/>
              <a:gd name="connsiteX3" fmla="*/ 3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3174 h 10290175"/>
              <a:gd name="connsiteX1" fmla="*/ 2709069 w 18290381"/>
              <a:gd name="connsiteY1" fmla="*/ 0 h 10290175"/>
              <a:gd name="connsiteX2" fmla="*/ 0 w 18290381"/>
              <a:gd name="connsiteY2" fmla="*/ 5866946 h 10290175"/>
              <a:gd name="connsiteX3" fmla="*/ 3175 w 18290381"/>
              <a:gd name="connsiteY3" fmla="*/ 10290175 h 10290175"/>
              <a:gd name="connsiteX4" fmla="*/ 18290381 w 18290381"/>
              <a:gd name="connsiteY4" fmla="*/ 10290175 h 10290175"/>
              <a:gd name="connsiteX5" fmla="*/ 18285619 w 18290381"/>
              <a:gd name="connsiteY5" fmla="*/ 3174 h 10290175"/>
              <a:gd name="connsiteX0" fmla="*/ 18285619 w 18290381"/>
              <a:gd name="connsiteY0" fmla="*/ 0 h 10287001"/>
              <a:gd name="connsiteX1" fmla="*/ 2699544 w 18290381"/>
              <a:gd name="connsiteY1" fmla="*/ 3176 h 10287001"/>
              <a:gd name="connsiteX2" fmla="*/ 0 w 18290381"/>
              <a:gd name="connsiteY2" fmla="*/ 5863772 h 10287001"/>
              <a:gd name="connsiteX3" fmla="*/ 3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6349 h 10293350"/>
              <a:gd name="connsiteX1" fmla="*/ 2699544 w 18290381"/>
              <a:gd name="connsiteY1" fmla="*/ 0 h 10293350"/>
              <a:gd name="connsiteX2" fmla="*/ 0 w 18290381"/>
              <a:gd name="connsiteY2" fmla="*/ 5870121 h 10293350"/>
              <a:gd name="connsiteX3" fmla="*/ 3175 w 18290381"/>
              <a:gd name="connsiteY3" fmla="*/ 10293350 h 10293350"/>
              <a:gd name="connsiteX4" fmla="*/ 18290381 w 18290381"/>
              <a:gd name="connsiteY4" fmla="*/ 10293350 h 10293350"/>
              <a:gd name="connsiteX5" fmla="*/ 18285619 w 18290381"/>
              <a:gd name="connsiteY5" fmla="*/ 6349 h 10293350"/>
              <a:gd name="connsiteX0" fmla="*/ 18300133 w 18304895"/>
              <a:gd name="connsiteY0" fmla="*/ 6349 h 10293350"/>
              <a:gd name="connsiteX1" fmla="*/ 2714058 w 18304895"/>
              <a:gd name="connsiteY1" fmla="*/ 0 h 10293350"/>
              <a:gd name="connsiteX2" fmla="*/ 0 w 18304895"/>
              <a:gd name="connsiteY2" fmla="*/ 8250464 h 10293350"/>
              <a:gd name="connsiteX3" fmla="*/ 17689 w 18304895"/>
              <a:gd name="connsiteY3" fmla="*/ 10293350 h 10293350"/>
              <a:gd name="connsiteX4" fmla="*/ 18304895 w 18304895"/>
              <a:gd name="connsiteY4" fmla="*/ 10293350 h 10293350"/>
              <a:gd name="connsiteX5" fmla="*/ 18300133 w 18304895"/>
              <a:gd name="connsiteY5" fmla="*/ 6349 h 10293350"/>
              <a:gd name="connsiteX0" fmla="*/ 18282504 w 18287266"/>
              <a:gd name="connsiteY0" fmla="*/ 6349 h 10293350"/>
              <a:gd name="connsiteX1" fmla="*/ 2696429 w 18287266"/>
              <a:gd name="connsiteY1" fmla="*/ 0 h 10293350"/>
              <a:gd name="connsiteX2" fmla="*/ 11399 w 18287266"/>
              <a:gd name="connsiteY2" fmla="*/ 8743949 h 10293350"/>
              <a:gd name="connsiteX3" fmla="*/ 60 w 18287266"/>
              <a:gd name="connsiteY3" fmla="*/ 10293350 h 10293350"/>
              <a:gd name="connsiteX4" fmla="*/ 18287266 w 18287266"/>
              <a:gd name="connsiteY4" fmla="*/ 10293350 h 10293350"/>
              <a:gd name="connsiteX5" fmla="*/ 18282504 w 18287266"/>
              <a:gd name="connsiteY5" fmla="*/ 6349 h 10293350"/>
              <a:gd name="connsiteX0" fmla="*/ 18286980 w 18291742"/>
              <a:gd name="connsiteY0" fmla="*/ 6349 h 10293350"/>
              <a:gd name="connsiteX1" fmla="*/ 2700905 w 18291742"/>
              <a:gd name="connsiteY1" fmla="*/ 0 h 10293350"/>
              <a:gd name="connsiteX2" fmla="*/ 0 w 18291742"/>
              <a:gd name="connsiteY2" fmla="*/ 8207374 h 10293350"/>
              <a:gd name="connsiteX3" fmla="*/ 4536 w 18291742"/>
              <a:gd name="connsiteY3" fmla="*/ 10293350 h 10293350"/>
              <a:gd name="connsiteX4" fmla="*/ 18291742 w 18291742"/>
              <a:gd name="connsiteY4" fmla="*/ 10293350 h 10293350"/>
              <a:gd name="connsiteX5" fmla="*/ 18286980 w 18291742"/>
              <a:gd name="connsiteY5" fmla="*/ 6349 h 10293350"/>
              <a:gd name="connsiteX0" fmla="*/ 18286980 w 18291742"/>
              <a:gd name="connsiteY0" fmla="*/ 6349 h 10293350"/>
              <a:gd name="connsiteX1" fmla="*/ 2684237 w 18291742"/>
              <a:gd name="connsiteY1" fmla="*/ 0 h 10293350"/>
              <a:gd name="connsiteX2" fmla="*/ 0 w 18291742"/>
              <a:gd name="connsiteY2" fmla="*/ 8207374 h 10293350"/>
              <a:gd name="connsiteX3" fmla="*/ 4536 w 18291742"/>
              <a:gd name="connsiteY3" fmla="*/ 10293350 h 10293350"/>
              <a:gd name="connsiteX4" fmla="*/ 18291742 w 18291742"/>
              <a:gd name="connsiteY4" fmla="*/ 10293350 h 10293350"/>
              <a:gd name="connsiteX5" fmla="*/ 18286980 w 18291742"/>
              <a:gd name="connsiteY5" fmla="*/ 6349 h 1029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91742" h="10293350">
                <a:moveTo>
                  <a:pt x="18286980" y="6349"/>
                </a:moveTo>
                <a:lnTo>
                  <a:pt x="2684237" y="0"/>
                </a:lnTo>
                <a:lnTo>
                  <a:pt x="0" y="8207374"/>
                </a:lnTo>
                <a:cubicBezTo>
                  <a:pt x="1058" y="9681784"/>
                  <a:pt x="3478" y="8818940"/>
                  <a:pt x="4536" y="10293350"/>
                </a:cubicBezTo>
                <a:lnTo>
                  <a:pt x="18291742" y="10293350"/>
                </a:lnTo>
                <a:cubicBezTo>
                  <a:pt x="18281423" y="6861175"/>
                  <a:pt x="18297299" y="3438524"/>
                  <a:pt x="18286980" y="6349"/>
                </a:cubicBezTo>
                <a:close/>
              </a:path>
            </a:pathLst>
          </a:custGeom>
          <a:solidFill>
            <a:srgbClr val="44C8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2" name="Title"/>
          <p:cNvSpPr>
            <a:spLocks noGrp="1"/>
          </p:cNvSpPr>
          <p:nvPr>
            <p:ph type="ctrTitle" hasCustomPrompt="1"/>
          </p:nvPr>
        </p:nvSpPr>
        <p:spPr>
          <a:xfrm>
            <a:off x="5149215" y="3398303"/>
            <a:ext cx="12376786" cy="1964494"/>
          </a:xfrm>
        </p:spPr>
        <p:txBody>
          <a:bodyPr wrap="none" lIns="0" tIns="0" rIns="0" bIns="0" anchor="b">
            <a:noAutofit/>
          </a:bodyPr>
          <a:lstStyle>
            <a:lvl1pPr algn="l">
              <a:lnSpc>
                <a:spcPct val="64000"/>
              </a:lnSpc>
              <a:defRPr sz="5400">
                <a:solidFill>
                  <a:schemeClr val="bg1"/>
                </a:solidFill>
                <a:latin typeface="Arial Rounded MT Bold" panose="020F0704030504030204" pitchFamily="34" charset="0"/>
              </a:defRPr>
            </a:lvl1pPr>
          </a:lstStyle>
          <a:p>
            <a:r>
              <a:rPr lang="nl-BE" noProof="0"/>
              <a:t>Klik om Titel te bewerken</a:t>
            </a:r>
          </a:p>
        </p:txBody>
      </p:sp>
      <p:sp>
        <p:nvSpPr>
          <p:cNvPr id="3" name="Subtitle 2"/>
          <p:cNvSpPr>
            <a:spLocks noGrp="1"/>
          </p:cNvSpPr>
          <p:nvPr>
            <p:ph type="subTitle" idx="1" hasCustomPrompt="1"/>
          </p:nvPr>
        </p:nvSpPr>
        <p:spPr>
          <a:xfrm>
            <a:off x="5177790" y="5833530"/>
            <a:ext cx="12376786" cy="2719455"/>
          </a:xfrm>
        </p:spPr>
        <p:txBody>
          <a:bodyPr lIns="0" tIns="0" rIns="0" bIns="0"/>
          <a:lstStyle>
            <a:lvl1pPr marL="0" indent="0" algn="l">
              <a:lnSpc>
                <a:spcPct val="65000"/>
              </a:lnSpc>
              <a:buNone/>
              <a:defRPr sz="3600">
                <a:solidFill>
                  <a:schemeClr val="bg1"/>
                </a:solidFill>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nl-BE" noProof="0"/>
              <a:t>Klikken om de ondertitelstijl </a:t>
            </a:r>
          </a:p>
          <a:p>
            <a:r>
              <a:rPr lang="nl-BE" noProof="0"/>
              <a:t>van het model </a:t>
            </a:r>
          </a:p>
          <a:p>
            <a:r>
              <a:rPr lang="nl-BE" noProof="0"/>
              <a:t>te bewerken</a:t>
            </a:r>
          </a:p>
        </p:txBody>
      </p:sp>
      <p:pic>
        <p:nvPicPr>
          <p:cNvPr id="11" name="Howest Logo">
            <a:extLst>
              <a:ext uri="{FF2B5EF4-FFF2-40B4-BE49-F238E27FC236}">
                <a16:creationId xmlns:a16="http://schemas.microsoft.com/office/drawing/2014/main" id="{F0A4337E-4309-4111-B746-78D887371E5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95756" y="1153469"/>
            <a:ext cx="2949143" cy="1511437"/>
          </a:xfrm>
          <a:prstGeom prst="rect">
            <a:avLst/>
          </a:prstGeom>
        </p:spPr>
      </p:pic>
      <p:sp>
        <p:nvSpPr>
          <p:cNvPr id="8" name="TextBox 4">
            <a:extLst>
              <a:ext uri="{FF2B5EF4-FFF2-40B4-BE49-F238E27FC236}">
                <a16:creationId xmlns:a16="http://schemas.microsoft.com/office/drawing/2014/main" id="{DA42037B-F9D4-4CC2-9863-1CC1A6AE5F12}"/>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Tussentitel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852464918"/>
      </p:ext>
    </p:extLst>
  </p:cSld>
  <p:clrMapOvr>
    <a:masterClrMapping/>
  </p:clrMapOvr>
  <p:extLst>
    <p:ext uri="{DCECCB84-F9BA-43D5-87BE-67443E8EF086}">
      <p15:sldGuideLst xmlns:p15="http://schemas.microsoft.com/office/powerpoint/2012/main"/>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type="title" preserve="1">
  <p:cSld name="Titel">
    <p:spTree>
      <p:nvGrpSpPr>
        <p:cNvPr id="1" name=""/>
        <p:cNvGrpSpPr/>
        <p:nvPr/>
      </p:nvGrpSpPr>
      <p:grpSpPr>
        <a:xfrm>
          <a:off x="0" y="0"/>
          <a:ext cx="0" cy="0"/>
          <a:chOff x="0" y="0"/>
          <a:chExt cx="0" cy="0"/>
        </a:xfrm>
      </p:grpSpPr>
      <p:sp>
        <p:nvSpPr>
          <p:cNvPr id="10" name="Achtergrond Blauw">
            <a:extLst>
              <a:ext uri="{FF2B5EF4-FFF2-40B4-BE49-F238E27FC236}">
                <a16:creationId xmlns:a16="http://schemas.microsoft.com/office/drawing/2014/main" id="{127BD0DD-96EC-4659-8C98-AD33554F5AEF}"/>
              </a:ext>
            </a:extLst>
          </p:cNvPr>
          <p:cNvSpPr/>
          <p:nvPr userDrawn="1"/>
        </p:nvSpPr>
        <p:spPr>
          <a:xfrm>
            <a:off x="1019175" y="-1"/>
            <a:ext cx="17271206" cy="10287001"/>
          </a:xfrm>
          <a:custGeom>
            <a:avLst/>
            <a:gdLst>
              <a:gd name="connsiteX0" fmla="*/ 17335500 w 17335500"/>
              <a:gd name="connsiteY0" fmla="*/ 9525 h 10382250"/>
              <a:gd name="connsiteX1" fmla="*/ 3409950 w 17335500"/>
              <a:gd name="connsiteY1" fmla="*/ 0 h 10382250"/>
              <a:gd name="connsiteX2" fmla="*/ 0 w 17335500"/>
              <a:gd name="connsiteY2" fmla="*/ 10382250 h 10382250"/>
              <a:gd name="connsiteX3" fmla="*/ 17335500 w 17335500"/>
              <a:gd name="connsiteY3" fmla="*/ 10334625 h 10382250"/>
              <a:gd name="connsiteX4" fmla="*/ 17335500 w 17335500"/>
              <a:gd name="connsiteY4" fmla="*/ 9525 h 10382250"/>
              <a:gd name="connsiteX0" fmla="*/ 17335500 w 17335500"/>
              <a:gd name="connsiteY0" fmla="*/ 0 h 10372725"/>
              <a:gd name="connsiteX1" fmla="*/ 3398044 w 17335500"/>
              <a:gd name="connsiteY1" fmla="*/ 28575 h 10372725"/>
              <a:gd name="connsiteX2" fmla="*/ 0 w 17335500"/>
              <a:gd name="connsiteY2" fmla="*/ 10372725 h 10372725"/>
              <a:gd name="connsiteX3" fmla="*/ 17335500 w 17335500"/>
              <a:gd name="connsiteY3" fmla="*/ 10325100 h 10372725"/>
              <a:gd name="connsiteX4" fmla="*/ 17335500 w 17335500"/>
              <a:gd name="connsiteY4" fmla="*/ 0 h 10372725"/>
              <a:gd name="connsiteX0" fmla="*/ 16937831 w 17335500"/>
              <a:gd name="connsiteY0" fmla="*/ 481012 h 10344150"/>
              <a:gd name="connsiteX1" fmla="*/ 3398044 w 17335500"/>
              <a:gd name="connsiteY1" fmla="*/ 0 h 10344150"/>
              <a:gd name="connsiteX2" fmla="*/ 0 w 17335500"/>
              <a:gd name="connsiteY2" fmla="*/ 10344150 h 10344150"/>
              <a:gd name="connsiteX3" fmla="*/ 17335500 w 17335500"/>
              <a:gd name="connsiteY3" fmla="*/ 10296525 h 10344150"/>
              <a:gd name="connsiteX4" fmla="*/ 16937831 w 17335500"/>
              <a:gd name="connsiteY4" fmla="*/ 481012 h 10344150"/>
              <a:gd name="connsiteX0" fmla="*/ 17304544 w 17335500"/>
              <a:gd name="connsiteY0" fmla="*/ 0 h 10344151"/>
              <a:gd name="connsiteX1" fmla="*/ 3398044 w 17335500"/>
              <a:gd name="connsiteY1" fmla="*/ 1 h 10344151"/>
              <a:gd name="connsiteX2" fmla="*/ 0 w 17335500"/>
              <a:gd name="connsiteY2" fmla="*/ 10344151 h 10344151"/>
              <a:gd name="connsiteX3" fmla="*/ 17335500 w 17335500"/>
              <a:gd name="connsiteY3" fmla="*/ 10296526 h 10344151"/>
              <a:gd name="connsiteX4" fmla="*/ 17304544 w 17335500"/>
              <a:gd name="connsiteY4" fmla="*/ 0 h 10344151"/>
              <a:gd name="connsiteX0" fmla="*/ 17304544 w 17304622"/>
              <a:gd name="connsiteY0" fmla="*/ 0 h 10344151"/>
              <a:gd name="connsiteX1" fmla="*/ 3398044 w 17304622"/>
              <a:gd name="connsiteY1" fmla="*/ 1 h 10344151"/>
              <a:gd name="connsiteX2" fmla="*/ 0 w 17304622"/>
              <a:gd name="connsiteY2" fmla="*/ 10344151 h 10344151"/>
              <a:gd name="connsiteX3" fmla="*/ 16309181 w 17304622"/>
              <a:gd name="connsiteY3" fmla="*/ 9244014 h 10344151"/>
              <a:gd name="connsiteX4" fmla="*/ 17304544 w 17304622"/>
              <a:gd name="connsiteY4" fmla="*/ 0 h 10344151"/>
              <a:gd name="connsiteX0" fmla="*/ 17304544 w 17309306"/>
              <a:gd name="connsiteY0" fmla="*/ 0 h 10344151"/>
              <a:gd name="connsiteX1" fmla="*/ 3398044 w 17309306"/>
              <a:gd name="connsiteY1" fmla="*/ 1 h 10344151"/>
              <a:gd name="connsiteX2" fmla="*/ 0 w 17309306"/>
              <a:gd name="connsiteY2" fmla="*/ 10344151 h 10344151"/>
              <a:gd name="connsiteX3" fmla="*/ 17309306 w 17309306"/>
              <a:gd name="connsiteY3" fmla="*/ 10287001 h 10344151"/>
              <a:gd name="connsiteX4" fmla="*/ 17304544 w 17309306"/>
              <a:gd name="connsiteY4" fmla="*/ 0 h 10344151"/>
              <a:gd name="connsiteX0" fmla="*/ 16740188 w 16744950"/>
              <a:gd name="connsiteY0" fmla="*/ 0 h 10287001"/>
              <a:gd name="connsiteX1" fmla="*/ 2833688 w 16744950"/>
              <a:gd name="connsiteY1" fmla="*/ 1 h 10287001"/>
              <a:gd name="connsiteX2" fmla="*/ 0 w 16744950"/>
              <a:gd name="connsiteY2" fmla="*/ 10106026 h 10287001"/>
              <a:gd name="connsiteX3" fmla="*/ 16744950 w 16744950"/>
              <a:gd name="connsiteY3" fmla="*/ 10287001 h 10287001"/>
              <a:gd name="connsiteX4" fmla="*/ 16740188 w 16744950"/>
              <a:gd name="connsiteY4" fmla="*/ 0 h 10287001"/>
              <a:gd name="connsiteX0" fmla="*/ 17266444 w 17271206"/>
              <a:gd name="connsiteY0" fmla="*/ 0 h 10287001"/>
              <a:gd name="connsiteX1" fmla="*/ 3359944 w 17271206"/>
              <a:gd name="connsiteY1" fmla="*/ 1 h 10287001"/>
              <a:gd name="connsiteX2" fmla="*/ 0 w 17271206"/>
              <a:gd name="connsiteY2" fmla="*/ 10287001 h 10287001"/>
              <a:gd name="connsiteX3" fmla="*/ 17271206 w 17271206"/>
              <a:gd name="connsiteY3" fmla="*/ 10287001 h 10287001"/>
              <a:gd name="connsiteX4" fmla="*/ 17266444 w 17271206"/>
              <a:gd name="connsiteY4" fmla="*/ 0 h 10287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71206" h="10287001">
                <a:moveTo>
                  <a:pt x="17266444" y="0"/>
                </a:moveTo>
                <a:lnTo>
                  <a:pt x="3359944" y="1"/>
                </a:lnTo>
                <a:lnTo>
                  <a:pt x="0" y="10287001"/>
                </a:lnTo>
                <a:lnTo>
                  <a:pt x="17271206" y="10287001"/>
                </a:lnTo>
                <a:cubicBezTo>
                  <a:pt x="17260887" y="6854826"/>
                  <a:pt x="17276763" y="3432175"/>
                  <a:pt x="17266444" y="0"/>
                </a:cubicBezTo>
                <a:close/>
              </a:path>
            </a:pathLst>
          </a:custGeom>
          <a:solidFill>
            <a:srgbClr val="44C8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pic>
        <p:nvPicPr>
          <p:cNvPr id="15" name="template Image TEMP" hidden="1">
            <a:extLst>
              <a:ext uri="{FF2B5EF4-FFF2-40B4-BE49-F238E27FC236}">
                <a16:creationId xmlns:a16="http://schemas.microsoft.com/office/drawing/2014/main" id="{4A45DE4B-E045-4661-8F27-4DF498AAD24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
            <a:ext cx="18288000" cy="10287000"/>
          </a:xfrm>
          <a:prstGeom prst="rect">
            <a:avLst/>
          </a:prstGeom>
        </p:spPr>
      </p:pic>
      <p:sp>
        <p:nvSpPr>
          <p:cNvPr id="2" name="Title 1"/>
          <p:cNvSpPr>
            <a:spLocks noGrp="1"/>
          </p:cNvSpPr>
          <p:nvPr>
            <p:ph type="ctrTitle" hasCustomPrompt="1"/>
          </p:nvPr>
        </p:nvSpPr>
        <p:spPr>
          <a:xfrm>
            <a:off x="5149215" y="4078514"/>
            <a:ext cx="12376786" cy="1964494"/>
          </a:xfrm>
        </p:spPr>
        <p:txBody>
          <a:bodyPr wrap="none" lIns="0" tIns="0" rIns="0" bIns="0" anchor="b">
            <a:noAutofit/>
          </a:bodyPr>
          <a:lstStyle>
            <a:lvl1pPr algn="l">
              <a:lnSpc>
                <a:spcPct val="100000"/>
              </a:lnSpc>
              <a:defRPr sz="5400">
                <a:solidFill>
                  <a:schemeClr val="bg1"/>
                </a:solidFill>
                <a:latin typeface="Arial Rounded MT Bold" panose="020F0704030504030204" pitchFamily="34" charset="0"/>
              </a:defRPr>
            </a:lvl1pPr>
          </a:lstStyle>
          <a:p>
            <a:br>
              <a:rPr lang="nl-BE" noProof="0"/>
            </a:br>
            <a:br>
              <a:rPr lang="nl-BE" noProof="0"/>
            </a:br>
            <a:r>
              <a:rPr lang="nl-BE" noProof="0"/>
              <a:t>Titel</a:t>
            </a:r>
          </a:p>
        </p:txBody>
      </p:sp>
      <p:sp>
        <p:nvSpPr>
          <p:cNvPr id="3" name="Subtitle 2"/>
          <p:cNvSpPr>
            <a:spLocks noGrp="1"/>
          </p:cNvSpPr>
          <p:nvPr>
            <p:ph type="subTitle" idx="1" hasCustomPrompt="1"/>
          </p:nvPr>
        </p:nvSpPr>
        <p:spPr>
          <a:xfrm>
            <a:off x="5177790" y="6692164"/>
            <a:ext cx="12376786" cy="2483643"/>
          </a:xfrm>
        </p:spPr>
        <p:txBody>
          <a:bodyPr lIns="0" tIns="0" rIns="0" bIns="0"/>
          <a:lstStyle>
            <a:lvl1pPr marL="0" indent="0" algn="l">
              <a:lnSpc>
                <a:spcPct val="65000"/>
              </a:lnSpc>
              <a:buNone/>
              <a:defRPr sz="3600">
                <a:solidFill>
                  <a:schemeClr val="bg1"/>
                </a:solidFill>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nl-BE" noProof="0"/>
              <a:t>Ondertitel tekst</a:t>
            </a:r>
          </a:p>
        </p:txBody>
      </p:sp>
      <p:pic>
        <p:nvPicPr>
          <p:cNvPr id="11" name="Howest Logo">
            <a:extLst>
              <a:ext uri="{FF2B5EF4-FFF2-40B4-BE49-F238E27FC236}">
                <a16:creationId xmlns:a16="http://schemas.microsoft.com/office/drawing/2014/main" id="{F0A4337E-4309-4111-B746-78D887371E5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3350" y="365592"/>
            <a:ext cx="7567613" cy="3878402"/>
          </a:xfrm>
          <a:prstGeom prst="rect">
            <a:avLst/>
          </a:prstGeom>
        </p:spPr>
      </p:pic>
      <p:sp>
        <p:nvSpPr>
          <p:cNvPr id="8" name="TextBox 4">
            <a:extLst>
              <a:ext uri="{FF2B5EF4-FFF2-40B4-BE49-F238E27FC236}">
                <a16:creationId xmlns:a16="http://schemas.microsoft.com/office/drawing/2014/main" id="{3518A324-C96E-44BE-ACA2-A56AC1F14FF4}"/>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Titel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140040869"/>
      </p:ext>
    </p:extLst>
  </p:cSld>
  <p:clrMapOvr>
    <a:masterClrMapping/>
  </p:clrMapOvr>
  <p:extLst>
    <p:ext uri="{DCECCB84-F9BA-43D5-87BE-67443E8EF086}">
      <p15:sldGuideLst xmlns:p15="http://schemas.microsoft.com/office/powerpoint/2012/main"/>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type="title" preserve="1">
  <p:cSld name="Quote">
    <p:spTree>
      <p:nvGrpSpPr>
        <p:cNvPr id="1" name=""/>
        <p:cNvGrpSpPr/>
        <p:nvPr/>
      </p:nvGrpSpPr>
      <p:grpSpPr>
        <a:xfrm>
          <a:off x="0" y="0"/>
          <a:ext cx="0" cy="0"/>
          <a:chOff x="0" y="0"/>
          <a:chExt cx="0" cy="0"/>
        </a:xfrm>
      </p:grpSpPr>
      <p:pic>
        <p:nvPicPr>
          <p:cNvPr id="5" name="Afbeelding 4" hidden="1">
            <a:extLst>
              <a:ext uri="{FF2B5EF4-FFF2-40B4-BE49-F238E27FC236}">
                <a16:creationId xmlns:a16="http://schemas.microsoft.com/office/drawing/2014/main" id="{6146C605-8F34-42B6-AD9C-0FA5DF4B76B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10" name="Achtergrond">
            <a:extLst>
              <a:ext uri="{FF2B5EF4-FFF2-40B4-BE49-F238E27FC236}">
                <a16:creationId xmlns:a16="http://schemas.microsoft.com/office/drawing/2014/main" id="{127BD0DD-96EC-4659-8C98-AD33554F5AEF}"/>
              </a:ext>
            </a:extLst>
          </p:cNvPr>
          <p:cNvSpPr/>
          <p:nvPr userDrawn="1"/>
        </p:nvSpPr>
        <p:spPr>
          <a:xfrm>
            <a:off x="-1361" y="-6350"/>
            <a:ext cx="18291742" cy="10293350"/>
          </a:xfrm>
          <a:custGeom>
            <a:avLst/>
            <a:gdLst>
              <a:gd name="connsiteX0" fmla="*/ 17335500 w 17335500"/>
              <a:gd name="connsiteY0" fmla="*/ 9525 h 10382250"/>
              <a:gd name="connsiteX1" fmla="*/ 3409950 w 17335500"/>
              <a:gd name="connsiteY1" fmla="*/ 0 h 10382250"/>
              <a:gd name="connsiteX2" fmla="*/ 0 w 17335500"/>
              <a:gd name="connsiteY2" fmla="*/ 10382250 h 10382250"/>
              <a:gd name="connsiteX3" fmla="*/ 17335500 w 17335500"/>
              <a:gd name="connsiteY3" fmla="*/ 10334625 h 10382250"/>
              <a:gd name="connsiteX4" fmla="*/ 17335500 w 17335500"/>
              <a:gd name="connsiteY4" fmla="*/ 9525 h 10382250"/>
              <a:gd name="connsiteX0" fmla="*/ 17335500 w 17335500"/>
              <a:gd name="connsiteY0" fmla="*/ 0 h 10372725"/>
              <a:gd name="connsiteX1" fmla="*/ 3398044 w 17335500"/>
              <a:gd name="connsiteY1" fmla="*/ 28575 h 10372725"/>
              <a:gd name="connsiteX2" fmla="*/ 0 w 17335500"/>
              <a:gd name="connsiteY2" fmla="*/ 10372725 h 10372725"/>
              <a:gd name="connsiteX3" fmla="*/ 17335500 w 17335500"/>
              <a:gd name="connsiteY3" fmla="*/ 10325100 h 10372725"/>
              <a:gd name="connsiteX4" fmla="*/ 17335500 w 17335500"/>
              <a:gd name="connsiteY4" fmla="*/ 0 h 10372725"/>
              <a:gd name="connsiteX0" fmla="*/ 16937831 w 17335500"/>
              <a:gd name="connsiteY0" fmla="*/ 481012 h 10344150"/>
              <a:gd name="connsiteX1" fmla="*/ 3398044 w 17335500"/>
              <a:gd name="connsiteY1" fmla="*/ 0 h 10344150"/>
              <a:gd name="connsiteX2" fmla="*/ 0 w 17335500"/>
              <a:gd name="connsiteY2" fmla="*/ 10344150 h 10344150"/>
              <a:gd name="connsiteX3" fmla="*/ 17335500 w 17335500"/>
              <a:gd name="connsiteY3" fmla="*/ 10296525 h 10344150"/>
              <a:gd name="connsiteX4" fmla="*/ 16937831 w 17335500"/>
              <a:gd name="connsiteY4" fmla="*/ 481012 h 10344150"/>
              <a:gd name="connsiteX0" fmla="*/ 17304544 w 17335500"/>
              <a:gd name="connsiteY0" fmla="*/ 0 h 10344151"/>
              <a:gd name="connsiteX1" fmla="*/ 3398044 w 17335500"/>
              <a:gd name="connsiteY1" fmla="*/ 1 h 10344151"/>
              <a:gd name="connsiteX2" fmla="*/ 0 w 17335500"/>
              <a:gd name="connsiteY2" fmla="*/ 10344151 h 10344151"/>
              <a:gd name="connsiteX3" fmla="*/ 17335500 w 17335500"/>
              <a:gd name="connsiteY3" fmla="*/ 10296526 h 10344151"/>
              <a:gd name="connsiteX4" fmla="*/ 17304544 w 17335500"/>
              <a:gd name="connsiteY4" fmla="*/ 0 h 10344151"/>
              <a:gd name="connsiteX0" fmla="*/ 17304544 w 17304622"/>
              <a:gd name="connsiteY0" fmla="*/ 0 h 10344151"/>
              <a:gd name="connsiteX1" fmla="*/ 3398044 w 17304622"/>
              <a:gd name="connsiteY1" fmla="*/ 1 h 10344151"/>
              <a:gd name="connsiteX2" fmla="*/ 0 w 17304622"/>
              <a:gd name="connsiteY2" fmla="*/ 10344151 h 10344151"/>
              <a:gd name="connsiteX3" fmla="*/ 16309181 w 17304622"/>
              <a:gd name="connsiteY3" fmla="*/ 9244014 h 10344151"/>
              <a:gd name="connsiteX4" fmla="*/ 17304544 w 17304622"/>
              <a:gd name="connsiteY4" fmla="*/ 0 h 10344151"/>
              <a:gd name="connsiteX0" fmla="*/ 17304544 w 17309306"/>
              <a:gd name="connsiteY0" fmla="*/ 0 h 10344151"/>
              <a:gd name="connsiteX1" fmla="*/ 3398044 w 17309306"/>
              <a:gd name="connsiteY1" fmla="*/ 1 h 10344151"/>
              <a:gd name="connsiteX2" fmla="*/ 0 w 17309306"/>
              <a:gd name="connsiteY2" fmla="*/ 10344151 h 10344151"/>
              <a:gd name="connsiteX3" fmla="*/ 17309306 w 17309306"/>
              <a:gd name="connsiteY3" fmla="*/ 10287001 h 10344151"/>
              <a:gd name="connsiteX4" fmla="*/ 17304544 w 17309306"/>
              <a:gd name="connsiteY4" fmla="*/ 0 h 10344151"/>
              <a:gd name="connsiteX0" fmla="*/ 16740188 w 16744950"/>
              <a:gd name="connsiteY0" fmla="*/ 0 h 10287001"/>
              <a:gd name="connsiteX1" fmla="*/ 2833688 w 16744950"/>
              <a:gd name="connsiteY1" fmla="*/ 1 h 10287001"/>
              <a:gd name="connsiteX2" fmla="*/ 0 w 16744950"/>
              <a:gd name="connsiteY2" fmla="*/ 10106026 h 10287001"/>
              <a:gd name="connsiteX3" fmla="*/ 16744950 w 16744950"/>
              <a:gd name="connsiteY3" fmla="*/ 10287001 h 10287001"/>
              <a:gd name="connsiteX4" fmla="*/ 16740188 w 16744950"/>
              <a:gd name="connsiteY4" fmla="*/ 0 h 10287001"/>
              <a:gd name="connsiteX0" fmla="*/ 17266444 w 17271206"/>
              <a:gd name="connsiteY0" fmla="*/ 0 h 10287001"/>
              <a:gd name="connsiteX1" fmla="*/ 3359944 w 17271206"/>
              <a:gd name="connsiteY1" fmla="*/ 1 h 10287001"/>
              <a:gd name="connsiteX2" fmla="*/ 0 w 17271206"/>
              <a:gd name="connsiteY2" fmla="*/ 10287001 h 10287001"/>
              <a:gd name="connsiteX3" fmla="*/ 17271206 w 17271206"/>
              <a:gd name="connsiteY3" fmla="*/ 10287001 h 10287001"/>
              <a:gd name="connsiteX4" fmla="*/ 17266444 w 17271206"/>
              <a:gd name="connsiteY4" fmla="*/ 0 h 10287001"/>
              <a:gd name="connsiteX0" fmla="*/ 17266444 w 17271206"/>
              <a:gd name="connsiteY0" fmla="*/ 0 h 10287001"/>
              <a:gd name="connsiteX1" fmla="*/ 3359944 w 17271206"/>
              <a:gd name="connsiteY1" fmla="*/ 1 h 10287001"/>
              <a:gd name="connsiteX2" fmla="*/ 1056368 w 17271206"/>
              <a:gd name="connsiteY2" fmla="*/ 7068458 h 10287001"/>
              <a:gd name="connsiteX3" fmla="*/ 0 w 17271206"/>
              <a:gd name="connsiteY3" fmla="*/ 10287001 h 10287001"/>
              <a:gd name="connsiteX4" fmla="*/ 17271206 w 17271206"/>
              <a:gd name="connsiteY4" fmla="*/ 10287001 h 10287001"/>
              <a:gd name="connsiteX5" fmla="*/ 17266444 w 17271206"/>
              <a:gd name="connsiteY5" fmla="*/ 0 h 10287001"/>
              <a:gd name="connsiteX0" fmla="*/ 18285619 w 18290381"/>
              <a:gd name="connsiteY0" fmla="*/ 0 h 10287001"/>
              <a:gd name="connsiteX1" fmla="*/ 4379119 w 18290381"/>
              <a:gd name="connsiteY1" fmla="*/ 1 h 10287001"/>
              <a:gd name="connsiteX2" fmla="*/ 0 w 18290381"/>
              <a:gd name="connsiteY2" fmla="*/ 5863772 h 10287001"/>
              <a:gd name="connsiteX3" fmla="*/ 1019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0 h 10287001"/>
              <a:gd name="connsiteX1" fmla="*/ 4379119 w 18290381"/>
              <a:gd name="connsiteY1" fmla="*/ 1 h 10287001"/>
              <a:gd name="connsiteX2" fmla="*/ 0 w 18290381"/>
              <a:gd name="connsiteY2" fmla="*/ 5863772 h 10287001"/>
              <a:gd name="connsiteX3" fmla="*/ 3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3174 h 10290175"/>
              <a:gd name="connsiteX1" fmla="*/ 2709069 w 18290381"/>
              <a:gd name="connsiteY1" fmla="*/ 0 h 10290175"/>
              <a:gd name="connsiteX2" fmla="*/ 0 w 18290381"/>
              <a:gd name="connsiteY2" fmla="*/ 5866946 h 10290175"/>
              <a:gd name="connsiteX3" fmla="*/ 3175 w 18290381"/>
              <a:gd name="connsiteY3" fmla="*/ 10290175 h 10290175"/>
              <a:gd name="connsiteX4" fmla="*/ 18290381 w 18290381"/>
              <a:gd name="connsiteY4" fmla="*/ 10290175 h 10290175"/>
              <a:gd name="connsiteX5" fmla="*/ 18285619 w 18290381"/>
              <a:gd name="connsiteY5" fmla="*/ 3174 h 10290175"/>
              <a:gd name="connsiteX0" fmla="*/ 18285619 w 18290381"/>
              <a:gd name="connsiteY0" fmla="*/ 0 h 10287001"/>
              <a:gd name="connsiteX1" fmla="*/ 2699544 w 18290381"/>
              <a:gd name="connsiteY1" fmla="*/ 3176 h 10287001"/>
              <a:gd name="connsiteX2" fmla="*/ 0 w 18290381"/>
              <a:gd name="connsiteY2" fmla="*/ 5863772 h 10287001"/>
              <a:gd name="connsiteX3" fmla="*/ 3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6349 h 10293350"/>
              <a:gd name="connsiteX1" fmla="*/ 2699544 w 18290381"/>
              <a:gd name="connsiteY1" fmla="*/ 0 h 10293350"/>
              <a:gd name="connsiteX2" fmla="*/ 0 w 18290381"/>
              <a:gd name="connsiteY2" fmla="*/ 5870121 h 10293350"/>
              <a:gd name="connsiteX3" fmla="*/ 3175 w 18290381"/>
              <a:gd name="connsiteY3" fmla="*/ 10293350 h 10293350"/>
              <a:gd name="connsiteX4" fmla="*/ 18290381 w 18290381"/>
              <a:gd name="connsiteY4" fmla="*/ 10293350 h 10293350"/>
              <a:gd name="connsiteX5" fmla="*/ 18285619 w 18290381"/>
              <a:gd name="connsiteY5" fmla="*/ 6349 h 10293350"/>
              <a:gd name="connsiteX0" fmla="*/ 18300133 w 18304895"/>
              <a:gd name="connsiteY0" fmla="*/ 6349 h 10293350"/>
              <a:gd name="connsiteX1" fmla="*/ 2714058 w 18304895"/>
              <a:gd name="connsiteY1" fmla="*/ 0 h 10293350"/>
              <a:gd name="connsiteX2" fmla="*/ 0 w 18304895"/>
              <a:gd name="connsiteY2" fmla="*/ 8250464 h 10293350"/>
              <a:gd name="connsiteX3" fmla="*/ 17689 w 18304895"/>
              <a:gd name="connsiteY3" fmla="*/ 10293350 h 10293350"/>
              <a:gd name="connsiteX4" fmla="*/ 18304895 w 18304895"/>
              <a:gd name="connsiteY4" fmla="*/ 10293350 h 10293350"/>
              <a:gd name="connsiteX5" fmla="*/ 18300133 w 18304895"/>
              <a:gd name="connsiteY5" fmla="*/ 6349 h 10293350"/>
              <a:gd name="connsiteX0" fmla="*/ 18282504 w 18287266"/>
              <a:gd name="connsiteY0" fmla="*/ 6349 h 10293350"/>
              <a:gd name="connsiteX1" fmla="*/ 2696429 w 18287266"/>
              <a:gd name="connsiteY1" fmla="*/ 0 h 10293350"/>
              <a:gd name="connsiteX2" fmla="*/ 11399 w 18287266"/>
              <a:gd name="connsiteY2" fmla="*/ 8743949 h 10293350"/>
              <a:gd name="connsiteX3" fmla="*/ 60 w 18287266"/>
              <a:gd name="connsiteY3" fmla="*/ 10293350 h 10293350"/>
              <a:gd name="connsiteX4" fmla="*/ 18287266 w 18287266"/>
              <a:gd name="connsiteY4" fmla="*/ 10293350 h 10293350"/>
              <a:gd name="connsiteX5" fmla="*/ 18282504 w 18287266"/>
              <a:gd name="connsiteY5" fmla="*/ 6349 h 10293350"/>
              <a:gd name="connsiteX0" fmla="*/ 18286980 w 18291742"/>
              <a:gd name="connsiteY0" fmla="*/ 6349 h 10293350"/>
              <a:gd name="connsiteX1" fmla="*/ 2700905 w 18291742"/>
              <a:gd name="connsiteY1" fmla="*/ 0 h 10293350"/>
              <a:gd name="connsiteX2" fmla="*/ 0 w 18291742"/>
              <a:gd name="connsiteY2" fmla="*/ 8207374 h 10293350"/>
              <a:gd name="connsiteX3" fmla="*/ 4536 w 18291742"/>
              <a:gd name="connsiteY3" fmla="*/ 10293350 h 10293350"/>
              <a:gd name="connsiteX4" fmla="*/ 18291742 w 18291742"/>
              <a:gd name="connsiteY4" fmla="*/ 10293350 h 10293350"/>
              <a:gd name="connsiteX5" fmla="*/ 18286980 w 18291742"/>
              <a:gd name="connsiteY5" fmla="*/ 6349 h 10293350"/>
              <a:gd name="connsiteX0" fmla="*/ 18286980 w 18291742"/>
              <a:gd name="connsiteY0" fmla="*/ 6349 h 10293350"/>
              <a:gd name="connsiteX1" fmla="*/ 2684237 w 18291742"/>
              <a:gd name="connsiteY1" fmla="*/ 0 h 10293350"/>
              <a:gd name="connsiteX2" fmla="*/ 0 w 18291742"/>
              <a:gd name="connsiteY2" fmla="*/ 8207374 h 10293350"/>
              <a:gd name="connsiteX3" fmla="*/ 4536 w 18291742"/>
              <a:gd name="connsiteY3" fmla="*/ 10293350 h 10293350"/>
              <a:gd name="connsiteX4" fmla="*/ 18291742 w 18291742"/>
              <a:gd name="connsiteY4" fmla="*/ 10293350 h 10293350"/>
              <a:gd name="connsiteX5" fmla="*/ 18286980 w 18291742"/>
              <a:gd name="connsiteY5" fmla="*/ 6349 h 1029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91742" h="10293350">
                <a:moveTo>
                  <a:pt x="18286980" y="6349"/>
                </a:moveTo>
                <a:lnTo>
                  <a:pt x="2684237" y="0"/>
                </a:lnTo>
                <a:lnTo>
                  <a:pt x="0" y="8207374"/>
                </a:lnTo>
                <a:cubicBezTo>
                  <a:pt x="1058" y="9681784"/>
                  <a:pt x="3478" y="8818940"/>
                  <a:pt x="4536" y="10293350"/>
                </a:cubicBezTo>
                <a:lnTo>
                  <a:pt x="18291742" y="10293350"/>
                </a:lnTo>
                <a:cubicBezTo>
                  <a:pt x="18281423" y="6861175"/>
                  <a:pt x="18297299" y="3438524"/>
                  <a:pt x="18286980" y="6349"/>
                </a:cubicBezTo>
                <a:close/>
              </a:path>
            </a:pathLst>
          </a:custGeom>
          <a:solidFill>
            <a:srgbClr val="44C8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noProof="0"/>
          </a:p>
        </p:txBody>
      </p:sp>
      <p:sp>
        <p:nvSpPr>
          <p:cNvPr id="2" name="Title"/>
          <p:cNvSpPr>
            <a:spLocks noGrp="1"/>
          </p:cNvSpPr>
          <p:nvPr>
            <p:ph type="ctrTitle" hasCustomPrompt="1"/>
          </p:nvPr>
        </p:nvSpPr>
        <p:spPr>
          <a:xfrm>
            <a:off x="1965278" y="3562066"/>
            <a:ext cx="15589298" cy="3192729"/>
          </a:xfrm>
        </p:spPr>
        <p:txBody>
          <a:bodyPr wrap="none" lIns="0" tIns="0" rIns="0" bIns="0" anchor="b">
            <a:noAutofit/>
          </a:bodyPr>
          <a:lstStyle>
            <a:lvl1pPr algn="r">
              <a:lnSpc>
                <a:spcPct val="100000"/>
              </a:lnSpc>
              <a:defRPr sz="4800">
                <a:solidFill>
                  <a:schemeClr val="bg1"/>
                </a:solidFill>
                <a:latin typeface="Arial Rounded MT Bold" panose="020F0704030504030204" pitchFamily="34" charset="0"/>
              </a:defRPr>
            </a:lvl1pPr>
          </a:lstStyle>
          <a:p>
            <a:r>
              <a:rPr lang="nl-BE" noProof="0"/>
              <a:t>“Klik om quote </a:t>
            </a:r>
            <a:br>
              <a:rPr lang="nl-BE" noProof="0"/>
            </a:br>
            <a:r>
              <a:rPr lang="nl-BE" noProof="0"/>
              <a:t>in te Voegen”</a:t>
            </a:r>
          </a:p>
        </p:txBody>
      </p:sp>
      <p:sp>
        <p:nvSpPr>
          <p:cNvPr id="3" name="Subtitle 2"/>
          <p:cNvSpPr>
            <a:spLocks noGrp="1"/>
          </p:cNvSpPr>
          <p:nvPr>
            <p:ph type="subTitle" idx="1" hasCustomPrompt="1"/>
          </p:nvPr>
        </p:nvSpPr>
        <p:spPr>
          <a:xfrm>
            <a:off x="5177790" y="7161170"/>
            <a:ext cx="12376786" cy="2719455"/>
          </a:xfrm>
        </p:spPr>
        <p:txBody>
          <a:bodyPr lIns="0" tIns="0" rIns="0" bIns="0"/>
          <a:lstStyle>
            <a:lvl1pPr marL="0" indent="0" algn="r">
              <a:lnSpc>
                <a:spcPct val="65000"/>
              </a:lnSpc>
              <a:buNone/>
              <a:defRPr sz="3600">
                <a:solidFill>
                  <a:schemeClr val="bg1"/>
                </a:solidFill>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nl-BE" noProof="0"/>
              <a:t>Klik om de Naam en Voornaam in te voegen</a:t>
            </a:r>
          </a:p>
        </p:txBody>
      </p:sp>
      <p:pic>
        <p:nvPicPr>
          <p:cNvPr id="11" name="Howest Logo">
            <a:extLst>
              <a:ext uri="{FF2B5EF4-FFF2-40B4-BE49-F238E27FC236}">
                <a16:creationId xmlns:a16="http://schemas.microsoft.com/office/drawing/2014/main" id="{F0A4337E-4309-4111-B746-78D887371E5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95756" y="1153469"/>
            <a:ext cx="2949143" cy="1511437"/>
          </a:xfrm>
          <a:prstGeom prst="rect">
            <a:avLst/>
          </a:prstGeom>
        </p:spPr>
      </p:pic>
      <p:sp>
        <p:nvSpPr>
          <p:cNvPr id="8" name="TextBox 4">
            <a:extLst>
              <a:ext uri="{FF2B5EF4-FFF2-40B4-BE49-F238E27FC236}">
                <a16:creationId xmlns:a16="http://schemas.microsoft.com/office/drawing/2014/main" id="{DA42037B-F9D4-4CC2-9863-1CC1A6AE5F12}"/>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Quote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3135915536"/>
      </p:ext>
    </p:extLst>
  </p:cSld>
  <p:clrMapOvr>
    <a:masterClrMapping/>
  </p:clrMapOvr>
  <p:extLst>
    <p:ext uri="{DCECCB84-F9BA-43D5-87BE-67443E8EF086}">
      <p15:sldGuideLst xmlns:p15="http://schemas.microsoft.com/office/powerpoint/2012/main"/>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type="title" preserve="1">
  <p:cSld name="Inhoudstafel">
    <p:spTree>
      <p:nvGrpSpPr>
        <p:cNvPr id="1" name=""/>
        <p:cNvGrpSpPr/>
        <p:nvPr/>
      </p:nvGrpSpPr>
      <p:grpSpPr>
        <a:xfrm>
          <a:off x="0" y="0"/>
          <a:ext cx="0" cy="0"/>
          <a:chOff x="0" y="0"/>
          <a:chExt cx="0" cy="0"/>
        </a:xfrm>
      </p:grpSpPr>
      <p:pic>
        <p:nvPicPr>
          <p:cNvPr id="5" name="Afbeelding 4" hidden="1">
            <a:extLst>
              <a:ext uri="{FF2B5EF4-FFF2-40B4-BE49-F238E27FC236}">
                <a16:creationId xmlns:a16="http://schemas.microsoft.com/office/drawing/2014/main" id="{6146C605-8F34-42B6-AD9C-0FA5DF4B76B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10" name="Achtergrond">
            <a:extLst>
              <a:ext uri="{FF2B5EF4-FFF2-40B4-BE49-F238E27FC236}">
                <a16:creationId xmlns:a16="http://schemas.microsoft.com/office/drawing/2014/main" id="{127BD0DD-96EC-4659-8C98-AD33554F5AEF}"/>
              </a:ext>
            </a:extLst>
          </p:cNvPr>
          <p:cNvSpPr/>
          <p:nvPr userDrawn="1"/>
        </p:nvSpPr>
        <p:spPr>
          <a:xfrm>
            <a:off x="-1361" y="-6350"/>
            <a:ext cx="18291742" cy="10293350"/>
          </a:xfrm>
          <a:custGeom>
            <a:avLst/>
            <a:gdLst>
              <a:gd name="connsiteX0" fmla="*/ 17335500 w 17335500"/>
              <a:gd name="connsiteY0" fmla="*/ 9525 h 10382250"/>
              <a:gd name="connsiteX1" fmla="*/ 3409950 w 17335500"/>
              <a:gd name="connsiteY1" fmla="*/ 0 h 10382250"/>
              <a:gd name="connsiteX2" fmla="*/ 0 w 17335500"/>
              <a:gd name="connsiteY2" fmla="*/ 10382250 h 10382250"/>
              <a:gd name="connsiteX3" fmla="*/ 17335500 w 17335500"/>
              <a:gd name="connsiteY3" fmla="*/ 10334625 h 10382250"/>
              <a:gd name="connsiteX4" fmla="*/ 17335500 w 17335500"/>
              <a:gd name="connsiteY4" fmla="*/ 9525 h 10382250"/>
              <a:gd name="connsiteX0" fmla="*/ 17335500 w 17335500"/>
              <a:gd name="connsiteY0" fmla="*/ 0 h 10372725"/>
              <a:gd name="connsiteX1" fmla="*/ 3398044 w 17335500"/>
              <a:gd name="connsiteY1" fmla="*/ 28575 h 10372725"/>
              <a:gd name="connsiteX2" fmla="*/ 0 w 17335500"/>
              <a:gd name="connsiteY2" fmla="*/ 10372725 h 10372725"/>
              <a:gd name="connsiteX3" fmla="*/ 17335500 w 17335500"/>
              <a:gd name="connsiteY3" fmla="*/ 10325100 h 10372725"/>
              <a:gd name="connsiteX4" fmla="*/ 17335500 w 17335500"/>
              <a:gd name="connsiteY4" fmla="*/ 0 h 10372725"/>
              <a:gd name="connsiteX0" fmla="*/ 16937831 w 17335500"/>
              <a:gd name="connsiteY0" fmla="*/ 481012 h 10344150"/>
              <a:gd name="connsiteX1" fmla="*/ 3398044 w 17335500"/>
              <a:gd name="connsiteY1" fmla="*/ 0 h 10344150"/>
              <a:gd name="connsiteX2" fmla="*/ 0 w 17335500"/>
              <a:gd name="connsiteY2" fmla="*/ 10344150 h 10344150"/>
              <a:gd name="connsiteX3" fmla="*/ 17335500 w 17335500"/>
              <a:gd name="connsiteY3" fmla="*/ 10296525 h 10344150"/>
              <a:gd name="connsiteX4" fmla="*/ 16937831 w 17335500"/>
              <a:gd name="connsiteY4" fmla="*/ 481012 h 10344150"/>
              <a:gd name="connsiteX0" fmla="*/ 17304544 w 17335500"/>
              <a:gd name="connsiteY0" fmla="*/ 0 h 10344151"/>
              <a:gd name="connsiteX1" fmla="*/ 3398044 w 17335500"/>
              <a:gd name="connsiteY1" fmla="*/ 1 h 10344151"/>
              <a:gd name="connsiteX2" fmla="*/ 0 w 17335500"/>
              <a:gd name="connsiteY2" fmla="*/ 10344151 h 10344151"/>
              <a:gd name="connsiteX3" fmla="*/ 17335500 w 17335500"/>
              <a:gd name="connsiteY3" fmla="*/ 10296526 h 10344151"/>
              <a:gd name="connsiteX4" fmla="*/ 17304544 w 17335500"/>
              <a:gd name="connsiteY4" fmla="*/ 0 h 10344151"/>
              <a:gd name="connsiteX0" fmla="*/ 17304544 w 17304622"/>
              <a:gd name="connsiteY0" fmla="*/ 0 h 10344151"/>
              <a:gd name="connsiteX1" fmla="*/ 3398044 w 17304622"/>
              <a:gd name="connsiteY1" fmla="*/ 1 h 10344151"/>
              <a:gd name="connsiteX2" fmla="*/ 0 w 17304622"/>
              <a:gd name="connsiteY2" fmla="*/ 10344151 h 10344151"/>
              <a:gd name="connsiteX3" fmla="*/ 16309181 w 17304622"/>
              <a:gd name="connsiteY3" fmla="*/ 9244014 h 10344151"/>
              <a:gd name="connsiteX4" fmla="*/ 17304544 w 17304622"/>
              <a:gd name="connsiteY4" fmla="*/ 0 h 10344151"/>
              <a:gd name="connsiteX0" fmla="*/ 17304544 w 17309306"/>
              <a:gd name="connsiteY0" fmla="*/ 0 h 10344151"/>
              <a:gd name="connsiteX1" fmla="*/ 3398044 w 17309306"/>
              <a:gd name="connsiteY1" fmla="*/ 1 h 10344151"/>
              <a:gd name="connsiteX2" fmla="*/ 0 w 17309306"/>
              <a:gd name="connsiteY2" fmla="*/ 10344151 h 10344151"/>
              <a:gd name="connsiteX3" fmla="*/ 17309306 w 17309306"/>
              <a:gd name="connsiteY3" fmla="*/ 10287001 h 10344151"/>
              <a:gd name="connsiteX4" fmla="*/ 17304544 w 17309306"/>
              <a:gd name="connsiteY4" fmla="*/ 0 h 10344151"/>
              <a:gd name="connsiteX0" fmla="*/ 16740188 w 16744950"/>
              <a:gd name="connsiteY0" fmla="*/ 0 h 10287001"/>
              <a:gd name="connsiteX1" fmla="*/ 2833688 w 16744950"/>
              <a:gd name="connsiteY1" fmla="*/ 1 h 10287001"/>
              <a:gd name="connsiteX2" fmla="*/ 0 w 16744950"/>
              <a:gd name="connsiteY2" fmla="*/ 10106026 h 10287001"/>
              <a:gd name="connsiteX3" fmla="*/ 16744950 w 16744950"/>
              <a:gd name="connsiteY3" fmla="*/ 10287001 h 10287001"/>
              <a:gd name="connsiteX4" fmla="*/ 16740188 w 16744950"/>
              <a:gd name="connsiteY4" fmla="*/ 0 h 10287001"/>
              <a:gd name="connsiteX0" fmla="*/ 17266444 w 17271206"/>
              <a:gd name="connsiteY0" fmla="*/ 0 h 10287001"/>
              <a:gd name="connsiteX1" fmla="*/ 3359944 w 17271206"/>
              <a:gd name="connsiteY1" fmla="*/ 1 h 10287001"/>
              <a:gd name="connsiteX2" fmla="*/ 0 w 17271206"/>
              <a:gd name="connsiteY2" fmla="*/ 10287001 h 10287001"/>
              <a:gd name="connsiteX3" fmla="*/ 17271206 w 17271206"/>
              <a:gd name="connsiteY3" fmla="*/ 10287001 h 10287001"/>
              <a:gd name="connsiteX4" fmla="*/ 17266444 w 17271206"/>
              <a:gd name="connsiteY4" fmla="*/ 0 h 10287001"/>
              <a:gd name="connsiteX0" fmla="*/ 17266444 w 17271206"/>
              <a:gd name="connsiteY0" fmla="*/ 0 h 10287001"/>
              <a:gd name="connsiteX1" fmla="*/ 3359944 w 17271206"/>
              <a:gd name="connsiteY1" fmla="*/ 1 h 10287001"/>
              <a:gd name="connsiteX2" fmla="*/ 1056368 w 17271206"/>
              <a:gd name="connsiteY2" fmla="*/ 7068458 h 10287001"/>
              <a:gd name="connsiteX3" fmla="*/ 0 w 17271206"/>
              <a:gd name="connsiteY3" fmla="*/ 10287001 h 10287001"/>
              <a:gd name="connsiteX4" fmla="*/ 17271206 w 17271206"/>
              <a:gd name="connsiteY4" fmla="*/ 10287001 h 10287001"/>
              <a:gd name="connsiteX5" fmla="*/ 17266444 w 17271206"/>
              <a:gd name="connsiteY5" fmla="*/ 0 h 10287001"/>
              <a:gd name="connsiteX0" fmla="*/ 18285619 w 18290381"/>
              <a:gd name="connsiteY0" fmla="*/ 0 h 10287001"/>
              <a:gd name="connsiteX1" fmla="*/ 4379119 w 18290381"/>
              <a:gd name="connsiteY1" fmla="*/ 1 h 10287001"/>
              <a:gd name="connsiteX2" fmla="*/ 0 w 18290381"/>
              <a:gd name="connsiteY2" fmla="*/ 5863772 h 10287001"/>
              <a:gd name="connsiteX3" fmla="*/ 1019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0 h 10287001"/>
              <a:gd name="connsiteX1" fmla="*/ 4379119 w 18290381"/>
              <a:gd name="connsiteY1" fmla="*/ 1 h 10287001"/>
              <a:gd name="connsiteX2" fmla="*/ 0 w 18290381"/>
              <a:gd name="connsiteY2" fmla="*/ 5863772 h 10287001"/>
              <a:gd name="connsiteX3" fmla="*/ 3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3174 h 10290175"/>
              <a:gd name="connsiteX1" fmla="*/ 2709069 w 18290381"/>
              <a:gd name="connsiteY1" fmla="*/ 0 h 10290175"/>
              <a:gd name="connsiteX2" fmla="*/ 0 w 18290381"/>
              <a:gd name="connsiteY2" fmla="*/ 5866946 h 10290175"/>
              <a:gd name="connsiteX3" fmla="*/ 3175 w 18290381"/>
              <a:gd name="connsiteY3" fmla="*/ 10290175 h 10290175"/>
              <a:gd name="connsiteX4" fmla="*/ 18290381 w 18290381"/>
              <a:gd name="connsiteY4" fmla="*/ 10290175 h 10290175"/>
              <a:gd name="connsiteX5" fmla="*/ 18285619 w 18290381"/>
              <a:gd name="connsiteY5" fmla="*/ 3174 h 10290175"/>
              <a:gd name="connsiteX0" fmla="*/ 18285619 w 18290381"/>
              <a:gd name="connsiteY0" fmla="*/ 0 h 10287001"/>
              <a:gd name="connsiteX1" fmla="*/ 2699544 w 18290381"/>
              <a:gd name="connsiteY1" fmla="*/ 3176 h 10287001"/>
              <a:gd name="connsiteX2" fmla="*/ 0 w 18290381"/>
              <a:gd name="connsiteY2" fmla="*/ 5863772 h 10287001"/>
              <a:gd name="connsiteX3" fmla="*/ 3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6349 h 10293350"/>
              <a:gd name="connsiteX1" fmla="*/ 2699544 w 18290381"/>
              <a:gd name="connsiteY1" fmla="*/ 0 h 10293350"/>
              <a:gd name="connsiteX2" fmla="*/ 0 w 18290381"/>
              <a:gd name="connsiteY2" fmla="*/ 5870121 h 10293350"/>
              <a:gd name="connsiteX3" fmla="*/ 3175 w 18290381"/>
              <a:gd name="connsiteY3" fmla="*/ 10293350 h 10293350"/>
              <a:gd name="connsiteX4" fmla="*/ 18290381 w 18290381"/>
              <a:gd name="connsiteY4" fmla="*/ 10293350 h 10293350"/>
              <a:gd name="connsiteX5" fmla="*/ 18285619 w 18290381"/>
              <a:gd name="connsiteY5" fmla="*/ 6349 h 10293350"/>
              <a:gd name="connsiteX0" fmla="*/ 18300133 w 18304895"/>
              <a:gd name="connsiteY0" fmla="*/ 6349 h 10293350"/>
              <a:gd name="connsiteX1" fmla="*/ 2714058 w 18304895"/>
              <a:gd name="connsiteY1" fmla="*/ 0 h 10293350"/>
              <a:gd name="connsiteX2" fmla="*/ 0 w 18304895"/>
              <a:gd name="connsiteY2" fmla="*/ 8250464 h 10293350"/>
              <a:gd name="connsiteX3" fmla="*/ 17689 w 18304895"/>
              <a:gd name="connsiteY3" fmla="*/ 10293350 h 10293350"/>
              <a:gd name="connsiteX4" fmla="*/ 18304895 w 18304895"/>
              <a:gd name="connsiteY4" fmla="*/ 10293350 h 10293350"/>
              <a:gd name="connsiteX5" fmla="*/ 18300133 w 18304895"/>
              <a:gd name="connsiteY5" fmla="*/ 6349 h 10293350"/>
              <a:gd name="connsiteX0" fmla="*/ 18282504 w 18287266"/>
              <a:gd name="connsiteY0" fmla="*/ 6349 h 10293350"/>
              <a:gd name="connsiteX1" fmla="*/ 2696429 w 18287266"/>
              <a:gd name="connsiteY1" fmla="*/ 0 h 10293350"/>
              <a:gd name="connsiteX2" fmla="*/ 11399 w 18287266"/>
              <a:gd name="connsiteY2" fmla="*/ 8743949 h 10293350"/>
              <a:gd name="connsiteX3" fmla="*/ 60 w 18287266"/>
              <a:gd name="connsiteY3" fmla="*/ 10293350 h 10293350"/>
              <a:gd name="connsiteX4" fmla="*/ 18287266 w 18287266"/>
              <a:gd name="connsiteY4" fmla="*/ 10293350 h 10293350"/>
              <a:gd name="connsiteX5" fmla="*/ 18282504 w 18287266"/>
              <a:gd name="connsiteY5" fmla="*/ 6349 h 10293350"/>
              <a:gd name="connsiteX0" fmla="*/ 18286980 w 18291742"/>
              <a:gd name="connsiteY0" fmla="*/ 6349 h 10293350"/>
              <a:gd name="connsiteX1" fmla="*/ 2700905 w 18291742"/>
              <a:gd name="connsiteY1" fmla="*/ 0 h 10293350"/>
              <a:gd name="connsiteX2" fmla="*/ 0 w 18291742"/>
              <a:gd name="connsiteY2" fmla="*/ 8207374 h 10293350"/>
              <a:gd name="connsiteX3" fmla="*/ 4536 w 18291742"/>
              <a:gd name="connsiteY3" fmla="*/ 10293350 h 10293350"/>
              <a:gd name="connsiteX4" fmla="*/ 18291742 w 18291742"/>
              <a:gd name="connsiteY4" fmla="*/ 10293350 h 10293350"/>
              <a:gd name="connsiteX5" fmla="*/ 18286980 w 18291742"/>
              <a:gd name="connsiteY5" fmla="*/ 6349 h 10293350"/>
              <a:gd name="connsiteX0" fmla="*/ 18286980 w 18291742"/>
              <a:gd name="connsiteY0" fmla="*/ 6349 h 10293350"/>
              <a:gd name="connsiteX1" fmla="*/ 2684237 w 18291742"/>
              <a:gd name="connsiteY1" fmla="*/ 0 h 10293350"/>
              <a:gd name="connsiteX2" fmla="*/ 0 w 18291742"/>
              <a:gd name="connsiteY2" fmla="*/ 8207374 h 10293350"/>
              <a:gd name="connsiteX3" fmla="*/ 4536 w 18291742"/>
              <a:gd name="connsiteY3" fmla="*/ 10293350 h 10293350"/>
              <a:gd name="connsiteX4" fmla="*/ 18291742 w 18291742"/>
              <a:gd name="connsiteY4" fmla="*/ 10293350 h 10293350"/>
              <a:gd name="connsiteX5" fmla="*/ 18286980 w 18291742"/>
              <a:gd name="connsiteY5" fmla="*/ 6349 h 1029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91742" h="10293350">
                <a:moveTo>
                  <a:pt x="18286980" y="6349"/>
                </a:moveTo>
                <a:lnTo>
                  <a:pt x="2684237" y="0"/>
                </a:lnTo>
                <a:lnTo>
                  <a:pt x="0" y="8207374"/>
                </a:lnTo>
                <a:cubicBezTo>
                  <a:pt x="1058" y="9681784"/>
                  <a:pt x="3478" y="8818940"/>
                  <a:pt x="4536" y="10293350"/>
                </a:cubicBezTo>
                <a:lnTo>
                  <a:pt x="18291742" y="10293350"/>
                </a:lnTo>
                <a:cubicBezTo>
                  <a:pt x="18281423" y="6861175"/>
                  <a:pt x="18297299" y="3438524"/>
                  <a:pt x="18286980" y="6349"/>
                </a:cubicBezTo>
                <a:close/>
              </a:path>
            </a:pathLst>
          </a:custGeom>
          <a:solidFill>
            <a:srgbClr val="44C8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2" name="Title"/>
          <p:cNvSpPr>
            <a:spLocks noGrp="1"/>
          </p:cNvSpPr>
          <p:nvPr>
            <p:ph type="ctrTitle" hasCustomPrompt="1"/>
          </p:nvPr>
        </p:nvSpPr>
        <p:spPr>
          <a:xfrm>
            <a:off x="4954136" y="2150785"/>
            <a:ext cx="11003651" cy="1138326"/>
          </a:xfrm>
        </p:spPr>
        <p:txBody>
          <a:bodyPr wrap="none" lIns="0" tIns="0" rIns="0" bIns="0" anchor="t">
            <a:noAutofit/>
          </a:bodyPr>
          <a:lstStyle>
            <a:lvl1pPr algn="l">
              <a:lnSpc>
                <a:spcPct val="100000"/>
              </a:lnSpc>
              <a:defRPr sz="4400">
                <a:solidFill>
                  <a:schemeClr val="bg1"/>
                </a:solidFill>
                <a:latin typeface="Arial Rounded MT Bold" panose="020F0704030504030204" pitchFamily="34" charset="0"/>
              </a:defRPr>
            </a:lvl1pPr>
          </a:lstStyle>
          <a:p>
            <a:r>
              <a:rPr lang="nl-BE" noProof="0"/>
              <a:t>Inhoudstafel / Agenda titel</a:t>
            </a:r>
          </a:p>
        </p:txBody>
      </p:sp>
      <p:sp>
        <p:nvSpPr>
          <p:cNvPr id="3" name="Subtitle 2"/>
          <p:cNvSpPr>
            <a:spLocks noGrp="1"/>
          </p:cNvSpPr>
          <p:nvPr>
            <p:ph type="subTitle" idx="1" hasCustomPrompt="1"/>
          </p:nvPr>
        </p:nvSpPr>
        <p:spPr>
          <a:xfrm>
            <a:off x="4954136" y="3771454"/>
            <a:ext cx="12376786" cy="5172333"/>
          </a:xfrm>
        </p:spPr>
        <p:txBody>
          <a:bodyPr lIns="0" tIns="0" rIns="0" bIns="0"/>
          <a:lstStyle>
            <a:lvl1pPr marL="742950" indent="-742950" algn="l">
              <a:lnSpc>
                <a:spcPct val="100000"/>
              </a:lnSpc>
              <a:buFont typeface="+mj-lt"/>
              <a:buAutoNum type="arabicPeriod"/>
              <a:defRPr sz="3600">
                <a:solidFill>
                  <a:schemeClr val="bg1"/>
                </a:solidFill>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nl-BE" noProof="0"/>
              <a:t>Agendapunt 1</a:t>
            </a:r>
          </a:p>
          <a:p>
            <a:r>
              <a:rPr lang="nl-BE" noProof="0"/>
              <a:t>Agendapunt 2</a:t>
            </a:r>
          </a:p>
          <a:p>
            <a:r>
              <a:rPr lang="nl-BE" noProof="0"/>
              <a:t>Agendapunt 3</a:t>
            </a:r>
          </a:p>
          <a:p>
            <a:r>
              <a:rPr lang="nl-BE" noProof="0"/>
              <a:t>Agendapunt 4</a:t>
            </a:r>
          </a:p>
          <a:p>
            <a:r>
              <a:rPr lang="nl-BE" noProof="0"/>
              <a:t>Agendapunt 5</a:t>
            </a:r>
          </a:p>
          <a:p>
            <a:r>
              <a:rPr lang="nl-BE" noProof="0"/>
              <a:t>Agendapunt 6</a:t>
            </a:r>
          </a:p>
        </p:txBody>
      </p:sp>
      <p:pic>
        <p:nvPicPr>
          <p:cNvPr id="11" name="Howest Logo">
            <a:extLst>
              <a:ext uri="{FF2B5EF4-FFF2-40B4-BE49-F238E27FC236}">
                <a16:creationId xmlns:a16="http://schemas.microsoft.com/office/drawing/2014/main" id="{F0A4337E-4309-4111-B746-78D887371E5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95756" y="1153469"/>
            <a:ext cx="2949143" cy="1511437"/>
          </a:xfrm>
          <a:prstGeom prst="rect">
            <a:avLst/>
          </a:prstGeom>
        </p:spPr>
      </p:pic>
      <p:sp>
        <p:nvSpPr>
          <p:cNvPr id="8" name="TextBox 4">
            <a:extLst>
              <a:ext uri="{FF2B5EF4-FFF2-40B4-BE49-F238E27FC236}">
                <a16:creationId xmlns:a16="http://schemas.microsoft.com/office/drawing/2014/main" id="{DA42037B-F9D4-4CC2-9863-1CC1A6AE5F12}"/>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Inhoud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2230274321"/>
      </p:ext>
    </p:extLst>
  </p:cSld>
  <p:clrMapOvr>
    <a:masterClrMapping/>
  </p:clrMapOvr>
  <p:extLst>
    <p:ext uri="{DCECCB84-F9BA-43D5-87BE-67443E8EF086}">
      <p15:sldGuideLst xmlns:p15="http://schemas.microsoft.com/office/powerpoint/2012/main"/>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Grote afbeelding">
    <p:spTree>
      <p:nvGrpSpPr>
        <p:cNvPr id="1" name=""/>
        <p:cNvGrpSpPr/>
        <p:nvPr/>
      </p:nvGrpSpPr>
      <p:grpSpPr>
        <a:xfrm>
          <a:off x="0" y="0"/>
          <a:ext cx="0" cy="0"/>
          <a:chOff x="0" y="0"/>
          <a:chExt cx="0" cy="0"/>
        </a:xfrm>
      </p:grpSpPr>
      <p:pic>
        <p:nvPicPr>
          <p:cNvPr id="8" name="template Image TEMP" hidden="1">
            <a:extLst>
              <a:ext uri="{FF2B5EF4-FFF2-40B4-BE49-F238E27FC236}">
                <a16:creationId xmlns:a16="http://schemas.microsoft.com/office/drawing/2014/main" id="{8B469C1A-565F-459B-93C7-43E5D877DAE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2" name="Title 1"/>
          <p:cNvSpPr>
            <a:spLocks noGrp="1"/>
          </p:cNvSpPr>
          <p:nvPr>
            <p:ph type="title" hasCustomPrompt="1"/>
          </p:nvPr>
        </p:nvSpPr>
        <p:spPr>
          <a:xfrm>
            <a:off x="998692" y="888883"/>
            <a:ext cx="16575629" cy="755767"/>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sp>
        <p:nvSpPr>
          <p:cNvPr id="4" name="Date Placeholder 3"/>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22/10/2021</a:t>
            </a:fld>
            <a:endParaRPr lang="nl-BE" dirty="0"/>
          </a:p>
        </p:txBody>
      </p:sp>
      <p:sp>
        <p:nvSpPr>
          <p:cNvPr id="5" name="Footer Placeholder 4"/>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0" y="1648800"/>
            <a:ext cx="18288000" cy="7505700"/>
          </a:xfrm>
        </p:spPr>
        <p:txBody>
          <a:bodyPr tIns="1440000">
            <a:normAutofit/>
          </a:bodyPr>
          <a:lstStyle>
            <a:lvl1pPr marL="0" indent="0" algn="ctr">
              <a:buNone/>
              <a:defRPr sz="1600"/>
            </a:lvl1pPr>
          </a:lstStyle>
          <a:p>
            <a:endParaRPr lang="nl-BE" dirty="0"/>
          </a:p>
        </p:txBody>
      </p:sp>
      <p:sp>
        <p:nvSpPr>
          <p:cNvPr id="12" name="TextBox 4">
            <a:extLst>
              <a:ext uri="{FF2B5EF4-FFF2-40B4-BE49-F238E27FC236}">
                <a16:creationId xmlns:a16="http://schemas.microsoft.com/office/drawing/2014/main" id="{22214A23-4B57-4EDB-9FCA-6715CD113D98}"/>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Grote afbeelding slide</a:t>
            </a:r>
            <a:endParaRPr lang="en-US" sz="2000" b="1" dirty="0">
              <a:solidFill>
                <a:schemeClr val="tx1"/>
              </a:solidFill>
              <a:latin typeface="+mn-lt"/>
              <a:cs typeface="Arial" panose="020B0604020202020204" pitchFamily="34" charset="0"/>
            </a:endParaRPr>
          </a:p>
        </p:txBody>
      </p:sp>
      <p:sp>
        <p:nvSpPr>
          <p:cNvPr id="13" name="Slide Number Placeholder 5">
            <a:extLst>
              <a:ext uri="{FF2B5EF4-FFF2-40B4-BE49-F238E27FC236}">
                <a16:creationId xmlns:a16="http://schemas.microsoft.com/office/drawing/2014/main" id="{4E33BA09-67C0-408C-8B50-3F1EBDFBB6AD}"/>
              </a:ext>
            </a:extLst>
          </p:cNvPr>
          <p:cNvSpPr>
            <a:spLocks noGrp="1"/>
          </p:cNvSpPr>
          <p:nvPr>
            <p:ph type="sldNum" sz="quarter" idx="12"/>
          </p:nvPr>
        </p:nvSpPr>
        <p:spPr>
          <a:xfrm>
            <a:off x="12082657" y="9306717"/>
            <a:ext cx="1001264" cy="547688"/>
          </a:xfrm>
        </p:spPr>
        <p:txBody>
          <a:bodyPr/>
          <a:lstStyle>
            <a:lvl1pPr>
              <a:defRPr>
                <a:solidFill>
                  <a:schemeClr val="bg1"/>
                </a:solidFill>
              </a:defRPr>
            </a:lvl1pPr>
          </a:lstStyle>
          <a:p>
            <a:fld id="{B7527A74-2D87-4307-9531-5A57D9647EEB}" type="slidenum">
              <a:rPr lang="nl-BE" smtClean="0"/>
              <a:pPr/>
              <a:t>‹#›</a:t>
            </a:fld>
            <a:endParaRPr lang="nl-BE" dirty="0"/>
          </a:p>
        </p:txBody>
      </p:sp>
    </p:spTree>
    <p:extLst>
      <p:ext uri="{BB962C8B-B14F-4D97-AF65-F5344CB8AC3E}">
        <p14:creationId xmlns:p14="http://schemas.microsoft.com/office/powerpoint/2010/main" val="422836980"/>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Grote afbeelding + floating titel">
    <p:spTree>
      <p:nvGrpSpPr>
        <p:cNvPr id="1" name=""/>
        <p:cNvGrpSpPr/>
        <p:nvPr/>
      </p:nvGrpSpPr>
      <p:grpSpPr>
        <a:xfrm>
          <a:off x="0" y="0"/>
          <a:ext cx="0" cy="0"/>
          <a:chOff x="0" y="0"/>
          <a:chExt cx="0" cy="0"/>
        </a:xfrm>
      </p:grpSpPr>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0" y="0"/>
            <a:ext cx="18288000" cy="9154500"/>
          </a:xfrm>
        </p:spPr>
        <p:txBody>
          <a:bodyPr tIns="1440000">
            <a:normAutofit/>
          </a:bodyPr>
          <a:lstStyle>
            <a:lvl1pPr marL="0" indent="0" algn="ctr">
              <a:buNone/>
              <a:defRPr sz="1600"/>
            </a:lvl1pPr>
          </a:lstStyle>
          <a:p>
            <a:endParaRPr lang="nl-BE" dirty="0"/>
          </a:p>
        </p:txBody>
      </p:sp>
      <p:sp>
        <p:nvSpPr>
          <p:cNvPr id="4" name="Date Placeholder 3"/>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22/10/2021</a:t>
            </a:fld>
            <a:endParaRPr lang="nl-BE" dirty="0"/>
          </a:p>
        </p:txBody>
      </p:sp>
      <p:sp>
        <p:nvSpPr>
          <p:cNvPr id="5" name="Footer Placeholder 4"/>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2" name="Title 1"/>
          <p:cNvSpPr>
            <a:spLocks noGrp="1"/>
          </p:cNvSpPr>
          <p:nvPr>
            <p:ph type="title" hasCustomPrompt="1"/>
          </p:nvPr>
        </p:nvSpPr>
        <p:spPr>
          <a:xfrm>
            <a:off x="12132526" y="7056603"/>
            <a:ext cx="5430645" cy="755767"/>
          </a:xfrm>
          <a:noFill/>
        </p:spPr>
        <p:txBody>
          <a:bodyPr lIns="0" tIns="0" rIns="0" bIns="0" anchor="b">
            <a:noAutofit/>
          </a:bodyPr>
          <a:lstStyle>
            <a:lvl1pPr>
              <a:defRPr sz="4400">
                <a:solidFill>
                  <a:schemeClr val="tx1"/>
                </a:solidFill>
                <a:latin typeface="Arial Rounded MT Bold" panose="020F0704030504030204" pitchFamily="34" charset="0"/>
              </a:defRPr>
            </a:lvl1pPr>
          </a:lstStyle>
          <a:p>
            <a:r>
              <a:rPr lang="nl-BE" noProof="0"/>
              <a:t>Titel</a:t>
            </a:r>
          </a:p>
        </p:txBody>
      </p:sp>
      <p:cxnSp>
        <p:nvCxnSpPr>
          <p:cNvPr id="16" name="Rechte verbindingslijn 15">
            <a:extLst>
              <a:ext uri="{FF2B5EF4-FFF2-40B4-BE49-F238E27FC236}">
                <a16:creationId xmlns:a16="http://schemas.microsoft.com/office/drawing/2014/main" id="{D2D76672-C87D-44F1-A41F-AA2A35C16DAA}"/>
              </a:ext>
            </a:extLst>
          </p:cNvPr>
          <p:cNvCxnSpPr>
            <a:cxnSpLocks/>
          </p:cNvCxnSpPr>
          <p:nvPr userDrawn="1"/>
        </p:nvCxnSpPr>
        <p:spPr>
          <a:xfrm>
            <a:off x="12132526" y="8004995"/>
            <a:ext cx="5430645"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2" name="TextBox 4">
            <a:extLst>
              <a:ext uri="{FF2B5EF4-FFF2-40B4-BE49-F238E27FC236}">
                <a16:creationId xmlns:a16="http://schemas.microsoft.com/office/drawing/2014/main" id="{44008270-98F6-42B1-97B7-B77ADCC6D3D0}"/>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Grote afbeelding + </a:t>
            </a:r>
            <a:r>
              <a:rPr lang="nl-NL" sz="2000" b="1" dirty="0" err="1">
                <a:solidFill>
                  <a:schemeClr val="tx1"/>
                </a:solidFill>
                <a:latin typeface="+mn-lt"/>
                <a:cs typeface="Arial" panose="020B0604020202020204" pitchFamily="34" charset="0"/>
              </a:rPr>
              <a:t>floating</a:t>
            </a:r>
            <a:r>
              <a:rPr lang="nl-NL" sz="2000" b="1" dirty="0">
                <a:solidFill>
                  <a:schemeClr val="tx1"/>
                </a:solidFill>
                <a:latin typeface="+mn-lt"/>
                <a:cs typeface="Arial" panose="020B0604020202020204" pitchFamily="34" charset="0"/>
              </a:rPr>
              <a:t> titel slide</a:t>
            </a:r>
            <a:endParaRPr lang="en-US" sz="2000" b="1" dirty="0">
              <a:solidFill>
                <a:schemeClr val="tx1"/>
              </a:solidFill>
              <a:latin typeface="+mn-lt"/>
              <a:cs typeface="Arial" panose="020B0604020202020204" pitchFamily="34" charset="0"/>
            </a:endParaRPr>
          </a:p>
        </p:txBody>
      </p:sp>
      <p:sp>
        <p:nvSpPr>
          <p:cNvPr id="13" name="TextBox 46">
            <a:extLst>
              <a:ext uri="{FF2B5EF4-FFF2-40B4-BE49-F238E27FC236}">
                <a16:creationId xmlns:a16="http://schemas.microsoft.com/office/drawing/2014/main" id="{7F1C870B-2989-4A2B-BF54-AD2979A953E7}"/>
              </a:ext>
            </a:extLst>
          </p:cNvPr>
          <p:cNvSpPr txBox="1"/>
          <p:nvPr userDrawn="1"/>
        </p:nvSpPr>
        <p:spPr>
          <a:xfrm>
            <a:off x="0" y="10287000"/>
            <a:ext cx="5166767" cy="707886"/>
          </a:xfrm>
          <a:prstGeom prst="rect">
            <a:avLst/>
          </a:prstGeom>
          <a:noFill/>
        </p:spPr>
        <p:txBody>
          <a:bodyPr wrap="square" rtlCol="0">
            <a:spAutoFit/>
          </a:bodyPr>
          <a:lstStyle/>
          <a:p>
            <a:r>
              <a:rPr lang="nl-NL" sz="1000" dirty="0">
                <a:latin typeface="+mn-lt"/>
                <a:cs typeface="Arial" panose="020B0604020202020204" pitchFamily="34" charset="0"/>
              </a:rPr>
              <a:t>Verplaats na het invoegen van de foto deze weer naar de achtergrond zodat de titel terug vooraan kom te staan. </a:t>
            </a:r>
            <a:r>
              <a:rPr lang="nl-NL" sz="1000" b="1" dirty="0">
                <a:latin typeface="+mn-lt"/>
                <a:cs typeface="Arial" panose="020B0604020202020204" pitchFamily="34" charset="0"/>
              </a:rPr>
              <a:t>(rechtsklikken&gt; naar achtergrond&gt; naar achtergrond)</a:t>
            </a:r>
          </a:p>
          <a:p>
            <a:endParaRPr lang="nl-NL" sz="1000" dirty="0">
              <a:latin typeface="+mn-lt"/>
              <a:cs typeface="Arial" panose="020B0604020202020204" pitchFamily="34" charset="0"/>
            </a:endParaRPr>
          </a:p>
          <a:p>
            <a:r>
              <a:rPr lang="nl-NL" sz="1000" dirty="0">
                <a:latin typeface="+mn-lt"/>
                <a:cs typeface="Arial" panose="020B0604020202020204" pitchFamily="34" charset="0"/>
              </a:rPr>
              <a:t>Indien de tekst niet genoeg zichtbaar is over de foto, verander de kleur van zwart naar wit.</a:t>
            </a:r>
          </a:p>
        </p:txBody>
      </p:sp>
      <p:sp>
        <p:nvSpPr>
          <p:cNvPr id="17" name="Slide Number Placeholder 5">
            <a:extLst>
              <a:ext uri="{FF2B5EF4-FFF2-40B4-BE49-F238E27FC236}">
                <a16:creationId xmlns:a16="http://schemas.microsoft.com/office/drawing/2014/main" id="{535CD291-C318-4F7C-BE2D-0968FAAC202A}"/>
              </a:ext>
            </a:extLst>
          </p:cNvPr>
          <p:cNvSpPr>
            <a:spLocks noGrp="1"/>
          </p:cNvSpPr>
          <p:nvPr>
            <p:ph type="sldNum" sz="quarter" idx="12"/>
          </p:nvPr>
        </p:nvSpPr>
        <p:spPr>
          <a:xfrm>
            <a:off x="12082657" y="9306717"/>
            <a:ext cx="1001264" cy="547688"/>
          </a:xfrm>
        </p:spPr>
        <p:txBody>
          <a:bodyPr/>
          <a:lstStyle>
            <a:lvl1pPr>
              <a:defRPr>
                <a:solidFill>
                  <a:schemeClr val="bg1"/>
                </a:solidFill>
              </a:defRPr>
            </a:lvl1pPr>
          </a:lstStyle>
          <a:p>
            <a:fld id="{B7527A74-2D87-4307-9531-5A57D9647EEB}" type="slidenum">
              <a:rPr lang="nl-BE" smtClean="0"/>
              <a:pPr/>
              <a:t>‹#›</a:t>
            </a:fld>
            <a:endParaRPr lang="nl-BE" dirty="0"/>
          </a:p>
        </p:txBody>
      </p:sp>
    </p:spTree>
    <p:extLst>
      <p:ext uri="{BB962C8B-B14F-4D97-AF65-F5344CB8AC3E}">
        <p14:creationId xmlns:p14="http://schemas.microsoft.com/office/powerpoint/2010/main" val="29189965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Grote afbeelding">
    <p:spTree>
      <p:nvGrpSpPr>
        <p:cNvPr id="1" name=""/>
        <p:cNvGrpSpPr/>
        <p:nvPr/>
      </p:nvGrpSpPr>
      <p:grpSpPr>
        <a:xfrm>
          <a:off x="0" y="0"/>
          <a:ext cx="0" cy="0"/>
          <a:chOff x="0" y="0"/>
          <a:chExt cx="0" cy="0"/>
        </a:xfrm>
      </p:grpSpPr>
      <p:pic>
        <p:nvPicPr>
          <p:cNvPr id="8" name="template Image TEMP" hidden="1">
            <a:extLst>
              <a:ext uri="{FF2B5EF4-FFF2-40B4-BE49-F238E27FC236}">
                <a16:creationId xmlns:a16="http://schemas.microsoft.com/office/drawing/2014/main" id="{8B469C1A-565F-459B-93C7-43E5D877DAE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2" name="Title 1"/>
          <p:cNvSpPr>
            <a:spLocks noGrp="1"/>
          </p:cNvSpPr>
          <p:nvPr>
            <p:ph type="title" hasCustomPrompt="1"/>
          </p:nvPr>
        </p:nvSpPr>
        <p:spPr>
          <a:xfrm>
            <a:off x="998692" y="888883"/>
            <a:ext cx="16575629" cy="755767"/>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sp>
        <p:nvSpPr>
          <p:cNvPr id="4" name="Date Placeholder 3"/>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noProof="0" smtClean="0"/>
              <a:t>22/10/2021</a:t>
            </a:fld>
            <a:endParaRPr lang="nl-BE" noProof="0"/>
          </a:p>
        </p:txBody>
      </p:sp>
      <p:sp>
        <p:nvSpPr>
          <p:cNvPr id="5" name="Footer Placeholder 4"/>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noProof="0"/>
              <a:t>Voettekst</a:t>
            </a:r>
          </a:p>
        </p:txBody>
      </p:sp>
      <p:sp>
        <p:nvSpPr>
          <p:cNvPr id="6" name="Slide Number Placeholder 5"/>
          <p:cNvSpPr>
            <a:spLocks noGrp="1"/>
          </p:cNvSpPr>
          <p:nvPr>
            <p:ph type="sldNum" sz="quarter" idx="12"/>
          </p:nvPr>
        </p:nvSpPr>
        <p:spPr>
          <a:xfrm>
            <a:off x="14543315" y="9306717"/>
            <a:ext cx="1001264" cy="547688"/>
          </a:xfrm>
          <a:prstGeom prst="rect">
            <a:avLst/>
          </a:prstGeom>
        </p:spPr>
        <p:txBody>
          <a:bodyPr/>
          <a:lstStyle>
            <a:lvl1pPr>
              <a:defRPr>
                <a:solidFill>
                  <a:schemeClr val="bg1"/>
                </a:solidFill>
              </a:defRPr>
            </a:lvl1pPr>
          </a:lstStyle>
          <a:p>
            <a:fld id="{B7527A74-2D87-4307-9531-5A57D9647EEB}" type="slidenum">
              <a:rPr lang="nl-BE" noProof="0" smtClean="0"/>
              <a:pPr/>
              <a:t>‹#›</a:t>
            </a:fld>
            <a:endParaRPr lang="nl-BE" noProof="0"/>
          </a:p>
        </p:txBody>
      </p:sp>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0" y="1648800"/>
            <a:ext cx="18288000" cy="7505700"/>
          </a:xfrm>
        </p:spPr>
        <p:txBody>
          <a:bodyPr tIns="1440000">
            <a:normAutofit/>
          </a:bodyPr>
          <a:lstStyle>
            <a:lvl1pPr marL="0" indent="0" algn="ctr">
              <a:buNone/>
              <a:defRPr sz="1600"/>
            </a:lvl1pPr>
          </a:lstStyle>
          <a:p>
            <a:endParaRPr lang="nl-BE" dirty="0"/>
          </a:p>
        </p:txBody>
      </p:sp>
      <p:sp>
        <p:nvSpPr>
          <p:cNvPr id="12" name="TextBox 4">
            <a:extLst>
              <a:ext uri="{FF2B5EF4-FFF2-40B4-BE49-F238E27FC236}">
                <a16:creationId xmlns:a16="http://schemas.microsoft.com/office/drawing/2014/main" id="{22214A23-4B57-4EDB-9FCA-6715CD113D98}"/>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Grote afbeelding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401517784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ekst">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3" name="Tijdelijke aanduiding voor tekst 2">
            <a:extLst>
              <a:ext uri="{FF2B5EF4-FFF2-40B4-BE49-F238E27FC236}">
                <a16:creationId xmlns:a16="http://schemas.microsoft.com/office/drawing/2014/main" id="{4A7D640B-CDD8-4169-B1E1-C9092DA4F966}"/>
              </a:ext>
            </a:extLst>
          </p:cNvPr>
          <p:cNvSpPr>
            <a:spLocks noGrp="1"/>
          </p:cNvSpPr>
          <p:nvPr>
            <p:ph type="body" sz="quarter" idx="17" hasCustomPrompt="1"/>
          </p:nvPr>
        </p:nvSpPr>
        <p:spPr>
          <a:xfrm>
            <a:off x="1050131" y="2354401"/>
            <a:ext cx="16575629" cy="61038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userDrawn="1"/>
        </p:nvCxnSpPr>
        <p:spPr>
          <a:xfrm>
            <a:off x="1040607" y="1648800"/>
            <a:ext cx="16559212"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9" name="Date Placeholder 3">
            <a:extLst>
              <a:ext uri="{FF2B5EF4-FFF2-40B4-BE49-F238E27FC236}">
                <a16:creationId xmlns:a16="http://schemas.microsoft.com/office/drawing/2014/main" id="{BC003533-BC48-439B-A922-F888963D4AC7}"/>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22/10/2021</a:t>
            </a:fld>
            <a:endParaRPr lang="nl-BE" dirty="0"/>
          </a:p>
        </p:txBody>
      </p:sp>
      <p:sp>
        <p:nvSpPr>
          <p:cNvPr id="20" name="Footer Placeholder 4">
            <a:extLst>
              <a:ext uri="{FF2B5EF4-FFF2-40B4-BE49-F238E27FC236}">
                <a16:creationId xmlns:a16="http://schemas.microsoft.com/office/drawing/2014/main" id="{F1F583E7-15C9-4A51-83EB-9FC4D7B086FC}"/>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12" name="TextBox 4">
            <a:extLst>
              <a:ext uri="{FF2B5EF4-FFF2-40B4-BE49-F238E27FC236}">
                <a16:creationId xmlns:a16="http://schemas.microsoft.com/office/drawing/2014/main" id="{88A2F8C1-53AF-4DEB-9965-55FC86D3788C}"/>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Tekst slide</a:t>
            </a:r>
            <a:endParaRPr lang="en-US" sz="2000" b="1" dirty="0">
              <a:solidFill>
                <a:schemeClr val="tx1"/>
              </a:solidFill>
              <a:latin typeface="+mn-lt"/>
              <a:cs typeface="Arial" panose="020B0604020202020204" pitchFamily="34" charset="0"/>
            </a:endParaRPr>
          </a:p>
        </p:txBody>
      </p:sp>
      <p:sp>
        <p:nvSpPr>
          <p:cNvPr id="14" name="Slide Number Placeholder 5">
            <a:extLst>
              <a:ext uri="{FF2B5EF4-FFF2-40B4-BE49-F238E27FC236}">
                <a16:creationId xmlns:a16="http://schemas.microsoft.com/office/drawing/2014/main" id="{754E2B3E-4C74-4A6A-953D-C55A6E902B8C}"/>
              </a:ext>
            </a:extLst>
          </p:cNvPr>
          <p:cNvSpPr>
            <a:spLocks noGrp="1"/>
          </p:cNvSpPr>
          <p:nvPr>
            <p:ph type="sldNum" sz="quarter" idx="12"/>
          </p:nvPr>
        </p:nvSpPr>
        <p:spPr>
          <a:xfrm>
            <a:off x="12082657" y="9306717"/>
            <a:ext cx="1001264" cy="547688"/>
          </a:xfrm>
        </p:spPr>
        <p:txBody>
          <a:bodyPr/>
          <a:lstStyle>
            <a:lvl1pPr>
              <a:defRPr>
                <a:solidFill>
                  <a:schemeClr val="bg1"/>
                </a:solidFill>
              </a:defRPr>
            </a:lvl1pPr>
          </a:lstStyle>
          <a:p>
            <a:fld id="{B7527A74-2D87-4307-9531-5A57D9647EEB}" type="slidenum">
              <a:rPr lang="nl-BE" smtClean="0"/>
              <a:pPr/>
              <a:t>‹#›</a:t>
            </a:fld>
            <a:endParaRPr lang="nl-BE" dirty="0"/>
          </a:p>
        </p:txBody>
      </p:sp>
    </p:spTree>
    <p:extLst>
      <p:ext uri="{BB962C8B-B14F-4D97-AF65-F5344CB8AC3E}">
        <p14:creationId xmlns:p14="http://schemas.microsoft.com/office/powerpoint/2010/main" val="2709396467"/>
      </p:ext>
    </p:extLst>
  </p:cSld>
  <p:clrMapOvr>
    <a:masterClrMapping/>
  </p:clrMapOvr>
  <p:extLst>
    <p:ext uri="{DCECCB84-F9BA-43D5-87BE-67443E8EF086}">
      <p15:sldGuideLst xmlns:p15="http://schemas.microsoft.com/office/powerpoint/2012/main"/>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abel">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userDrawn="1"/>
        </p:nvCxnSpPr>
        <p:spPr>
          <a:xfrm>
            <a:off x="1040607" y="1648800"/>
            <a:ext cx="16559212"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9" name="Date Placeholder 3">
            <a:extLst>
              <a:ext uri="{FF2B5EF4-FFF2-40B4-BE49-F238E27FC236}">
                <a16:creationId xmlns:a16="http://schemas.microsoft.com/office/drawing/2014/main" id="{BC003533-BC48-439B-A922-F888963D4AC7}"/>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22/10/2021</a:t>
            </a:fld>
            <a:endParaRPr lang="nl-BE" dirty="0"/>
          </a:p>
        </p:txBody>
      </p:sp>
      <p:sp>
        <p:nvSpPr>
          <p:cNvPr id="20" name="Footer Placeholder 4">
            <a:extLst>
              <a:ext uri="{FF2B5EF4-FFF2-40B4-BE49-F238E27FC236}">
                <a16:creationId xmlns:a16="http://schemas.microsoft.com/office/drawing/2014/main" id="{F1F583E7-15C9-4A51-83EB-9FC4D7B086FC}"/>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4" name="Tijdelijke aanduiding voor tabel 3">
            <a:extLst>
              <a:ext uri="{FF2B5EF4-FFF2-40B4-BE49-F238E27FC236}">
                <a16:creationId xmlns:a16="http://schemas.microsoft.com/office/drawing/2014/main" id="{08476D39-8254-4D49-88E7-E952BF1FA19A}"/>
              </a:ext>
            </a:extLst>
          </p:cNvPr>
          <p:cNvSpPr>
            <a:spLocks noGrp="1" noChangeAspect="1"/>
          </p:cNvSpPr>
          <p:nvPr>
            <p:ph type="tbl" sz="quarter" idx="18"/>
          </p:nvPr>
        </p:nvSpPr>
        <p:spPr>
          <a:xfrm>
            <a:off x="1057275" y="1679575"/>
            <a:ext cx="16575088" cy="6780213"/>
          </a:xfrm>
        </p:spPr>
        <p:txBody>
          <a:bodyPr>
            <a:normAutofit/>
          </a:bodyPr>
          <a:lstStyle>
            <a:lvl1pPr marL="0" indent="0" algn="ctr">
              <a:buNone/>
              <a:defRPr/>
            </a:lvl1pPr>
          </a:lstStyle>
          <a:p>
            <a:endParaRPr lang="nl-BE" noProof="0"/>
          </a:p>
        </p:txBody>
      </p:sp>
      <p:sp>
        <p:nvSpPr>
          <p:cNvPr id="16" name="TextBox 4">
            <a:extLst>
              <a:ext uri="{FF2B5EF4-FFF2-40B4-BE49-F238E27FC236}">
                <a16:creationId xmlns:a16="http://schemas.microsoft.com/office/drawing/2014/main" id="{8C7A8C97-A0A2-4491-BA0D-727C7CE0B7F3}"/>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Tabel slide</a:t>
            </a:r>
            <a:endParaRPr lang="en-US" sz="2000" b="1" dirty="0">
              <a:solidFill>
                <a:schemeClr val="tx1"/>
              </a:solidFill>
              <a:latin typeface="+mn-lt"/>
              <a:cs typeface="Arial" panose="020B0604020202020204" pitchFamily="34" charset="0"/>
            </a:endParaRPr>
          </a:p>
        </p:txBody>
      </p:sp>
      <p:sp>
        <p:nvSpPr>
          <p:cNvPr id="13" name="Slide Number Placeholder 5">
            <a:extLst>
              <a:ext uri="{FF2B5EF4-FFF2-40B4-BE49-F238E27FC236}">
                <a16:creationId xmlns:a16="http://schemas.microsoft.com/office/drawing/2014/main" id="{E298B6C7-E64D-451B-B8F5-BDD2AEEBAC0A}"/>
              </a:ext>
            </a:extLst>
          </p:cNvPr>
          <p:cNvSpPr>
            <a:spLocks noGrp="1"/>
          </p:cNvSpPr>
          <p:nvPr>
            <p:ph type="sldNum" sz="quarter" idx="12"/>
          </p:nvPr>
        </p:nvSpPr>
        <p:spPr>
          <a:xfrm>
            <a:off x="12082657" y="9306717"/>
            <a:ext cx="1001264" cy="547688"/>
          </a:xfrm>
        </p:spPr>
        <p:txBody>
          <a:bodyPr/>
          <a:lstStyle>
            <a:lvl1pPr>
              <a:defRPr>
                <a:solidFill>
                  <a:schemeClr val="bg1"/>
                </a:solidFill>
              </a:defRPr>
            </a:lvl1pPr>
          </a:lstStyle>
          <a:p>
            <a:fld id="{B7527A74-2D87-4307-9531-5A57D9647EEB}" type="slidenum">
              <a:rPr lang="nl-BE" smtClean="0"/>
              <a:pPr/>
              <a:t>‹#›</a:t>
            </a:fld>
            <a:endParaRPr lang="nl-BE" dirty="0"/>
          </a:p>
        </p:txBody>
      </p:sp>
    </p:spTree>
    <p:extLst>
      <p:ext uri="{BB962C8B-B14F-4D97-AF65-F5344CB8AC3E}">
        <p14:creationId xmlns:p14="http://schemas.microsoft.com/office/powerpoint/2010/main" val="1489056685"/>
      </p:ext>
    </p:extLst>
  </p:cSld>
  <p:clrMapOvr>
    <a:masterClrMapping/>
  </p:clrMapOvr>
  <p:extLst>
    <p:ext uri="{DCECCB84-F9BA-43D5-87BE-67443E8EF086}">
      <p15:sldGuideLst xmlns:p15="http://schemas.microsoft.com/office/powerpoint/2012/main"/>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Leeg met titel">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userDrawn="1"/>
        </p:nvCxnSpPr>
        <p:spPr>
          <a:xfrm>
            <a:off x="1040607" y="1648800"/>
            <a:ext cx="16559212"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9" name="Date Placeholder 3">
            <a:extLst>
              <a:ext uri="{FF2B5EF4-FFF2-40B4-BE49-F238E27FC236}">
                <a16:creationId xmlns:a16="http://schemas.microsoft.com/office/drawing/2014/main" id="{BC003533-BC48-439B-A922-F888963D4AC7}"/>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22/10/2021</a:t>
            </a:fld>
            <a:endParaRPr lang="nl-BE" dirty="0"/>
          </a:p>
        </p:txBody>
      </p:sp>
      <p:sp>
        <p:nvSpPr>
          <p:cNvPr id="20" name="Footer Placeholder 4">
            <a:extLst>
              <a:ext uri="{FF2B5EF4-FFF2-40B4-BE49-F238E27FC236}">
                <a16:creationId xmlns:a16="http://schemas.microsoft.com/office/drawing/2014/main" id="{F1F583E7-15C9-4A51-83EB-9FC4D7B086FC}"/>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12" name="TextBox 4">
            <a:extLst>
              <a:ext uri="{FF2B5EF4-FFF2-40B4-BE49-F238E27FC236}">
                <a16:creationId xmlns:a16="http://schemas.microsoft.com/office/drawing/2014/main" id="{892813D1-327F-45DC-8DDF-53948CE8C5F5}"/>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Lege slide</a:t>
            </a:r>
            <a:endParaRPr lang="en-US" sz="2000" b="1" dirty="0">
              <a:solidFill>
                <a:schemeClr val="tx1"/>
              </a:solidFill>
              <a:latin typeface="+mn-lt"/>
              <a:cs typeface="Arial" panose="020B0604020202020204" pitchFamily="34" charset="0"/>
            </a:endParaRPr>
          </a:p>
        </p:txBody>
      </p:sp>
      <p:sp>
        <p:nvSpPr>
          <p:cNvPr id="10" name="Slide Number Placeholder 5">
            <a:extLst>
              <a:ext uri="{FF2B5EF4-FFF2-40B4-BE49-F238E27FC236}">
                <a16:creationId xmlns:a16="http://schemas.microsoft.com/office/drawing/2014/main" id="{E933CE10-84EB-48D5-9DBB-6D5D909491D9}"/>
              </a:ext>
            </a:extLst>
          </p:cNvPr>
          <p:cNvSpPr>
            <a:spLocks noGrp="1"/>
          </p:cNvSpPr>
          <p:nvPr>
            <p:ph type="sldNum" sz="quarter" idx="12"/>
          </p:nvPr>
        </p:nvSpPr>
        <p:spPr>
          <a:xfrm>
            <a:off x="12082657" y="9306717"/>
            <a:ext cx="1001264" cy="547688"/>
          </a:xfrm>
        </p:spPr>
        <p:txBody>
          <a:bodyPr/>
          <a:lstStyle>
            <a:lvl1pPr>
              <a:defRPr>
                <a:solidFill>
                  <a:schemeClr val="bg1"/>
                </a:solidFill>
              </a:defRPr>
            </a:lvl1pPr>
          </a:lstStyle>
          <a:p>
            <a:fld id="{B7527A74-2D87-4307-9531-5A57D9647EEB}" type="slidenum">
              <a:rPr lang="nl-BE" smtClean="0"/>
              <a:pPr/>
              <a:t>‹#›</a:t>
            </a:fld>
            <a:endParaRPr lang="nl-BE" dirty="0"/>
          </a:p>
        </p:txBody>
      </p:sp>
    </p:spTree>
    <p:extLst>
      <p:ext uri="{BB962C8B-B14F-4D97-AF65-F5344CB8AC3E}">
        <p14:creationId xmlns:p14="http://schemas.microsoft.com/office/powerpoint/2010/main" val="363498780"/>
      </p:ext>
    </p:extLst>
  </p:cSld>
  <p:clrMapOvr>
    <a:masterClrMapping/>
  </p:clrMapOvr>
  <p:extLst>
    <p:ext uri="{DCECCB84-F9BA-43D5-87BE-67443E8EF086}">
      <p15:sldGuideLst xmlns:p15="http://schemas.microsoft.com/office/powerpoint/2012/main">
        <p15:guide id="4" pos="11090">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Leeg zonder titel">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19" name="Date Placeholder 3">
            <a:extLst>
              <a:ext uri="{FF2B5EF4-FFF2-40B4-BE49-F238E27FC236}">
                <a16:creationId xmlns:a16="http://schemas.microsoft.com/office/drawing/2014/main" id="{BC003533-BC48-439B-A922-F888963D4AC7}"/>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22/10/2021</a:t>
            </a:fld>
            <a:endParaRPr lang="nl-BE" dirty="0"/>
          </a:p>
        </p:txBody>
      </p:sp>
      <p:sp>
        <p:nvSpPr>
          <p:cNvPr id="20" name="Footer Placeholder 4">
            <a:extLst>
              <a:ext uri="{FF2B5EF4-FFF2-40B4-BE49-F238E27FC236}">
                <a16:creationId xmlns:a16="http://schemas.microsoft.com/office/drawing/2014/main" id="{F1F583E7-15C9-4A51-83EB-9FC4D7B086FC}"/>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9" name="TextBox 4">
            <a:extLst>
              <a:ext uri="{FF2B5EF4-FFF2-40B4-BE49-F238E27FC236}">
                <a16:creationId xmlns:a16="http://schemas.microsoft.com/office/drawing/2014/main" id="{C531524C-A1A5-4485-B21D-E97B5DC3BE3F}"/>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Leeg zonder titel slide</a:t>
            </a:r>
            <a:endParaRPr lang="en-US" sz="2000" b="1" dirty="0">
              <a:solidFill>
                <a:schemeClr val="tx1"/>
              </a:solidFill>
              <a:latin typeface="+mn-lt"/>
              <a:cs typeface="Arial" panose="020B0604020202020204" pitchFamily="34" charset="0"/>
            </a:endParaRPr>
          </a:p>
        </p:txBody>
      </p:sp>
      <p:sp>
        <p:nvSpPr>
          <p:cNvPr id="8" name="Slide Number Placeholder 5">
            <a:extLst>
              <a:ext uri="{FF2B5EF4-FFF2-40B4-BE49-F238E27FC236}">
                <a16:creationId xmlns:a16="http://schemas.microsoft.com/office/drawing/2014/main" id="{A7541285-D923-49F0-9255-B49296C75D20}"/>
              </a:ext>
            </a:extLst>
          </p:cNvPr>
          <p:cNvSpPr>
            <a:spLocks noGrp="1"/>
          </p:cNvSpPr>
          <p:nvPr>
            <p:ph type="sldNum" sz="quarter" idx="12"/>
          </p:nvPr>
        </p:nvSpPr>
        <p:spPr>
          <a:xfrm>
            <a:off x="12082657" y="9306717"/>
            <a:ext cx="1001264" cy="547688"/>
          </a:xfrm>
        </p:spPr>
        <p:txBody>
          <a:bodyPr/>
          <a:lstStyle>
            <a:lvl1pPr>
              <a:defRPr>
                <a:solidFill>
                  <a:schemeClr val="bg1"/>
                </a:solidFill>
              </a:defRPr>
            </a:lvl1pPr>
          </a:lstStyle>
          <a:p>
            <a:fld id="{B7527A74-2D87-4307-9531-5A57D9647EEB}" type="slidenum">
              <a:rPr lang="nl-BE" smtClean="0"/>
              <a:pPr/>
              <a:t>‹#›</a:t>
            </a:fld>
            <a:endParaRPr lang="nl-BE" dirty="0"/>
          </a:p>
        </p:txBody>
      </p:sp>
    </p:spTree>
    <p:extLst>
      <p:ext uri="{BB962C8B-B14F-4D97-AF65-F5344CB8AC3E}">
        <p14:creationId xmlns:p14="http://schemas.microsoft.com/office/powerpoint/2010/main" val="2817097596"/>
      </p:ext>
    </p:extLst>
  </p:cSld>
  <p:clrMapOvr>
    <a:masterClrMapping/>
  </p:clrMapOvr>
  <p:extLst>
    <p:ext uri="{DCECCB84-F9BA-43D5-87BE-67443E8EF086}">
      <p15:sldGuideLst xmlns:p15="http://schemas.microsoft.com/office/powerpoint/2012/main">
        <p15:guide id="4" pos="11090">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2 Tekst en 1/2 afbeelding">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9394190" y="1648800"/>
            <a:ext cx="8217535" cy="7498800"/>
          </a:xfrm>
        </p:spPr>
        <p:txBody>
          <a:bodyPr tIns="1440000">
            <a:normAutofit/>
          </a:bodyPr>
          <a:lstStyle>
            <a:lvl1pPr marL="0" indent="0" algn="ctr">
              <a:buNone/>
              <a:defRPr sz="1600"/>
            </a:lvl1pPr>
          </a:lstStyle>
          <a:p>
            <a:endParaRPr lang="nl-BE" dirty="0"/>
          </a:p>
        </p:txBody>
      </p:sp>
      <p:sp>
        <p:nvSpPr>
          <p:cNvPr id="3" name="Tijdelijke aanduiding voor tekst 2">
            <a:extLst>
              <a:ext uri="{FF2B5EF4-FFF2-40B4-BE49-F238E27FC236}">
                <a16:creationId xmlns:a16="http://schemas.microsoft.com/office/drawing/2014/main" id="{4A7D640B-CDD8-4169-B1E1-C9092DA4F966}"/>
              </a:ext>
            </a:extLst>
          </p:cNvPr>
          <p:cNvSpPr>
            <a:spLocks noGrp="1"/>
          </p:cNvSpPr>
          <p:nvPr>
            <p:ph type="body" sz="quarter" idx="17" hasCustomPrompt="1"/>
          </p:nvPr>
        </p:nvSpPr>
        <p:spPr>
          <a:xfrm>
            <a:off x="1050131" y="2354401"/>
            <a:ext cx="8217535" cy="6111506"/>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userDrawn="1"/>
        </p:nvCxnSpPr>
        <p:spPr>
          <a:xfrm>
            <a:off x="1040607" y="1648800"/>
            <a:ext cx="8227059"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9" name="Date Placeholder 3">
            <a:extLst>
              <a:ext uri="{FF2B5EF4-FFF2-40B4-BE49-F238E27FC236}">
                <a16:creationId xmlns:a16="http://schemas.microsoft.com/office/drawing/2014/main" id="{7B17C559-ED41-48AE-90A3-DAFE15716B7C}"/>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22/10/2021</a:t>
            </a:fld>
            <a:endParaRPr lang="nl-BE" dirty="0"/>
          </a:p>
        </p:txBody>
      </p:sp>
      <p:sp>
        <p:nvSpPr>
          <p:cNvPr id="20" name="Footer Placeholder 4">
            <a:extLst>
              <a:ext uri="{FF2B5EF4-FFF2-40B4-BE49-F238E27FC236}">
                <a16:creationId xmlns:a16="http://schemas.microsoft.com/office/drawing/2014/main" id="{7FDB5F77-B327-47F1-9F88-CF970A7A21FD}"/>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13" name="TextBox 4">
            <a:extLst>
              <a:ext uri="{FF2B5EF4-FFF2-40B4-BE49-F238E27FC236}">
                <a16:creationId xmlns:a16="http://schemas.microsoft.com/office/drawing/2014/main" id="{6CBDB841-5208-4BD2-9409-EA7134D69442}"/>
              </a:ext>
            </a:extLst>
          </p:cNvPr>
          <p:cNvSpPr txBox="1"/>
          <p:nvPr userDrawn="1"/>
        </p:nvSpPr>
        <p:spPr>
          <a:xfrm>
            <a:off x="12608689" y="-528424"/>
            <a:ext cx="5663952" cy="400110"/>
          </a:xfrm>
          <a:prstGeom prst="rect">
            <a:avLst/>
          </a:prstGeom>
          <a:noFill/>
        </p:spPr>
        <p:txBody>
          <a:bodyPr wrap="square" rtlCol="0">
            <a:spAutoFit/>
          </a:bodyPr>
          <a:lstStyle/>
          <a:p>
            <a:pPr algn="r"/>
            <a:r>
              <a:rPr lang="nl-BE" sz="2000" b="1" dirty="0">
                <a:solidFill>
                  <a:schemeClr val="tx1"/>
                </a:solidFill>
                <a:latin typeface="+mn-lt"/>
                <a:cs typeface="Arial" panose="020B0604020202020204" pitchFamily="34" charset="0"/>
              </a:rPr>
              <a:t>1/2 Tekst en 1/2 afbeelding</a:t>
            </a:r>
            <a:r>
              <a:rPr lang="nl-NL" sz="2000" b="1" dirty="0">
                <a:solidFill>
                  <a:schemeClr val="tx1"/>
                </a:solidFill>
                <a:latin typeface="+mn-lt"/>
                <a:cs typeface="Arial" panose="020B0604020202020204" pitchFamily="34" charset="0"/>
              </a:rPr>
              <a:t> slide</a:t>
            </a:r>
            <a:endParaRPr lang="en-US" sz="2000" b="1" dirty="0">
              <a:solidFill>
                <a:schemeClr val="tx1"/>
              </a:solidFill>
              <a:latin typeface="+mn-lt"/>
              <a:cs typeface="Arial" panose="020B0604020202020204" pitchFamily="34" charset="0"/>
            </a:endParaRPr>
          </a:p>
        </p:txBody>
      </p:sp>
      <p:sp>
        <p:nvSpPr>
          <p:cNvPr id="12" name="Slide Number Placeholder 5">
            <a:extLst>
              <a:ext uri="{FF2B5EF4-FFF2-40B4-BE49-F238E27FC236}">
                <a16:creationId xmlns:a16="http://schemas.microsoft.com/office/drawing/2014/main" id="{E4EA7E3C-8D96-4688-A34D-5E20B15746F3}"/>
              </a:ext>
            </a:extLst>
          </p:cNvPr>
          <p:cNvSpPr>
            <a:spLocks noGrp="1"/>
          </p:cNvSpPr>
          <p:nvPr>
            <p:ph type="sldNum" sz="quarter" idx="12"/>
          </p:nvPr>
        </p:nvSpPr>
        <p:spPr>
          <a:xfrm>
            <a:off x="12082657" y="9306717"/>
            <a:ext cx="1001264" cy="547688"/>
          </a:xfrm>
        </p:spPr>
        <p:txBody>
          <a:bodyPr/>
          <a:lstStyle>
            <a:lvl1pPr>
              <a:defRPr>
                <a:solidFill>
                  <a:schemeClr val="bg1"/>
                </a:solidFill>
              </a:defRPr>
            </a:lvl1pPr>
          </a:lstStyle>
          <a:p>
            <a:fld id="{B7527A74-2D87-4307-9531-5A57D9647EEB}" type="slidenum">
              <a:rPr lang="nl-BE" smtClean="0"/>
              <a:pPr/>
              <a:t>‹#›</a:t>
            </a:fld>
            <a:endParaRPr lang="nl-BE" dirty="0"/>
          </a:p>
        </p:txBody>
      </p:sp>
    </p:spTree>
    <p:extLst>
      <p:ext uri="{BB962C8B-B14F-4D97-AF65-F5344CB8AC3E}">
        <p14:creationId xmlns:p14="http://schemas.microsoft.com/office/powerpoint/2010/main" val="4035366188"/>
      </p:ext>
    </p:extLst>
  </p:cSld>
  <p:clrMapOvr>
    <a:masterClrMapping/>
  </p:clrMapOvr>
  <p:extLst>
    <p:ext uri="{DCECCB84-F9BA-43D5-87BE-67443E8EF086}">
      <p15:sldGuideLst xmlns:p15="http://schemas.microsoft.com/office/powerpoint/2012/main"/>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2_Afbeelding en tekst">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userDrawn="1"/>
        </p:nvCxnSpPr>
        <p:spPr>
          <a:xfrm>
            <a:off x="1042988" y="1648800"/>
            <a:ext cx="11011829"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3" name="Tijdelijke aanduiding voor tekst 2">
            <a:extLst>
              <a:ext uri="{FF2B5EF4-FFF2-40B4-BE49-F238E27FC236}">
                <a16:creationId xmlns:a16="http://schemas.microsoft.com/office/drawing/2014/main" id="{CBF26FD0-A3C3-48D7-9476-CC92E74B1F11}"/>
              </a:ext>
            </a:extLst>
          </p:cNvPr>
          <p:cNvSpPr>
            <a:spLocks noGrp="1"/>
          </p:cNvSpPr>
          <p:nvPr>
            <p:ph type="body" sz="quarter" idx="18" hasCustomPrompt="1"/>
          </p:nvPr>
        </p:nvSpPr>
        <p:spPr>
          <a:xfrm>
            <a:off x="1020995" y="2354400"/>
            <a:ext cx="11009448" cy="6781003"/>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22/10/2021</a:t>
            </a:fld>
            <a:endParaRPr lang="nl-BE" dirty="0"/>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21" name="afbeelding placeholder">
            <a:extLst>
              <a:ext uri="{FF2B5EF4-FFF2-40B4-BE49-F238E27FC236}">
                <a16:creationId xmlns:a16="http://schemas.microsoft.com/office/drawing/2014/main" id="{DF77DBF1-9A0F-498F-B871-134CB42F881D}"/>
              </a:ext>
            </a:extLst>
          </p:cNvPr>
          <p:cNvSpPr>
            <a:spLocks noGrp="1"/>
          </p:cNvSpPr>
          <p:nvPr>
            <p:ph type="pic" sz="quarter" idx="14"/>
          </p:nvPr>
        </p:nvSpPr>
        <p:spPr>
          <a:xfrm>
            <a:off x="12180332" y="1648800"/>
            <a:ext cx="5438775" cy="7498800"/>
          </a:xfrm>
        </p:spPr>
        <p:txBody>
          <a:bodyPr tIns="1440000">
            <a:normAutofit/>
          </a:bodyPr>
          <a:lstStyle>
            <a:lvl1pPr marL="0" indent="0" algn="ctr">
              <a:buNone/>
              <a:defRPr sz="1600"/>
            </a:lvl1pPr>
          </a:lstStyle>
          <a:p>
            <a:endParaRPr lang="nl-BE" dirty="0"/>
          </a:p>
        </p:txBody>
      </p:sp>
      <p:sp>
        <p:nvSpPr>
          <p:cNvPr id="20" name="TextBox 4">
            <a:extLst>
              <a:ext uri="{FF2B5EF4-FFF2-40B4-BE49-F238E27FC236}">
                <a16:creationId xmlns:a16="http://schemas.microsoft.com/office/drawing/2014/main" id="{D974BD34-E475-4E02-86F0-8932E1B41725}"/>
              </a:ext>
            </a:extLst>
          </p:cNvPr>
          <p:cNvSpPr txBox="1"/>
          <p:nvPr userDrawn="1"/>
        </p:nvSpPr>
        <p:spPr>
          <a:xfrm>
            <a:off x="12608689" y="-528424"/>
            <a:ext cx="5663952" cy="400110"/>
          </a:xfrm>
          <a:prstGeom prst="rect">
            <a:avLst/>
          </a:prstGeom>
          <a:noFill/>
        </p:spPr>
        <p:txBody>
          <a:bodyPr wrap="square" rtlCol="0">
            <a:spAutoFit/>
          </a:bodyPr>
          <a:lstStyle/>
          <a:p>
            <a:pPr algn="r"/>
            <a:r>
              <a:rPr lang="nl-BE" sz="2000" b="1" dirty="0">
                <a:solidFill>
                  <a:schemeClr val="tx1"/>
                </a:solidFill>
                <a:latin typeface="+mn-lt"/>
                <a:cs typeface="Arial" panose="020B0604020202020204" pitchFamily="34" charset="0"/>
              </a:rPr>
              <a:t>2/3 Tekst en 1/3 afbeelding</a:t>
            </a:r>
            <a:r>
              <a:rPr lang="nl-NL" sz="2000" b="1" dirty="0">
                <a:solidFill>
                  <a:schemeClr val="tx1"/>
                </a:solidFill>
                <a:latin typeface="+mn-lt"/>
                <a:cs typeface="Arial" panose="020B0604020202020204" pitchFamily="34" charset="0"/>
              </a:rPr>
              <a:t> slide</a:t>
            </a:r>
            <a:endParaRPr lang="en-US" sz="2000" b="1" dirty="0">
              <a:solidFill>
                <a:schemeClr val="tx1"/>
              </a:solidFill>
              <a:latin typeface="+mn-lt"/>
              <a:cs typeface="Arial" panose="020B0604020202020204" pitchFamily="34" charset="0"/>
            </a:endParaRPr>
          </a:p>
        </p:txBody>
      </p:sp>
      <p:sp>
        <p:nvSpPr>
          <p:cNvPr id="12" name="Slide Number Placeholder 5">
            <a:extLst>
              <a:ext uri="{FF2B5EF4-FFF2-40B4-BE49-F238E27FC236}">
                <a16:creationId xmlns:a16="http://schemas.microsoft.com/office/drawing/2014/main" id="{9B0C9453-241A-4033-BF7E-328616827151}"/>
              </a:ext>
            </a:extLst>
          </p:cNvPr>
          <p:cNvSpPr>
            <a:spLocks noGrp="1"/>
          </p:cNvSpPr>
          <p:nvPr>
            <p:ph type="sldNum" sz="quarter" idx="12"/>
          </p:nvPr>
        </p:nvSpPr>
        <p:spPr>
          <a:xfrm>
            <a:off x="12082657" y="9306717"/>
            <a:ext cx="1001264" cy="547688"/>
          </a:xfrm>
        </p:spPr>
        <p:txBody>
          <a:bodyPr/>
          <a:lstStyle>
            <a:lvl1pPr>
              <a:defRPr>
                <a:solidFill>
                  <a:schemeClr val="bg1"/>
                </a:solidFill>
              </a:defRPr>
            </a:lvl1pPr>
          </a:lstStyle>
          <a:p>
            <a:fld id="{B7527A74-2D87-4307-9531-5A57D9647EEB}" type="slidenum">
              <a:rPr lang="nl-BE" smtClean="0"/>
              <a:pPr/>
              <a:t>‹#›</a:t>
            </a:fld>
            <a:endParaRPr lang="nl-BE" dirty="0"/>
          </a:p>
        </p:txBody>
      </p:sp>
    </p:spTree>
    <p:extLst>
      <p:ext uri="{BB962C8B-B14F-4D97-AF65-F5344CB8AC3E}">
        <p14:creationId xmlns:p14="http://schemas.microsoft.com/office/powerpoint/2010/main" val="2677616355"/>
      </p:ext>
    </p:extLst>
  </p:cSld>
  <p:clrMapOvr>
    <a:masterClrMapping/>
  </p:clrMapOvr>
  <p:extLst>
    <p:ext uri="{DCECCB84-F9BA-43D5-87BE-67443E8EF086}">
      <p15:sldGuideLst xmlns:p15="http://schemas.microsoft.com/office/powerpoint/2012/main"/>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Afbeelding en afbeelding">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1040606" y="1648800"/>
            <a:ext cx="8217535" cy="7498800"/>
          </a:xfrm>
        </p:spPr>
        <p:txBody>
          <a:bodyPr tIns="1440000">
            <a:normAutofit/>
          </a:bodyPr>
          <a:lstStyle>
            <a:lvl1pPr marL="0" indent="0" algn="ctr">
              <a:buNone/>
              <a:defRPr sz="1600"/>
            </a:lvl1pPr>
          </a:lstStyle>
          <a:p>
            <a:endParaRPr lang="nl-BE" dirty="0"/>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22/10/2021</a:t>
            </a:fld>
            <a:endParaRPr lang="nl-BE" dirty="0"/>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20" name="afbeelding placeholder">
            <a:extLst>
              <a:ext uri="{FF2B5EF4-FFF2-40B4-BE49-F238E27FC236}">
                <a16:creationId xmlns:a16="http://schemas.microsoft.com/office/drawing/2014/main" id="{8079D545-5B83-4040-948C-2702F46AFFC2}"/>
              </a:ext>
            </a:extLst>
          </p:cNvPr>
          <p:cNvSpPr>
            <a:spLocks noGrp="1"/>
          </p:cNvSpPr>
          <p:nvPr>
            <p:ph type="pic" sz="quarter" idx="14"/>
          </p:nvPr>
        </p:nvSpPr>
        <p:spPr>
          <a:xfrm>
            <a:off x="9394190" y="1648800"/>
            <a:ext cx="8217535" cy="7498800"/>
          </a:xfrm>
        </p:spPr>
        <p:txBody>
          <a:bodyPr tIns="1440000">
            <a:normAutofit/>
          </a:bodyPr>
          <a:lstStyle>
            <a:lvl1pPr marL="0" indent="0" algn="ctr">
              <a:buNone/>
              <a:defRPr sz="1600"/>
            </a:lvl1pPr>
          </a:lstStyle>
          <a:p>
            <a:endParaRPr lang="nl-BE" dirty="0"/>
          </a:p>
        </p:txBody>
      </p:sp>
      <p:sp>
        <p:nvSpPr>
          <p:cNvPr id="12" name="TextBox 4">
            <a:extLst>
              <a:ext uri="{FF2B5EF4-FFF2-40B4-BE49-F238E27FC236}">
                <a16:creationId xmlns:a16="http://schemas.microsoft.com/office/drawing/2014/main" id="{E2274F51-95F7-4E5E-815B-1F996E645FE7}"/>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Afbeelding en afbeelding slide</a:t>
            </a:r>
            <a:endParaRPr lang="en-US" sz="2000" b="1" dirty="0">
              <a:solidFill>
                <a:schemeClr val="tx1"/>
              </a:solidFill>
              <a:latin typeface="+mn-lt"/>
              <a:cs typeface="Arial" panose="020B0604020202020204" pitchFamily="34" charset="0"/>
            </a:endParaRPr>
          </a:p>
        </p:txBody>
      </p:sp>
      <p:sp>
        <p:nvSpPr>
          <p:cNvPr id="13" name="Slide Number Placeholder 5">
            <a:extLst>
              <a:ext uri="{FF2B5EF4-FFF2-40B4-BE49-F238E27FC236}">
                <a16:creationId xmlns:a16="http://schemas.microsoft.com/office/drawing/2014/main" id="{2D7ADE46-BC5E-4CF0-A652-DEEBD380AB61}"/>
              </a:ext>
            </a:extLst>
          </p:cNvPr>
          <p:cNvSpPr>
            <a:spLocks noGrp="1"/>
          </p:cNvSpPr>
          <p:nvPr>
            <p:ph type="sldNum" sz="quarter" idx="12"/>
          </p:nvPr>
        </p:nvSpPr>
        <p:spPr>
          <a:xfrm>
            <a:off x="12082657" y="9306717"/>
            <a:ext cx="1001264" cy="547688"/>
          </a:xfrm>
        </p:spPr>
        <p:txBody>
          <a:bodyPr/>
          <a:lstStyle>
            <a:lvl1pPr>
              <a:defRPr>
                <a:solidFill>
                  <a:schemeClr val="bg1"/>
                </a:solidFill>
              </a:defRPr>
            </a:lvl1pPr>
          </a:lstStyle>
          <a:p>
            <a:fld id="{B7527A74-2D87-4307-9531-5A57D9647EEB}" type="slidenum">
              <a:rPr lang="nl-BE" smtClean="0"/>
              <a:pPr/>
              <a:t>‹#›</a:t>
            </a:fld>
            <a:endParaRPr lang="nl-BE" dirty="0"/>
          </a:p>
        </p:txBody>
      </p:sp>
    </p:spTree>
    <p:extLst>
      <p:ext uri="{BB962C8B-B14F-4D97-AF65-F5344CB8AC3E}">
        <p14:creationId xmlns:p14="http://schemas.microsoft.com/office/powerpoint/2010/main" val="1845866888"/>
      </p:ext>
    </p:extLst>
  </p:cSld>
  <p:clrMapOvr>
    <a:masterClrMapping/>
  </p:clrMapOvr>
  <p:extLst>
    <p:ext uri="{DCECCB84-F9BA-43D5-87BE-67443E8EF086}">
      <p15:sldGuideLst xmlns:p15="http://schemas.microsoft.com/office/powerpoint/2012/main"/>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2 x 2 Afbeeldingen">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1040606" y="1648800"/>
            <a:ext cx="8217535" cy="3672000"/>
          </a:xfrm>
        </p:spPr>
        <p:txBody>
          <a:bodyPr tIns="1440000">
            <a:normAutofit/>
          </a:bodyPr>
          <a:lstStyle>
            <a:lvl1pPr marL="0" indent="0" algn="ctr">
              <a:buNone/>
              <a:defRPr sz="1600"/>
            </a:lvl1pPr>
          </a:lstStyle>
          <a:p>
            <a:endParaRPr lang="nl-BE" dirty="0"/>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22/10/2021</a:t>
            </a:fld>
            <a:endParaRPr lang="nl-BE" dirty="0"/>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20" name="afbeelding placeholder">
            <a:extLst>
              <a:ext uri="{FF2B5EF4-FFF2-40B4-BE49-F238E27FC236}">
                <a16:creationId xmlns:a16="http://schemas.microsoft.com/office/drawing/2014/main" id="{8079D545-5B83-4040-948C-2702F46AFFC2}"/>
              </a:ext>
            </a:extLst>
          </p:cNvPr>
          <p:cNvSpPr>
            <a:spLocks noGrp="1"/>
          </p:cNvSpPr>
          <p:nvPr>
            <p:ph type="pic" sz="quarter" idx="14"/>
          </p:nvPr>
        </p:nvSpPr>
        <p:spPr>
          <a:xfrm>
            <a:off x="9394190" y="1648800"/>
            <a:ext cx="8217535" cy="3672000"/>
          </a:xfrm>
        </p:spPr>
        <p:txBody>
          <a:bodyPr tIns="1440000">
            <a:normAutofit/>
          </a:bodyPr>
          <a:lstStyle>
            <a:lvl1pPr marL="0" indent="0" algn="ctr">
              <a:buNone/>
              <a:defRPr sz="1600"/>
            </a:lvl1pPr>
          </a:lstStyle>
          <a:p>
            <a:endParaRPr lang="nl-BE" dirty="0"/>
          </a:p>
        </p:txBody>
      </p:sp>
      <p:sp>
        <p:nvSpPr>
          <p:cNvPr id="21" name="TextBox 4">
            <a:extLst>
              <a:ext uri="{FF2B5EF4-FFF2-40B4-BE49-F238E27FC236}">
                <a16:creationId xmlns:a16="http://schemas.microsoft.com/office/drawing/2014/main" id="{92B1CA4A-0389-4751-BD3D-D8526698D995}"/>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2 x 2 afbeeldingen slide</a:t>
            </a:r>
            <a:endParaRPr lang="en-US" sz="2000" b="1" dirty="0">
              <a:solidFill>
                <a:schemeClr val="tx1"/>
              </a:solidFill>
              <a:latin typeface="+mn-lt"/>
              <a:cs typeface="Arial" panose="020B0604020202020204" pitchFamily="34" charset="0"/>
            </a:endParaRPr>
          </a:p>
        </p:txBody>
      </p:sp>
      <p:sp>
        <p:nvSpPr>
          <p:cNvPr id="15" name="afbeelding placeholder">
            <a:extLst>
              <a:ext uri="{FF2B5EF4-FFF2-40B4-BE49-F238E27FC236}">
                <a16:creationId xmlns:a16="http://schemas.microsoft.com/office/drawing/2014/main" id="{82CCC512-3142-40C3-84D6-0EEE34ABAA8E}"/>
              </a:ext>
            </a:extLst>
          </p:cNvPr>
          <p:cNvSpPr>
            <a:spLocks noGrp="1"/>
          </p:cNvSpPr>
          <p:nvPr>
            <p:ph type="pic" sz="quarter" idx="15"/>
          </p:nvPr>
        </p:nvSpPr>
        <p:spPr>
          <a:xfrm>
            <a:off x="1040400" y="5473192"/>
            <a:ext cx="8217535" cy="3672000"/>
          </a:xfrm>
        </p:spPr>
        <p:txBody>
          <a:bodyPr tIns="1440000">
            <a:normAutofit/>
          </a:bodyPr>
          <a:lstStyle>
            <a:lvl1pPr marL="0" indent="0" algn="ctr">
              <a:buNone/>
              <a:defRPr sz="1600"/>
            </a:lvl1pPr>
          </a:lstStyle>
          <a:p>
            <a:endParaRPr lang="nl-BE" dirty="0"/>
          </a:p>
        </p:txBody>
      </p:sp>
      <p:sp>
        <p:nvSpPr>
          <p:cNvPr id="22" name="afbeelding placeholder">
            <a:extLst>
              <a:ext uri="{FF2B5EF4-FFF2-40B4-BE49-F238E27FC236}">
                <a16:creationId xmlns:a16="http://schemas.microsoft.com/office/drawing/2014/main" id="{EFC31C83-3462-44CC-A863-6C9D9ADF81D9}"/>
              </a:ext>
            </a:extLst>
          </p:cNvPr>
          <p:cNvSpPr>
            <a:spLocks noGrp="1"/>
          </p:cNvSpPr>
          <p:nvPr>
            <p:ph type="pic" sz="quarter" idx="16"/>
          </p:nvPr>
        </p:nvSpPr>
        <p:spPr>
          <a:xfrm>
            <a:off x="9396000" y="5473192"/>
            <a:ext cx="8217535" cy="3672000"/>
          </a:xfrm>
        </p:spPr>
        <p:txBody>
          <a:bodyPr tIns="1440000">
            <a:normAutofit/>
          </a:bodyPr>
          <a:lstStyle>
            <a:lvl1pPr marL="0" indent="0" algn="ctr">
              <a:buNone/>
              <a:defRPr sz="1600"/>
            </a:lvl1pPr>
          </a:lstStyle>
          <a:p>
            <a:endParaRPr lang="nl-BE" dirty="0"/>
          </a:p>
        </p:txBody>
      </p:sp>
      <p:sp>
        <p:nvSpPr>
          <p:cNvPr id="13" name="Slide Number Placeholder 5">
            <a:extLst>
              <a:ext uri="{FF2B5EF4-FFF2-40B4-BE49-F238E27FC236}">
                <a16:creationId xmlns:a16="http://schemas.microsoft.com/office/drawing/2014/main" id="{11AD4B49-588B-4FA0-AB7E-1A35BB2C644B}"/>
              </a:ext>
            </a:extLst>
          </p:cNvPr>
          <p:cNvSpPr>
            <a:spLocks noGrp="1"/>
          </p:cNvSpPr>
          <p:nvPr>
            <p:ph type="sldNum" sz="quarter" idx="12"/>
          </p:nvPr>
        </p:nvSpPr>
        <p:spPr>
          <a:xfrm>
            <a:off x="12082657" y="9306717"/>
            <a:ext cx="1001264" cy="547688"/>
          </a:xfrm>
        </p:spPr>
        <p:txBody>
          <a:bodyPr/>
          <a:lstStyle>
            <a:lvl1pPr>
              <a:defRPr>
                <a:solidFill>
                  <a:schemeClr val="bg1"/>
                </a:solidFill>
              </a:defRPr>
            </a:lvl1pPr>
          </a:lstStyle>
          <a:p>
            <a:fld id="{B7527A74-2D87-4307-9531-5A57D9647EEB}" type="slidenum">
              <a:rPr lang="nl-BE" smtClean="0"/>
              <a:pPr/>
              <a:t>‹#›</a:t>
            </a:fld>
            <a:endParaRPr lang="nl-BE" dirty="0"/>
          </a:p>
        </p:txBody>
      </p:sp>
    </p:spTree>
    <p:extLst>
      <p:ext uri="{BB962C8B-B14F-4D97-AF65-F5344CB8AC3E}">
        <p14:creationId xmlns:p14="http://schemas.microsoft.com/office/powerpoint/2010/main" val="1605891243"/>
      </p:ext>
    </p:extLst>
  </p:cSld>
  <p:clrMapOvr>
    <a:masterClrMapping/>
  </p:clrMapOvr>
  <p:extLst>
    <p:ext uri="{DCECCB84-F9BA-43D5-87BE-67443E8EF086}">
      <p15:sldGuideLst xmlns:p15="http://schemas.microsoft.com/office/powerpoint/2012/main"/>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3 x Afbeelding">
    <p:spTree>
      <p:nvGrpSpPr>
        <p:cNvPr id="1" name=""/>
        <p:cNvGrpSpPr/>
        <p:nvPr/>
      </p:nvGrpSpPr>
      <p:grpSpPr>
        <a:xfrm>
          <a:off x="0" y="0"/>
          <a:ext cx="0" cy="0"/>
          <a:chOff x="0" y="0"/>
          <a:chExt cx="0" cy="0"/>
        </a:xfrm>
      </p:grpSpPr>
      <p:sp>
        <p:nvSpPr>
          <p:cNvPr id="20" name="afbeelding placeholder">
            <a:extLst>
              <a:ext uri="{FF2B5EF4-FFF2-40B4-BE49-F238E27FC236}">
                <a16:creationId xmlns:a16="http://schemas.microsoft.com/office/drawing/2014/main" id="{8079D545-5B83-4040-948C-2702F46AFFC2}"/>
              </a:ext>
            </a:extLst>
          </p:cNvPr>
          <p:cNvSpPr>
            <a:spLocks noGrp="1"/>
          </p:cNvSpPr>
          <p:nvPr>
            <p:ph type="pic" sz="quarter" idx="14"/>
          </p:nvPr>
        </p:nvSpPr>
        <p:spPr>
          <a:xfrm>
            <a:off x="12180332" y="1648800"/>
            <a:ext cx="5438775" cy="7498800"/>
          </a:xfrm>
        </p:spPr>
        <p:txBody>
          <a:bodyPr tIns="1440000">
            <a:normAutofit/>
          </a:bodyPr>
          <a:lstStyle>
            <a:lvl1pPr marL="0" indent="0" algn="ctr">
              <a:buNone/>
              <a:defRPr sz="1600"/>
            </a:lvl1pPr>
          </a:lstStyle>
          <a:p>
            <a:endParaRPr lang="nl-BE" dirty="0"/>
          </a:p>
        </p:txBody>
      </p:sp>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1040606" y="1648800"/>
            <a:ext cx="5438775" cy="7498800"/>
          </a:xfrm>
        </p:spPr>
        <p:txBody>
          <a:bodyPr tIns="1440000">
            <a:normAutofit/>
          </a:bodyPr>
          <a:lstStyle>
            <a:lvl1pPr marL="0" indent="0" algn="ctr">
              <a:buNone/>
              <a:defRPr sz="1600"/>
            </a:lvl1pPr>
          </a:lstStyle>
          <a:p>
            <a:endParaRPr lang="nl-BE" dirty="0"/>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22/10/2021</a:t>
            </a:fld>
            <a:endParaRPr lang="nl-BE" dirty="0"/>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13" name="afbeelding placeholder">
            <a:extLst>
              <a:ext uri="{FF2B5EF4-FFF2-40B4-BE49-F238E27FC236}">
                <a16:creationId xmlns:a16="http://schemas.microsoft.com/office/drawing/2014/main" id="{4622EB30-198A-45C2-B1E5-FA0B9C14C60D}"/>
              </a:ext>
            </a:extLst>
          </p:cNvPr>
          <p:cNvSpPr>
            <a:spLocks noGrp="1"/>
          </p:cNvSpPr>
          <p:nvPr>
            <p:ph type="pic" sz="quarter" idx="16"/>
          </p:nvPr>
        </p:nvSpPr>
        <p:spPr>
          <a:xfrm>
            <a:off x="6610350" y="1648800"/>
            <a:ext cx="5438775" cy="7498800"/>
          </a:xfrm>
        </p:spPr>
        <p:txBody>
          <a:bodyPr tIns="1440000">
            <a:normAutofit/>
          </a:bodyPr>
          <a:lstStyle>
            <a:lvl1pPr marL="0" indent="0" algn="ctr">
              <a:buNone/>
              <a:defRPr sz="1600"/>
            </a:lvl1pPr>
          </a:lstStyle>
          <a:p>
            <a:endParaRPr lang="nl-BE" dirty="0"/>
          </a:p>
        </p:txBody>
      </p:sp>
      <p:sp>
        <p:nvSpPr>
          <p:cNvPr id="21" name="TextBox 4">
            <a:extLst>
              <a:ext uri="{FF2B5EF4-FFF2-40B4-BE49-F238E27FC236}">
                <a16:creationId xmlns:a16="http://schemas.microsoft.com/office/drawing/2014/main" id="{009A3169-8C0D-4A2D-9C66-BE525BCD338D}"/>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3 x Afbeelding slide</a:t>
            </a:r>
            <a:endParaRPr lang="en-US" sz="2000" b="1" dirty="0">
              <a:solidFill>
                <a:schemeClr val="tx1"/>
              </a:solidFill>
              <a:latin typeface="+mn-lt"/>
              <a:cs typeface="Arial" panose="020B0604020202020204" pitchFamily="34" charset="0"/>
            </a:endParaRPr>
          </a:p>
        </p:txBody>
      </p:sp>
      <p:sp>
        <p:nvSpPr>
          <p:cNvPr id="12" name="Slide Number Placeholder 5">
            <a:extLst>
              <a:ext uri="{FF2B5EF4-FFF2-40B4-BE49-F238E27FC236}">
                <a16:creationId xmlns:a16="http://schemas.microsoft.com/office/drawing/2014/main" id="{A7D7A479-4D38-43A0-BAB1-00DE90D031CD}"/>
              </a:ext>
            </a:extLst>
          </p:cNvPr>
          <p:cNvSpPr>
            <a:spLocks noGrp="1"/>
          </p:cNvSpPr>
          <p:nvPr>
            <p:ph type="sldNum" sz="quarter" idx="12"/>
          </p:nvPr>
        </p:nvSpPr>
        <p:spPr>
          <a:xfrm>
            <a:off x="12082657" y="9306717"/>
            <a:ext cx="1001264" cy="547688"/>
          </a:xfrm>
        </p:spPr>
        <p:txBody>
          <a:bodyPr/>
          <a:lstStyle>
            <a:lvl1pPr>
              <a:defRPr>
                <a:solidFill>
                  <a:schemeClr val="bg1"/>
                </a:solidFill>
              </a:defRPr>
            </a:lvl1pPr>
          </a:lstStyle>
          <a:p>
            <a:fld id="{B7527A74-2D87-4307-9531-5A57D9647EEB}" type="slidenum">
              <a:rPr lang="nl-BE" smtClean="0"/>
              <a:pPr/>
              <a:t>‹#›</a:t>
            </a:fld>
            <a:endParaRPr lang="nl-BE" dirty="0"/>
          </a:p>
        </p:txBody>
      </p:sp>
    </p:spTree>
    <p:extLst>
      <p:ext uri="{BB962C8B-B14F-4D97-AF65-F5344CB8AC3E}">
        <p14:creationId xmlns:p14="http://schemas.microsoft.com/office/powerpoint/2010/main" val="2591389218"/>
      </p:ext>
    </p:extLst>
  </p:cSld>
  <p:clrMapOvr>
    <a:masterClrMapping/>
  </p:clrMapOvr>
  <p:extLst>
    <p:ext uri="{DCECCB84-F9BA-43D5-87BE-67443E8EF086}">
      <p15:sldGuideLst xmlns:p15="http://schemas.microsoft.com/office/powerpoint/2012/main"/>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4 x Afbeelding">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1040606" y="1648800"/>
            <a:ext cx="4048125" cy="7498800"/>
          </a:xfrm>
        </p:spPr>
        <p:txBody>
          <a:bodyPr tIns="1440000">
            <a:normAutofit/>
          </a:bodyPr>
          <a:lstStyle>
            <a:lvl1pPr marL="0" indent="0" algn="ctr">
              <a:buNone/>
              <a:defRPr sz="1600"/>
            </a:lvl1pPr>
          </a:lstStyle>
          <a:p>
            <a:endParaRPr lang="nl-BE" dirty="0"/>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NL"/>
              <a:t>Titel</a:t>
            </a:r>
            <a:endParaRPr lang="en-US" dirty="0"/>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22/10/2021</a:t>
            </a:fld>
            <a:endParaRPr lang="nl-BE" dirty="0"/>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20" name="afbeelding placeholder">
            <a:extLst>
              <a:ext uri="{FF2B5EF4-FFF2-40B4-BE49-F238E27FC236}">
                <a16:creationId xmlns:a16="http://schemas.microsoft.com/office/drawing/2014/main" id="{8079D545-5B83-4040-948C-2702F46AFFC2}"/>
              </a:ext>
            </a:extLst>
          </p:cNvPr>
          <p:cNvSpPr>
            <a:spLocks noGrp="1"/>
          </p:cNvSpPr>
          <p:nvPr>
            <p:ph type="pic" sz="quarter" idx="14"/>
          </p:nvPr>
        </p:nvSpPr>
        <p:spPr>
          <a:xfrm>
            <a:off x="9394190" y="1648800"/>
            <a:ext cx="4048125" cy="7498800"/>
          </a:xfrm>
        </p:spPr>
        <p:txBody>
          <a:bodyPr tIns="1440000">
            <a:normAutofit/>
          </a:bodyPr>
          <a:lstStyle>
            <a:lvl1pPr marL="0" indent="0" algn="ctr">
              <a:buNone/>
              <a:defRPr sz="1600"/>
            </a:lvl1pPr>
          </a:lstStyle>
          <a:p>
            <a:endParaRPr lang="nl-BE" dirty="0"/>
          </a:p>
        </p:txBody>
      </p:sp>
      <p:sp>
        <p:nvSpPr>
          <p:cNvPr id="12" name="afbeelding placeholder">
            <a:extLst>
              <a:ext uri="{FF2B5EF4-FFF2-40B4-BE49-F238E27FC236}">
                <a16:creationId xmlns:a16="http://schemas.microsoft.com/office/drawing/2014/main" id="{5F2D9633-36C4-4FE7-93AA-868431641FFF}"/>
              </a:ext>
            </a:extLst>
          </p:cNvPr>
          <p:cNvSpPr>
            <a:spLocks noGrp="1"/>
          </p:cNvSpPr>
          <p:nvPr>
            <p:ph type="pic" sz="quarter" idx="15"/>
          </p:nvPr>
        </p:nvSpPr>
        <p:spPr>
          <a:xfrm>
            <a:off x="5217398" y="1648800"/>
            <a:ext cx="4048125" cy="7498800"/>
          </a:xfrm>
        </p:spPr>
        <p:txBody>
          <a:bodyPr tIns="1440000">
            <a:normAutofit/>
          </a:bodyPr>
          <a:lstStyle>
            <a:lvl1pPr marL="0" indent="0" algn="ctr">
              <a:buNone/>
              <a:defRPr sz="1600"/>
            </a:lvl1pPr>
          </a:lstStyle>
          <a:p>
            <a:endParaRPr lang="nl-BE" dirty="0"/>
          </a:p>
        </p:txBody>
      </p:sp>
      <p:sp>
        <p:nvSpPr>
          <p:cNvPr id="13" name="afbeelding placeholder">
            <a:extLst>
              <a:ext uri="{FF2B5EF4-FFF2-40B4-BE49-F238E27FC236}">
                <a16:creationId xmlns:a16="http://schemas.microsoft.com/office/drawing/2014/main" id="{4622EB30-198A-45C2-B1E5-FA0B9C14C60D}"/>
              </a:ext>
            </a:extLst>
          </p:cNvPr>
          <p:cNvSpPr>
            <a:spLocks noGrp="1"/>
          </p:cNvSpPr>
          <p:nvPr>
            <p:ph type="pic" sz="quarter" idx="16"/>
          </p:nvPr>
        </p:nvSpPr>
        <p:spPr>
          <a:xfrm>
            <a:off x="13570982" y="1648800"/>
            <a:ext cx="4048125" cy="7498800"/>
          </a:xfrm>
        </p:spPr>
        <p:txBody>
          <a:bodyPr tIns="1440000">
            <a:normAutofit/>
          </a:bodyPr>
          <a:lstStyle>
            <a:lvl1pPr marL="0" indent="0" algn="ctr">
              <a:buNone/>
              <a:defRPr sz="1600"/>
            </a:lvl1pPr>
          </a:lstStyle>
          <a:p>
            <a:endParaRPr lang="nl-BE" dirty="0"/>
          </a:p>
        </p:txBody>
      </p:sp>
      <p:sp>
        <p:nvSpPr>
          <p:cNvPr id="21" name="TextBox 4">
            <a:extLst>
              <a:ext uri="{FF2B5EF4-FFF2-40B4-BE49-F238E27FC236}">
                <a16:creationId xmlns:a16="http://schemas.microsoft.com/office/drawing/2014/main" id="{BB27EBDF-C895-4A3E-8D3F-1D5142CF7789}"/>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4 x Afbeelding slide</a:t>
            </a:r>
            <a:endParaRPr lang="en-US" sz="2000" b="1" dirty="0">
              <a:solidFill>
                <a:schemeClr val="tx1"/>
              </a:solidFill>
              <a:latin typeface="+mn-lt"/>
              <a:cs typeface="Arial" panose="020B0604020202020204" pitchFamily="34" charset="0"/>
            </a:endParaRPr>
          </a:p>
        </p:txBody>
      </p:sp>
      <p:sp>
        <p:nvSpPr>
          <p:cNvPr id="14" name="Slide Number Placeholder 5">
            <a:extLst>
              <a:ext uri="{FF2B5EF4-FFF2-40B4-BE49-F238E27FC236}">
                <a16:creationId xmlns:a16="http://schemas.microsoft.com/office/drawing/2014/main" id="{D71E88DA-619D-423F-AE47-6EC96B62FB4C}"/>
              </a:ext>
            </a:extLst>
          </p:cNvPr>
          <p:cNvSpPr>
            <a:spLocks noGrp="1"/>
          </p:cNvSpPr>
          <p:nvPr>
            <p:ph type="sldNum" sz="quarter" idx="12"/>
          </p:nvPr>
        </p:nvSpPr>
        <p:spPr>
          <a:xfrm>
            <a:off x="12082657" y="9306717"/>
            <a:ext cx="1001264" cy="547688"/>
          </a:xfrm>
        </p:spPr>
        <p:txBody>
          <a:bodyPr/>
          <a:lstStyle>
            <a:lvl1pPr>
              <a:defRPr>
                <a:solidFill>
                  <a:schemeClr val="bg1"/>
                </a:solidFill>
              </a:defRPr>
            </a:lvl1pPr>
          </a:lstStyle>
          <a:p>
            <a:fld id="{B7527A74-2D87-4307-9531-5A57D9647EEB}" type="slidenum">
              <a:rPr lang="nl-BE" smtClean="0"/>
              <a:pPr/>
              <a:t>‹#›</a:t>
            </a:fld>
            <a:endParaRPr lang="nl-BE" dirty="0"/>
          </a:p>
        </p:txBody>
      </p:sp>
    </p:spTree>
    <p:extLst>
      <p:ext uri="{BB962C8B-B14F-4D97-AF65-F5344CB8AC3E}">
        <p14:creationId xmlns:p14="http://schemas.microsoft.com/office/powerpoint/2010/main" val="2280927994"/>
      </p:ext>
    </p:extLst>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Grote afbeelding + floating titel">
    <p:spTree>
      <p:nvGrpSpPr>
        <p:cNvPr id="1" name=""/>
        <p:cNvGrpSpPr/>
        <p:nvPr/>
      </p:nvGrpSpPr>
      <p:grpSpPr>
        <a:xfrm>
          <a:off x="0" y="0"/>
          <a:ext cx="0" cy="0"/>
          <a:chOff x="0" y="0"/>
          <a:chExt cx="0" cy="0"/>
        </a:xfrm>
      </p:grpSpPr>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0" y="0"/>
            <a:ext cx="18288000" cy="9154500"/>
          </a:xfrm>
        </p:spPr>
        <p:txBody>
          <a:bodyPr tIns="1440000">
            <a:normAutofit/>
          </a:bodyPr>
          <a:lstStyle>
            <a:lvl1pPr marL="0" indent="0" algn="ctr">
              <a:buNone/>
              <a:defRPr sz="1600"/>
            </a:lvl1pPr>
          </a:lstStyle>
          <a:p>
            <a:endParaRPr lang="nl-BE" dirty="0"/>
          </a:p>
        </p:txBody>
      </p:sp>
      <p:sp>
        <p:nvSpPr>
          <p:cNvPr id="4" name="Date Placeholder 3"/>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noProof="0" smtClean="0"/>
              <a:t>22/10/2021</a:t>
            </a:fld>
            <a:endParaRPr lang="nl-BE" noProof="0"/>
          </a:p>
        </p:txBody>
      </p:sp>
      <p:sp>
        <p:nvSpPr>
          <p:cNvPr id="5" name="Footer Placeholder 4"/>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noProof="0"/>
              <a:t>Voettekst</a:t>
            </a:r>
          </a:p>
        </p:txBody>
      </p:sp>
      <p:sp>
        <p:nvSpPr>
          <p:cNvPr id="6" name="Slide Number Placeholder 5"/>
          <p:cNvSpPr>
            <a:spLocks noGrp="1"/>
          </p:cNvSpPr>
          <p:nvPr>
            <p:ph type="sldNum" sz="quarter" idx="12"/>
          </p:nvPr>
        </p:nvSpPr>
        <p:spPr>
          <a:xfrm>
            <a:off x="14543315" y="9306717"/>
            <a:ext cx="1001264" cy="547688"/>
          </a:xfrm>
          <a:prstGeom prst="rect">
            <a:avLst/>
          </a:prstGeom>
        </p:spPr>
        <p:txBody>
          <a:bodyPr/>
          <a:lstStyle>
            <a:lvl1pPr>
              <a:defRPr>
                <a:solidFill>
                  <a:schemeClr val="bg1"/>
                </a:solidFill>
              </a:defRPr>
            </a:lvl1pPr>
          </a:lstStyle>
          <a:p>
            <a:fld id="{B7527A74-2D87-4307-9531-5A57D9647EEB}" type="slidenum">
              <a:rPr lang="nl-BE" smtClean="0"/>
              <a:pPr/>
              <a:t>‹#›</a:t>
            </a:fld>
            <a:endParaRPr lang="nl-BE"/>
          </a:p>
        </p:txBody>
      </p:sp>
      <p:sp>
        <p:nvSpPr>
          <p:cNvPr id="2" name="Title 1"/>
          <p:cNvSpPr>
            <a:spLocks noGrp="1"/>
          </p:cNvSpPr>
          <p:nvPr>
            <p:ph type="title" hasCustomPrompt="1"/>
          </p:nvPr>
        </p:nvSpPr>
        <p:spPr>
          <a:xfrm>
            <a:off x="12132526" y="7056603"/>
            <a:ext cx="5430645" cy="755767"/>
          </a:xfrm>
          <a:noFill/>
        </p:spPr>
        <p:txBody>
          <a:bodyPr lIns="0" tIns="0" rIns="0" bIns="0" anchor="b">
            <a:noAutofit/>
          </a:bodyPr>
          <a:lstStyle>
            <a:lvl1pPr>
              <a:defRPr sz="4400">
                <a:solidFill>
                  <a:schemeClr val="tx1"/>
                </a:solidFill>
                <a:latin typeface="Arial Rounded MT Bold" panose="020F0704030504030204" pitchFamily="34" charset="0"/>
              </a:defRPr>
            </a:lvl1pPr>
          </a:lstStyle>
          <a:p>
            <a:r>
              <a:rPr lang="nl-BE" noProof="0"/>
              <a:t>Titel</a:t>
            </a:r>
          </a:p>
        </p:txBody>
      </p:sp>
      <p:cxnSp>
        <p:nvCxnSpPr>
          <p:cNvPr id="16" name="Rechte verbindingslijn 15">
            <a:extLst>
              <a:ext uri="{FF2B5EF4-FFF2-40B4-BE49-F238E27FC236}">
                <a16:creationId xmlns:a16="http://schemas.microsoft.com/office/drawing/2014/main" id="{D2D76672-C87D-44F1-A41F-AA2A35C16DAA}"/>
              </a:ext>
            </a:extLst>
          </p:cNvPr>
          <p:cNvCxnSpPr>
            <a:cxnSpLocks/>
          </p:cNvCxnSpPr>
          <p:nvPr userDrawn="1"/>
        </p:nvCxnSpPr>
        <p:spPr>
          <a:xfrm>
            <a:off x="12132526" y="8004995"/>
            <a:ext cx="5430645"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2" name="TextBox 4">
            <a:extLst>
              <a:ext uri="{FF2B5EF4-FFF2-40B4-BE49-F238E27FC236}">
                <a16:creationId xmlns:a16="http://schemas.microsoft.com/office/drawing/2014/main" id="{44008270-98F6-42B1-97B7-B77ADCC6D3D0}"/>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Grote afbeelding + </a:t>
            </a:r>
            <a:r>
              <a:rPr lang="nl-NL" sz="2000" b="1" dirty="0" err="1">
                <a:solidFill>
                  <a:schemeClr val="tx1"/>
                </a:solidFill>
                <a:latin typeface="+mn-lt"/>
                <a:cs typeface="Arial" panose="020B0604020202020204" pitchFamily="34" charset="0"/>
              </a:rPr>
              <a:t>floating</a:t>
            </a:r>
            <a:r>
              <a:rPr lang="nl-NL" sz="2000" b="1" dirty="0">
                <a:solidFill>
                  <a:schemeClr val="tx1"/>
                </a:solidFill>
                <a:latin typeface="+mn-lt"/>
                <a:cs typeface="Arial" panose="020B0604020202020204" pitchFamily="34" charset="0"/>
              </a:rPr>
              <a:t> titel slide</a:t>
            </a:r>
            <a:endParaRPr lang="en-US" sz="2000" b="1" dirty="0">
              <a:solidFill>
                <a:schemeClr val="tx1"/>
              </a:solidFill>
              <a:latin typeface="+mn-lt"/>
              <a:cs typeface="Arial" panose="020B0604020202020204" pitchFamily="34" charset="0"/>
            </a:endParaRPr>
          </a:p>
        </p:txBody>
      </p:sp>
      <p:sp>
        <p:nvSpPr>
          <p:cNvPr id="13" name="TextBox 46">
            <a:extLst>
              <a:ext uri="{FF2B5EF4-FFF2-40B4-BE49-F238E27FC236}">
                <a16:creationId xmlns:a16="http://schemas.microsoft.com/office/drawing/2014/main" id="{7F1C870B-2989-4A2B-BF54-AD2979A953E7}"/>
              </a:ext>
            </a:extLst>
          </p:cNvPr>
          <p:cNvSpPr txBox="1"/>
          <p:nvPr userDrawn="1"/>
        </p:nvSpPr>
        <p:spPr>
          <a:xfrm>
            <a:off x="0" y="10287000"/>
            <a:ext cx="5166767" cy="707886"/>
          </a:xfrm>
          <a:prstGeom prst="rect">
            <a:avLst/>
          </a:prstGeom>
          <a:noFill/>
        </p:spPr>
        <p:txBody>
          <a:bodyPr wrap="square" rtlCol="0">
            <a:spAutoFit/>
          </a:bodyPr>
          <a:lstStyle/>
          <a:p>
            <a:r>
              <a:rPr lang="nl-NL" sz="1000" dirty="0">
                <a:latin typeface="+mn-lt"/>
                <a:cs typeface="Arial" panose="020B0604020202020204" pitchFamily="34" charset="0"/>
              </a:rPr>
              <a:t>Verplaats na het invoegen van de foto deze weer naar de achtergrond zodat de titel terug vooraan kom te staan. </a:t>
            </a:r>
            <a:r>
              <a:rPr lang="nl-NL" sz="1000" b="1" dirty="0">
                <a:latin typeface="+mn-lt"/>
                <a:cs typeface="Arial" panose="020B0604020202020204" pitchFamily="34" charset="0"/>
              </a:rPr>
              <a:t>(rechtsklikken&gt; naar achtergrond&gt; naar achtergrond)</a:t>
            </a:r>
          </a:p>
          <a:p>
            <a:endParaRPr lang="nl-NL" sz="1000" dirty="0">
              <a:latin typeface="+mn-lt"/>
              <a:cs typeface="Arial" panose="020B0604020202020204" pitchFamily="34" charset="0"/>
            </a:endParaRPr>
          </a:p>
          <a:p>
            <a:r>
              <a:rPr lang="nl-NL" sz="1000" dirty="0">
                <a:latin typeface="+mn-lt"/>
                <a:cs typeface="Arial" panose="020B0604020202020204" pitchFamily="34" charset="0"/>
              </a:rPr>
              <a:t>Indien de tekst niet genoeg zichtbaar is over de foto, verander de kleur van zwart naar wit.</a:t>
            </a:r>
          </a:p>
        </p:txBody>
      </p:sp>
    </p:spTree>
    <p:extLst>
      <p:ext uri="{BB962C8B-B14F-4D97-AF65-F5344CB8AC3E}">
        <p14:creationId xmlns:p14="http://schemas.microsoft.com/office/powerpoint/2010/main" val="1613752270"/>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3 x Afbeelding en tekst">
    <p:spTree>
      <p:nvGrpSpPr>
        <p:cNvPr id="1" name=""/>
        <p:cNvGrpSpPr/>
        <p:nvPr/>
      </p:nvGrpSpPr>
      <p:grpSpPr>
        <a:xfrm>
          <a:off x="0" y="0"/>
          <a:ext cx="0" cy="0"/>
          <a:chOff x="0" y="0"/>
          <a:chExt cx="0" cy="0"/>
        </a:xfrm>
      </p:grpSpPr>
      <p:sp>
        <p:nvSpPr>
          <p:cNvPr id="20" name="afbeelding placeholder">
            <a:extLst>
              <a:ext uri="{FF2B5EF4-FFF2-40B4-BE49-F238E27FC236}">
                <a16:creationId xmlns:a16="http://schemas.microsoft.com/office/drawing/2014/main" id="{8079D545-5B83-4040-948C-2702F46AFFC2}"/>
              </a:ext>
            </a:extLst>
          </p:cNvPr>
          <p:cNvSpPr>
            <a:spLocks noGrp="1"/>
          </p:cNvSpPr>
          <p:nvPr>
            <p:ph type="pic" sz="quarter" idx="14"/>
          </p:nvPr>
        </p:nvSpPr>
        <p:spPr>
          <a:xfrm>
            <a:off x="12180332" y="1648800"/>
            <a:ext cx="5438775" cy="2638800"/>
          </a:xfrm>
        </p:spPr>
        <p:txBody>
          <a:bodyPr tIns="1440000">
            <a:normAutofit/>
          </a:bodyPr>
          <a:lstStyle>
            <a:lvl1pPr marL="0" indent="0" algn="ctr">
              <a:buNone/>
              <a:defRPr sz="1600"/>
            </a:lvl1pPr>
          </a:lstStyle>
          <a:p>
            <a:endParaRPr lang="nl-BE" dirty="0"/>
          </a:p>
        </p:txBody>
      </p:sp>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1040606" y="1648800"/>
            <a:ext cx="5438775" cy="2638800"/>
          </a:xfrm>
        </p:spPr>
        <p:txBody>
          <a:bodyPr tIns="1440000">
            <a:normAutofit/>
          </a:bodyPr>
          <a:lstStyle>
            <a:lvl1pPr marL="0" indent="0" algn="ctr">
              <a:buNone/>
              <a:defRPr sz="1600"/>
            </a:lvl1pPr>
          </a:lstStyle>
          <a:p>
            <a:endParaRPr lang="nl-BE" dirty="0"/>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22/10/2021</a:t>
            </a:fld>
            <a:endParaRPr lang="nl-BE" dirty="0"/>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13" name="afbeelding placeholder">
            <a:extLst>
              <a:ext uri="{FF2B5EF4-FFF2-40B4-BE49-F238E27FC236}">
                <a16:creationId xmlns:a16="http://schemas.microsoft.com/office/drawing/2014/main" id="{4622EB30-198A-45C2-B1E5-FA0B9C14C60D}"/>
              </a:ext>
            </a:extLst>
          </p:cNvPr>
          <p:cNvSpPr>
            <a:spLocks noGrp="1"/>
          </p:cNvSpPr>
          <p:nvPr>
            <p:ph type="pic" sz="quarter" idx="16"/>
          </p:nvPr>
        </p:nvSpPr>
        <p:spPr>
          <a:xfrm>
            <a:off x="6610350" y="1648800"/>
            <a:ext cx="5438775" cy="2638800"/>
          </a:xfrm>
        </p:spPr>
        <p:txBody>
          <a:bodyPr tIns="1440000">
            <a:normAutofit/>
          </a:bodyPr>
          <a:lstStyle>
            <a:lvl1pPr marL="0" indent="0" algn="ctr">
              <a:buNone/>
              <a:defRPr sz="1600"/>
            </a:lvl1pPr>
          </a:lstStyle>
          <a:p>
            <a:endParaRPr lang="nl-BE" dirty="0"/>
          </a:p>
        </p:txBody>
      </p:sp>
      <p:sp>
        <p:nvSpPr>
          <p:cNvPr id="21" name="tekst 2">
            <a:extLst>
              <a:ext uri="{FF2B5EF4-FFF2-40B4-BE49-F238E27FC236}">
                <a16:creationId xmlns:a16="http://schemas.microsoft.com/office/drawing/2014/main" id="{2C9D76FB-B5C8-4189-9BD7-56BAEF2C5585}"/>
              </a:ext>
            </a:extLst>
          </p:cNvPr>
          <p:cNvSpPr>
            <a:spLocks noGrp="1"/>
          </p:cNvSpPr>
          <p:nvPr>
            <p:ph type="body" sz="quarter" idx="17" hasCustomPrompt="1"/>
          </p:nvPr>
        </p:nvSpPr>
        <p:spPr>
          <a:xfrm>
            <a:off x="1050130" y="4263948"/>
            <a:ext cx="5439600"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2" name="tekst 2">
            <a:extLst>
              <a:ext uri="{FF2B5EF4-FFF2-40B4-BE49-F238E27FC236}">
                <a16:creationId xmlns:a16="http://schemas.microsoft.com/office/drawing/2014/main" id="{99919468-E4E2-4DD7-A749-A135BF3C1605}"/>
              </a:ext>
            </a:extLst>
          </p:cNvPr>
          <p:cNvSpPr>
            <a:spLocks noGrp="1"/>
          </p:cNvSpPr>
          <p:nvPr>
            <p:ph type="body" sz="quarter" idx="18" hasCustomPrompt="1"/>
          </p:nvPr>
        </p:nvSpPr>
        <p:spPr>
          <a:xfrm>
            <a:off x="6609599" y="4262400"/>
            <a:ext cx="5439600"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3" name="tekst 2">
            <a:extLst>
              <a:ext uri="{FF2B5EF4-FFF2-40B4-BE49-F238E27FC236}">
                <a16:creationId xmlns:a16="http://schemas.microsoft.com/office/drawing/2014/main" id="{115EA5E1-3426-4F50-8A79-52A1F52C5A34}"/>
              </a:ext>
            </a:extLst>
          </p:cNvPr>
          <p:cNvSpPr>
            <a:spLocks noGrp="1"/>
          </p:cNvSpPr>
          <p:nvPr>
            <p:ph type="body" sz="quarter" idx="19" hasCustomPrompt="1"/>
          </p:nvPr>
        </p:nvSpPr>
        <p:spPr>
          <a:xfrm>
            <a:off x="12178799" y="4262400"/>
            <a:ext cx="5439600"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4" name="TextBox 4">
            <a:extLst>
              <a:ext uri="{FF2B5EF4-FFF2-40B4-BE49-F238E27FC236}">
                <a16:creationId xmlns:a16="http://schemas.microsoft.com/office/drawing/2014/main" id="{88A38384-9998-4BC5-BA90-E15895259F2B}"/>
              </a:ext>
            </a:extLst>
          </p:cNvPr>
          <p:cNvSpPr txBox="1"/>
          <p:nvPr userDrawn="1"/>
        </p:nvSpPr>
        <p:spPr>
          <a:xfrm>
            <a:off x="12608689" y="-528424"/>
            <a:ext cx="5663952" cy="400110"/>
          </a:xfrm>
          <a:prstGeom prst="rect">
            <a:avLst/>
          </a:prstGeom>
          <a:noFill/>
        </p:spPr>
        <p:txBody>
          <a:bodyPr wrap="square" rtlCol="0">
            <a:spAutoFit/>
          </a:bodyPr>
          <a:lstStyle/>
          <a:p>
            <a:pPr algn="r"/>
            <a:r>
              <a:rPr lang="nl-BE" sz="2000" b="1" dirty="0">
                <a:solidFill>
                  <a:schemeClr val="tx1"/>
                </a:solidFill>
                <a:latin typeface="+mn-lt"/>
                <a:cs typeface="Arial" panose="020B0604020202020204" pitchFamily="34" charset="0"/>
              </a:rPr>
              <a:t>3 x Afbeelding en tekst</a:t>
            </a:r>
            <a:r>
              <a:rPr lang="nl-NL" sz="2000" b="1" dirty="0">
                <a:solidFill>
                  <a:schemeClr val="tx1"/>
                </a:solidFill>
                <a:latin typeface="+mn-lt"/>
                <a:cs typeface="Arial" panose="020B0604020202020204" pitchFamily="34" charset="0"/>
              </a:rPr>
              <a:t> slide</a:t>
            </a:r>
            <a:endParaRPr lang="en-US" sz="2000" b="1" dirty="0">
              <a:solidFill>
                <a:schemeClr val="tx1"/>
              </a:solidFill>
              <a:latin typeface="+mn-lt"/>
              <a:cs typeface="Arial" panose="020B0604020202020204" pitchFamily="34" charset="0"/>
            </a:endParaRPr>
          </a:p>
        </p:txBody>
      </p:sp>
      <p:sp>
        <p:nvSpPr>
          <p:cNvPr id="15" name="Slide Number Placeholder 5">
            <a:extLst>
              <a:ext uri="{FF2B5EF4-FFF2-40B4-BE49-F238E27FC236}">
                <a16:creationId xmlns:a16="http://schemas.microsoft.com/office/drawing/2014/main" id="{373E7580-50F0-4BA7-B9B0-F25DEFBE5C93}"/>
              </a:ext>
            </a:extLst>
          </p:cNvPr>
          <p:cNvSpPr>
            <a:spLocks noGrp="1"/>
          </p:cNvSpPr>
          <p:nvPr>
            <p:ph type="sldNum" sz="quarter" idx="12"/>
          </p:nvPr>
        </p:nvSpPr>
        <p:spPr>
          <a:xfrm>
            <a:off x="12082657" y="9306717"/>
            <a:ext cx="1001264" cy="547688"/>
          </a:xfrm>
        </p:spPr>
        <p:txBody>
          <a:bodyPr/>
          <a:lstStyle>
            <a:lvl1pPr>
              <a:defRPr>
                <a:solidFill>
                  <a:schemeClr val="bg1"/>
                </a:solidFill>
              </a:defRPr>
            </a:lvl1pPr>
          </a:lstStyle>
          <a:p>
            <a:fld id="{B7527A74-2D87-4307-9531-5A57D9647EEB}" type="slidenum">
              <a:rPr lang="nl-BE" smtClean="0"/>
              <a:pPr/>
              <a:t>‹#›</a:t>
            </a:fld>
            <a:endParaRPr lang="nl-BE" dirty="0"/>
          </a:p>
        </p:txBody>
      </p:sp>
    </p:spTree>
    <p:extLst>
      <p:ext uri="{BB962C8B-B14F-4D97-AF65-F5344CB8AC3E}">
        <p14:creationId xmlns:p14="http://schemas.microsoft.com/office/powerpoint/2010/main" val="1258748530"/>
      </p:ext>
    </p:extLst>
  </p:cSld>
  <p:clrMapOvr>
    <a:masterClrMapping/>
  </p:clrMapOvr>
  <p:extLst>
    <p:ext uri="{DCECCB84-F9BA-43D5-87BE-67443E8EF086}">
      <p15:sldGuideLst xmlns:p15="http://schemas.microsoft.com/office/powerpoint/2012/main"/>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4 x Afbeelding en tekst">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1040606" y="1648801"/>
            <a:ext cx="4048125" cy="2638425"/>
          </a:xfrm>
        </p:spPr>
        <p:txBody>
          <a:bodyPr tIns="1440000">
            <a:normAutofit/>
          </a:bodyPr>
          <a:lstStyle>
            <a:lvl1pPr marL="0" indent="0" algn="ctr">
              <a:buNone/>
              <a:defRPr sz="1600"/>
            </a:lvl1pPr>
          </a:lstStyle>
          <a:p>
            <a:endParaRPr lang="nl-BE" dirty="0"/>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22/10/2021</a:t>
            </a:fld>
            <a:endParaRPr lang="nl-BE" dirty="0"/>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20" name="afbeelding placeholder">
            <a:extLst>
              <a:ext uri="{FF2B5EF4-FFF2-40B4-BE49-F238E27FC236}">
                <a16:creationId xmlns:a16="http://schemas.microsoft.com/office/drawing/2014/main" id="{8079D545-5B83-4040-948C-2702F46AFFC2}"/>
              </a:ext>
            </a:extLst>
          </p:cNvPr>
          <p:cNvSpPr>
            <a:spLocks noGrp="1"/>
          </p:cNvSpPr>
          <p:nvPr>
            <p:ph type="pic" sz="quarter" idx="14"/>
          </p:nvPr>
        </p:nvSpPr>
        <p:spPr>
          <a:xfrm>
            <a:off x="9394190" y="1648801"/>
            <a:ext cx="4048125" cy="2638425"/>
          </a:xfrm>
        </p:spPr>
        <p:txBody>
          <a:bodyPr tIns="1440000">
            <a:normAutofit/>
          </a:bodyPr>
          <a:lstStyle>
            <a:lvl1pPr marL="0" indent="0" algn="ctr">
              <a:buNone/>
              <a:defRPr sz="1600"/>
            </a:lvl1pPr>
          </a:lstStyle>
          <a:p>
            <a:endParaRPr lang="nl-BE" dirty="0"/>
          </a:p>
        </p:txBody>
      </p:sp>
      <p:sp>
        <p:nvSpPr>
          <p:cNvPr id="12" name="afbeelding placeholder">
            <a:extLst>
              <a:ext uri="{FF2B5EF4-FFF2-40B4-BE49-F238E27FC236}">
                <a16:creationId xmlns:a16="http://schemas.microsoft.com/office/drawing/2014/main" id="{5F2D9633-36C4-4FE7-93AA-868431641FFF}"/>
              </a:ext>
            </a:extLst>
          </p:cNvPr>
          <p:cNvSpPr>
            <a:spLocks noGrp="1"/>
          </p:cNvSpPr>
          <p:nvPr>
            <p:ph type="pic" sz="quarter" idx="15"/>
          </p:nvPr>
        </p:nvSpPr>
        <p:spPr>
          <a:xfrm>
            <a:off x="5217398" y="1648801"/>
            <a:ext cx="4048125" cy="2638425"/>
          </a:xfrm>
        </p:spPr>
        <p:txBody>
          <a:bodyPr tIns="1440000">
            <a:normAutofit/>
          </a:bodyPr>
          <a:lstStyle>
            <a:lvl1pPr marL="0" indent="0" algn="ctr">
              <a:buNone/>
              <a:defRPr sz="1600"/>
            </a:lvl1pPr>
          </a:lstStyle>
          <a:p>
            <a:endParaRPr lang="nl-BE" dirty="0"/>
          </a:p>
        </p:txBody>
      </p:sp>
      <p:sp>
        <p:nvSpPr>
          <p:cNvPr id="13" name="afbeelding placeholder">
            <a:extLst>
              <a:ext uri="{FF2B5EF4-FFF2-40B4-BE49-F238E27FC236}">
                <a16:creationId xmlns:a16="http://schemas.microsoft.com/office/drawing/2014/main" id="{4622EB30-198A-45C2-B1E5-FA0B9C14C60D}"/>
              </a:ext>
            </a:extLst>
          </p:cNvPr>
          <p:cNvSpPr>
            <a:spLocks noGrp="1"/>
          </p:cNvSpPr>
          <p:nvPr>
            <p:ph type="pic" sz="quarter" idx="16"/>
          </p:nvPr>
        </p:nvSpPr>
        <p:spPr>
          <a:xfrm>
            <a:off x="13570982" y="1648801"/>
            <a:ext cx="4048125" cy="2638425"/>
          </a:xfrm>
        </p:spPr>
        <p:txBody>
          <a:bodyPr tIns="1440000">
            <a:normAutofit/>
          </a:bodyPr>
          <a:lstStyle>
            <a:lvl1pPr marL="0" indent="0" algn="ctr">
              <a:buNone/>
              <a:defRPr sz="1600"/>
            </a:lvl1pPr>
          </a:lstStyle>
          <a:p>
            <a:endParaRPr lang="nl-BE" dirty="0"/>
          </a:p>
        </p:txBody>
      </p:sp>
      <p:sp>
        <p:nvSpPr>
          <p:cNvPr id="21" name="tekst 2">
            <a:extLst>
              <a:ext uri="{FF2B5EF4-FFF2-40B4-BE49-F238E27FC236}">
                <a16:creationId xmlns:a16="http://schemas.microsoft.com/office/drawing/2014/main" id="{4122F8F5-104B-4819-A14B-2146F8DF983F}"/>
              </a:ext>
            </a:extLst>
          </p:cNvPr>
          <p:cNvSpPr>
            <a:spLocks noGrp="1"/>
          </p:cNvSpPr>
          <p:nvPr>
            <p:ph type="body" sz="quarter" idx="17" hasCustomPrompt="1"/>
          </p:nvPr>
        </p:nvSpPr>
        <p:spPr>
          <a:xfrm>
            <a:off x="1050131" y="4263948"/>
            <a:ext cx="4048125"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2" name="tekst 2">
            <a:extLst>
              <a:ext uri="{FF2B5EF4-FFF2-40B4-BE49-F238E27FC236}">
                <a16:creationId xmlns:a16="http://schemas.microsoft.com/office/drawing/2014/main" id="{282FC339-B1B5-4159-8648-002E9F1CF62F}"/>
              </a:ext>
            </a:extLst>
          </p:cNvPr>
          <p:cNvSpPr>
            <a:spLocks noGrp="1"/>
          </p:cNvSpPr>
          <p:nvPr>
            <p:ph type="body" sz="quarter" idx="18" hasCustomPrompt="1"/>
          </p:nvPr>
        </p:nvSpPr>
        <p:spPr>
          <a:xfrm>
            <a:off x="5217397" y="4262400"/>
            <a:ext cx="4048125"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3" name="tekst 2">
            <a:extLst>
              <a:ext uri="{FF2B5EF4-FFF2-40B4-BE49-F238E27FC236}">
                <a16:creationId xmlns:a16="http://schemas.microsoft.com/office/drawing/2014/main" id="{04B33FD7-F31A-4199-B81F-93BB91AE4A7B}"/>
              </a:ext>
            </a:extLst>
          </p:cNvPr>
          <p:cNvSpPr>
            <a:spLocks noGrp="1"/>
          </p:cNvSpPr>
          <p:nvPr>
            <p:ph type="body" sz="quarter" idx="19" hasCustomPrompt="1"/>
          </p:nvPr>
        </p:nvSpPr>
        <p:spPr>
          <a:xfrm>
            <a:off x="9394190" y="4262400"/>
            <a:ext cx="4048125"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4" name="tekst 2">
            <a:extLst>
              <a:ext uri="{FF2B5EF4-FFF2-40B4-BE49-F238E27FC236}">
                <a16:creationId xmlns:a16="http://schemas.microsoft.com/office/drawing/2014/main" id="{092C2D3D-C7DF-408D-BE0C-A73771486B95}"/>
              </a:ext>
            </a:extLst>
          </p:cNvPr>
          <p:cNvSpPr>
            <a:spLocks noGrp="1"/>
          </p:cNvSpPr>
          <p:nvPr>
            <p:ph type="body" sz="quarter" idx="20" hasCustomPrompt="1"/>
          </p:nvPr>
        </p:nvSpPr>
        <p:spPr>
          <a:xfrm>
            <a:off x="13570982" y="4262400"/>
            <a:ext cx="4048125"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5" name="TextBox 4">
            <a:extLst>
              <a:ext uri="{FF2B5EF4-FFF2-40B4-BE49-F238E27FC236}">
                <a16:creationId xmlns:a16="http://schemas.microsoft.com/office/drawing/2014/main" id="{59DAB652-AFD5-4D77-ACBB-A5CC3110B332}"/>
              </a:ext>
            </a:extLst>
          </p:cNvPr>
          <p:cNvSpPr txBox="1"/>
          <p:nvPr userDrawn="1"/>
        </p:nvSpPr>
        <p:spPr>
          <a:xfrm>
            <a:off x="12608689" y="-528424"/>
            <a:ext cx="5663952" cy="400110"/>
          </a:xfrm>
          <a:prstGeom prst="rect">
            <a:avLst/>
          </a:prstGeom>
          <a:noFill/>
        </p:spPr>
        <p:txBody>
          <a:bodyPr wrap="square" rtlCol="0">
            <a:spAutoFit/>
          </a:bodyPr>
          <a:lstStyle/>
          <a:p>
            <a:pPr algn="r"/>
            <a:r>
              <a:rPr lang="nl-BE" sz="2000" b="1" dirty="0">
                <a:solidFill>
                  <a:schemeClr val="tx1"/>
                </a:solidFill>
                <a:latin typeface="+mn-lt"/>
                <a:cs typeface="Arial" panose="020B0604020202020204" pitchFamily="34" charset="0"/>
              </a:rPr>
              <a:t>4 x Afbeelding en tekst</a:t>
            </a:r>
            <a:r>
              <a:rPr lang="nl-NL" sz="2000" b="1" dirty="0">
                <a:solidFill>
                  <a:schemeClr val="tx1"/>
                </a:solidFill>
                <a:latin typeface="+mn-lt"/>
                <a:cs typeface="Arial" panose="020B0604020202020204" pitchFamily="34" charset="0"/>
              </a:rPr>
              <a:t> slide</a:t>
            </a:r>
            <a:endParaRPr lang="en-US" sz="2000" b="1" dirty="0">
              <a:solidFill>
                <a:schemeClr val="tx1"/>
              </a:solidFill>
              <a:latin typeface="+mn-lt"/>
              <a:cs typeface="Arial" panose="020B0604020202020204" pitchFamily="34" charset="0"/>
            </a:endParaRPr>
          </a:p>
        </p:txBody>
      </p:sp>
      <p:sp>
        <p:nvSpPr>
          <p:cNvPr id="26" name="Slide Number Placeholder 5">
            <a:extLst>
              <a:ext uri="{FF2B5EF4-FFF2-40B4-BE49-F238E27FC236}">
                <a16:creationId xmlns:a16="http://schemas.microsoft.com/office/drawing/2014/main" id="{B322D117-B4F5-4509-AFFC-9390DA3CF0C5}"/>
              </a:ext>
            </a:extLst>
          </p:cNvPr>
          <p:cNvSpPr>
            <a:spLocks noGrp="1"/>
          </p:cNvSpPr>
          <p:nvPr>
            <p:ph type="sldNum" sz="quarter" idx="12"/>
          </p:nvPr>
        </p:nvSpPr>
        <p:spPr>
          <a:xfrm>
            <a:off x="12082657" y="9306717"/>
            <a:ext cx="1001264" cy="547688"/>
          </a:xfrm>
        </p:spPr>
        <p:txBody>
          <a:bodyPr/>
          <a:lstStyle>
            <a:lvl1pPr>
              <a:defRPr>
                <a:solidFill>
                  <a:schemeClr val="bg1"/>
                </a:solidFill>
              </a:defRPr>
            </a:lvl1pPr>
          </a:lstStyle>
          <a:p>
            <a:fld id="{B7527A74-2D87-4307-9531-5A57D9647EEB}" type="slidenum">
              <a:rPr lang="nl-BE" smtClean="0"/>
              <a:pPr/>
              <a:t>‹#›</a:t>
            </a:fld>
            <a:endParaRPr lang="nl-BE" dirty="0"/>
          </a:p>
        </p:txBody>
      </p:sp>
    </p:spTree>
    <p:extLst>
      <p:ext uri="{BB962C8B-B14F-4D97-AF65-F5344CB8AC3E}">
        <p14:creationId xmlns:p14="http://schemas.microsoft.com/office/powerpoint/2010/main" val="2888011576"/>
      </p:ext>
    </p:extLst>
  </p:cSld>
  <p:clrMapOvr>
    <a:masterClrMapping/>
  </p:clrMapOvr>
  <p:extLst>
    <p:ext uri="{DCECCB84-F9BA-43D5-87BE-67443E8EF086}">
      <p15:sldGuideLst xmlns:p15="http://schemas.microsoft.com/office/powerpoint/2012/main"/>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4 x Grafiek en tekst">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22/10/2021</a:t>
            </a:fld>
            <a:endParaRPr lang="nl-BE" dirty="0"/>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21" name="tekst 2">
            <a:extLst>
              <a:ext uri="{FF2B5EF4-FFF2-40B4-BE49-F238E27FC236}">
                <a16:creationId xmlns:a16="http://schemas.microsoft.com/office/drawing/2014/main" id="{4122F8F5-104B-4819-A14B-2146F8DF983F}"/>
              </a:ext>
            </a:extLst>
          </p:cNvPr>
          <p:cNvSpPr>
            <a:spLocks noGrp="1"/>
          </p:cNvSpPr>
          <p:nvPr>
            <p:ph type="body" sz="quarter" idx="17" hasCustomPrompt="1"/>
          </p:nvPr>
        </p:nvSpPr>
        <p:spPr>
          <a:xfrm>
            <a:off x="1050131" y="4263948"/>
            <a:ext cx="4048125"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2" name="tekst 2">
            <a:extLst>
              <a:ext uri="{FF2B5EF4-FFF2-40B4-BE49-F238E27FC236}">
                <a16:creationId xmlns:a16="http://schemas.microsoft.com/office/drawing/2014/main" id="{282FC339-B1B5-4159-8648-002E9F1CF62F}"/>
              </a:ext>
            </a:extLst>
          </p:cNvPr>
          <p:cNvSpPr>
            <a:spLocks noGrp="1"/>
          </p:cNvSpPr>
          <p:nvPr>
            <p:ph type="body" sz="quarter" idx="18" hasCustomPrompt="1"/>
          </p:nvPr>
        </p:nvSpPr>
        <p:spPr>
          <a:xfrm>
            <a:off x="5217397" y="4262400"/>
            <a:ext cx="4048125"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3" name="tekst 2">
            <a:extLst>
              <a:ext uri="{FF2B5EF4-FFF2-40B4-BE49-F238E27FC236}">
                <a16:creationId xmlns:a16="http://schemas.microsoft.com/office/drawing/2014/main" id="{04B33FD7-F31A-4199-B81F-93BB91AE4A7B}"/>
              </a:ext>
            </a:extLst>
          </p:cNvPr>
          <p:cNvSpPr>
            <a:spLocks noGrp="1"/>
          </p:cNvSpPr>
          <p:nvPr>
            <p:ph type="body" sz="quarter" idx="19" hasCustomPrompt="1"/>
          </p:nvPr>
        </p:nvSpPr>
        <p:spPr>
          <a:xfrm>
            <a:off x="9394190" y="4262400"/>
            <a:ext cx="4048125"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4" name="tekst 2">
            <a:extLst>
              <a:ext uri="{FF2B5EF4-FFF2-40B4-BE49-F238E27FC236}">
                <a16:creationId xmlns:a16="http://schemas.microsoft.com/office/drawing/2014/main" id="{092C2D3D-C7DF-408D-BE0C-A73771486B95}"/>
              </a:ext>
            </a:extLst>
          </p:cNvPr>
          <p:cNvSpPr>
            <a:spLocks noGrp="1"/>
          </p:cNvSpPr>
          <p:nvPr>
            <p:ph type="body" sz="quarter" idx="20" hasCustomPrompt="1"/>
          </p:nvPr>
        </p:nvSpPr>
        <p:spPr>
          <a:xfrm>
            <a:off x="13570982" y="4262400"/>
            <a:ext cx="4048125"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3" name="Tijdelijke aanduiding voor grafiek 2">
            <a:extLst>
              <a:ext uri="{FF2B5EF4-FFF2-40B4-BE49-F238E27FC236}">
                <a16:creationId xmlns:a16="http://schemas.microsoft.com/office/drawing/2014/main" id="{954FC3A0-5B09-46B3-AF11-1AA71E7BE9D0}"/>
              </a:ext>
            </a:extLst>
          </p:cNvPr>
          <p:cNvSpPr>
            <a:spLocks noGrp="1"/>
          </p:cNvSpPr>
          <p:nvPr>
            <p:ph type="chart" sz="quarter" idx="21"/>
          </p:nvPr>
        </p:nvSpPr>
        <p:spPr>
          <a:xfrm>
            <a:off x="13570981" y="1648801"/>
            <a:ext cx="4048125" cy="2638424"/>
          </a:xfrm>
        </p:spPr>
        <p:txBody>
          <a:bodyPr>
            <a:normAutofit/>
          </a:bodyPr>
          <a:lstStyle>
            <a:lvl1pPr marL="0" indent="0" algn="ctr">
              <a:buNone/>
              <a:defRPr sz="1600"/>
            </a:lvl1pPr>
          </a:lstStyle>
          <a:p>
            <a:endParaRPr lang="nl-BE" dirty="0"/>
          </a:p>
        </p:txBody>
      </p:sp>
      <p:sp>
        <p:nvSpPr>
          <p:cNvPr id="25" name="Tijdelijke aanduiding voor grafiek 2">
            <a:extLst>
              <a:ext uri="{FF2B5EF4-FFF2-40B4-BE49-F238E27FC236}">
                <a16:creationId xmlns:a16="http://schemas.microsoft.com/office/drawing/2014/main" id="{E8ED0ED7-31CC-4369-A3E5-B0BED19B6AC7}"/>
              </a:ext>
            </a:extLst>
          </p:cNvPr>
          <p:cNvSpPr>
            <a:spLocks noGrp="1"/>
          </p:cNvSpPr>
          <p:nvPr>
            <p:ph type="chart" sz="quarter" idx="22"/>
          </p:nvPr>
        </p:nvSpPr>
        <p:spPr>
          <a:xfrm>
            <a:off x="1057276" y="1648800"/>
            <a:ext cx="4048125" cy="2638424"/>
          </a:xfrm>
        </p:spPr>
        <p:txBody>
          <a:bodyPr>
            <a:normAutofit/>
          </a:bodyPr>
          <a:lstStyle>
            <a:lvl1pPr marL="0" indent="0" algn="ctr">
              <a:buNone/>
              <a:defRPr sz="1600"/>
            </a:lvl1pPr>
          </a:lstStyle>
          <a:p>
            <a:endParaRPr lang="nl-BE"/>
          </a:p>
        </p:txBody>
      </p:sp>
      <p:sp>
        <p:nvSpPr>
          <p:cNvPr id="26" name="Tijdelijke aanduiding voor grafiek 2">
            <a:extLst>
              <a:ext uri="{FF2B5EF4-FFF2-40B4-BE49-F238E27FC236}">
                <a16:creationId xmlns:a16="http://schemas.microsoft.com/office/drawing/2014/main" id="{208D46EB-D604-4977-8266-2D9F94EB29AA}"/>
              </a:ext>
            </a:extLst>
          </p:cNvPr>
          <p:cNvSpPr>
            <a:spLocks noGrp="1"/>
          </p:cNvSpPr>
          <p:nvPr>
            <p:ph type="chart" sz="quarter" idx="23"/>
          </p:nvPr>
        </p:nvSpPr>
        <p:spPr>
          <a:xfrm>
            <a:off x="5228511" y="1648800"/>
            <a:ext cx="4048125" cy="2638424"/>
          </a:xfrm>
        </p:spPr>
        <p:txBody>
          <a:bodyPr>
            <a:normAutofit/>
          </a:bodyPr>
          <a:lstStyle>
            <a:lvl1pPr marL="0" indent="0" algn="ctr">
              <a:buNone/>
              <a:defRPr sz="1600"/>
            </a:lvl1pPr>
          </a:lstStyle>
          <a:p>
            <a:endParaRPr lang="nl-BE"/>
          </a:p>
        </p:txBody>
      </p:sp>
      <p:sp>
        <p:nvSpPr>
          <p:cNvPr id="27" name="Tijdelijke aanduiding voor grafiek 2">
            <a:extLst>
              <a:ext uri="{FF2B5EF4-FFF2-40B4-BE49-F238E27FC236}">
                <a16:creationId xmlns:a16="http://schemas.microsoft.com/office/drawing/2014/main" id="{82703302-D87B-48DC-ACE7-F126874EE444}"/>
              </a:ext>
            </a:extLst>
          </p:cNvPr>
          <p:cNvSpPr>
            <a:spLocks noGrp="1"/>
          </p:cNvSpPr>
          <p:nvPr>
            <p:ph type="chart" sz="quarter" idx="24"/>
          </p:nvPr>
        </p:nvSpPr>
        <p:spPr>
          <a:xfrm>
            <a:off x="9399746" y="1648800"/>
            <a:ext cx="4048125" cy="2638424"/>
          </a:xfrm>
        </p:spPr>
        <p:txBody>
          <a:bodyPr>
            <a:normAutofit/>
          </a:bodyPr>
          <a:lstStyle>
            <a:lvl1pPr marL="0" indent="0" algn="ctr">
              <a:buNone/>
              <a:defRPr sz="1600"/>
            </a:lvl1pPr>
          </a:lstStyle>
          <a:p>
            <a:endParaRPr lang="nl-BE"/>
          </a:p>
        </p:txBody>
      </p:sp>
      <p:sp>
        <p:nvSpPr>
          <p:cNvPr id="20" name="TextBox 4">
            <a:extLst>
              <a:ext uri="{FF2B5EF4-FFF2-40B4-BE49-F238E27FC236}">
                <a16:creationId xmlns:a16="http://schemas.microsoft.com/office/drawing/2014/main" id="{DB6ED84B-8E7F-4228-B427-1EDE681C5A63}"/>
              </a:ext>
            </a:extLst>
          </p:cNvPr>
          <p:cNvSpPr txBox="1"/>
          <p:nvPr userDrawn="1"/>
        </p:nvSpPr>
        <p:spPr>
          <a:xfrm>
            <a:off x="12608689" y="-528424"/>
            <a:ext cx="5663952" cy="400110"/>
          </a:xfrm>
          <a:prstGeom prst="rect">
            <a:avLst/>
          </a:prstGeom>
          <a:noFill/>
        </p:spPr>
        <p:txBody>
          <a:bodyPr wrap="square" rtlCol="0">
            <a:spAutoFit/>
          </a:bodyPr>
          <a:lstStyle/>
          <a:p>
            <a:pPr algn="r"/>
            <a:r>
              <a:rPr lang="nl-BE" sz="2000" b="1" dirty="0">
                <a:solidFill>
                  <a:schemeClr val="tx1"/>
                </a:solidFill>
                <a:latin typeface="+mn-lt"/>
                <a:cs typeface="Arial" panose="020B0604020202020204" pitchFamily="34" charset="0"/>
              </a:rPr>
              <a:t>4 x Grafiek en tekst</a:t>
            </a:r>
            <a:r>
              <a:rPr lang="nl-NL" sz="2000" b="1" dirty="0">
                <a:solidFill>
                  <a:schemeClr val="tx1"/>
                </a:solidFill>
                <a:latin typeface="+mn-lt"/>
                <a:cs typeface="Arial" panose="020B0604020202020204" pitchFamily="34" charset="0"/>
              </a:rPr>
              <a:t> slide</a:t>
            </a:r>
            <a:endParaRPr lang="en-US" sz="2000" b="1" dirty="0">
              <a:solidFill>
                <a:schemeClr val="tx1"/>
              </a:solidFill>
              <a:latin typeface="+mn-lt"/>
              <a:cs typeface="Arial" panose="020B0604020202020204" pitchFamily="34" charset="0"/>
            </a:endParaRPr>
          </a:p>
        </p:txBody>
      </p:sp>
      <p:sp>
        <p:nvSpPr>
          <p:cNvPr id="28" name="Slide Number Placeholder 5">
            <a:extLst>
              <a:ext uri="{FF2B5EF4-FFF2-40B4-BE49-F238E27FC236}">
                <a16:creationId xmlns:a16="http://schemas.microsoft.com/office/drawing/2014/main" id="{C4CEE009-8E85-4C17-8940-2ECFA7416A87}"/>
              </a:ext>
            </a:extLst>
          </p:cNvPr>
          <p:cNvSpPr>
            <a:spLocks noGrp="1"/>
          </p:cNvSpPr>
          <p:nvPr>
            <p:ph type="sldNum" sz="quarter" idx="12"/>
          </p:nvPr>
        </p:nvSpPr>
        <p:spPr>
          <a:xfrm>
            <a:off x="12082657" y="9306717"/>
            <a:ext cx="1001264" cy="547688"/>
          </a:xfrm>
        </p:spPr>
        <p:txBody>
          <a:bodyPr/>
          <a:lstStyle>
            <a:lvl1pPr>
              <a:defRPr>
                <a:solidFill>
                  <a:schemeClr val="bg1"/>
                </a:solidFill>
              </a:defRPr>
            </a:lvl1pPr>
          </a:lstStyle>
          <a:p>
            <a:fld id="{B7527A74-2D87-4307-9531-5A57D9647EEB}" type="slidenum">
              <a:rPr lang="nl-BE" smtClean="0"/>
              <a:pPr/>
              <a:t>‹#›</a:t>
            </a:fld>
            <a:endParaRPr lang="nl-BE" dirty="0"/>
          </a:p>
        </p:txBody>
      </p:sp>
    </p:spTree>
    <p:extLst>
      <p:ext uri="{BB962C8B-B14F-4D97-AF65-F5344CB8AC3E}">
        <p14:creationId xmlns:p14="http://schemas.microsoft.com/office/powerpoint/2010/main" val="3298399701"/>
      </p:ext>
    </p:extLst>
  </p:cSld>
  <p:clrMapOvr>
    <a:masterClrMapping/>
  </p:clrMapOvr>
  <p:extLst>
    <p:ext uri="{DCECCB84-F9BA-43D5-87BE-67443E8EF086}">
      <p15:sldGuideLst xmlns:p15="http://schemas.microsoft.com/office/powerpoint/2012/main"/>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ekst en grafiek">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3" name="tekst 2">
            <a:extLst>
              <a:ext uri="{FF2B5EF4-FFF2-40B4-BE49-F238E27FC236}">
                <a16:creationId xmlns:a16="http://schemas.microsoft.com/office/drawing/2014/main" id="{4A7D640B-CDD8-4169-B1E1-C9092DA4F966}"/>
              </a:ext>
            </a:extLst>
          </p:cNvPr>
          <p:cNvSpPr>
            <a:spLocks noGrp="1"/>
          </p:cNvSpPr>
          <p:nvPr>
            <p:ph type="body" sz="quarter" idx="17" hasCustomPrompt="1"/>
          </p:nvPr>
        </p:nvSpPr>
        <p:spPr>
          <a:xfrm>
            <a:off x="1050131" y="2354400"/>
            <a:ext cx="5451029" cy="6781003"/>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sp>
        <p:nvSpPr>
          <p:cNvPr id="6" name="Tijdelijke aanduiding voor grafiek 5">
            <a:extLst>
              <a:ext uri="{FF2B5EF4-FFF2-40B4-BE49-F238E27FC236}">
                <a16:creationId xmlns:a16="http://schemas.microsoft.com/office/drawing/2014/main" id="{614134C0-F4E4-44CC-8706-88387C9D5861}"/>
              </a:ext>
            </a:extLst>
          </p:cNvPr>
          <p:cNvSpPr>
            <a:spLocks noGrp="1"/>
          </p:cNvSpPr>
          <p:nvPr>
            <p:ph type="chart" sz="quarter" idx="18"/>
          </p:nvPr>
        </p:nvSpPr>
        <p:spPr>
          <a:xfrm>
            <a:off x="6604059" y="1648798"/>
            <a:ext cx="11007666" cy="7498800"/>
          </a:xfrm>
        </p:spPr>
        <p:txBody>
          <a:bodyPr>
            <a:normAutofit/>
          </a:bodyPr>
          <a:lstStyle>
            <a:lvl1pPr marL="0" indent="0" algn="ctr">
              <a:buNone/>
              <a:defRPr sz="1600"/>
            </a:lvl1pPr>
          </a:lstStyle>
          <a:p>
            <a:endParaRPr lang="nl-BE" dirty="0"/>
          </a:p>
        </p:txBody>
      </p:sp>
      <p:cxnSp>
        <p:nvCxnSpPr>
          <p:cNvPr id="16" name="Rechte verbindingslijn 15">
            <a:extLst>
              <a:ext uri="{FF2B5EF4-FFF2-40B4-BE49-F238E27FC236}">
                <a16:creationId xmlns:a16="http://schemas.microsoft.com/office/drawing/2014/main" id="{4F905B5B-8045-449F-895D-38D309C4501E}"/>
              </a:ext>
            </a:extLst>
          </p:cNvPr>
          <p:cNvCxnSpPr>
            <a:cxnSpLocks/>
          </p:cNvCxnSpPr>
          <p:nvPr userDrawn="1"/>
        </p:nvCxnSpPr>
        <p:spPr>
          <a:xfrm>
            <a:off x="1040607" y="1648800"/>
            <a:ext cx="16559212"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9" name="Date Placeholder 3">
            <a:extLst>
              <a:ext uri="{FF2B5EF4-FFF2-40B4-BE49-F238E27FC236}">
                <a16:creationId xmlns:a16="http://schemas.microsoft.com/office/drawing/2014/main" id="{8B491326-6D81-4D11-8B65-BA927C226970}"/>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22/10/2021</a:t>
            </a:fld>
            <a:endParaRPr lang="nl-BE" dirty="0"/>
          </a:p>
        </p:txBody>
      </p:sp>
      <p:sp>
        <p:nvSpPr>
          <p:cNvPr id="20" name="Footer Placeholder 4">
            <a:extLst>
              <a:ext uri="{FF2B5EF4-FFF2-40B4-BE49-F238E27FC236}">
                <a16:creationId xmlns:a16="http://schemas.microsoft.com/office/drawing/2014/main" id="{7054F025-F953-4787-9A33-0B39B2404125}"/>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13" name="TextBox 4">
            <a:extLst>
              <a:ext uri="{FF2B5EF4-FFF2-40B4-BE49-F238E27FC236}">
                <a16:creationId xmlns:a16="http://schemas.microsoft.com/office/drawing/2014/main" id="{A500405E-274E-4C95-9B93-F6B1F82EF01B}"/>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1/3 Tekst en 2/3 grafiek slide</a:t>
            </a:r>
            <a:endParaRPr lang="en-US" sz="2000" b="1" dirty="0">
              <a:solidFill>
                <a:schemeClr val="tx1"/>
              </a:solidFill>
              <a:latin typeface="+mn-lt"/>
              <a:cs typeface="Arial" panose="020B0604020202020204" pitchFamily="34" charset="0"/>
            </a:endParaRPr>
          </a:p>
        </p:txBody>
      </p:sp>
      <p:sp>
        <p:nvSpPr>
          <p:cNvPr id="12" name="Slide Number Placeholder 5">
            <a:extLst>
              <a:ext uri="{FF2B5EF4-FFF2-40B4-BE49-F238E27FC236}">
                <a16:creationId xmlns:a16="http://schemas.microsoft.com/office/drawing/2014/main" id="{0B746D04-F8B5-4633-8AF7-A2B6C0815590}"/>
              </a:ext>
            </a:extLst>
          </p:cNvPr>
          <p:cNvSpPr>
            <a:spLocks noGrp="1"/>
          </p:cNvSpPr>
          <p:nvPr>
            <p:ph type="sldNum" sz="quarter" idx="12"/>
          </p:nvPr>
        </p:nvSpPr>
        <p:spPr>
          <a:xfrm>
            <a:off x="12082657" y="9306717"/>
            <a:ext cx="1001264" cy="547688"/>
          </a:xfrm>
        </p:spPr>
        <p:txBody>
          <a:bodyPr/>
          <a:lstStyle>
            <a:lvl1pPr>
              <a:defRPr>
                <a:solidFill>
                  <a:schemeClr val="bg1"/>
                </a:solidFill>
              </a:defRPr>
            </a:lvl1pPr>
          </a:lstStyle>
          <a:p>
            <a:fld id="{B7527A74-2D87-4307-9531-5A57D9647EEB}" type="slidenum">
              <a:rPr lang="nl-BE" smtClean="0"/>
              <a:pPr/>
              <a:t>‹#›</a:t>
            </a:fld>
            <a:endParaRPr lang="nl-BE" dirty="0"/>
          </a:p>
        </p:txBody>
      </p:sp>
    </p:spTree>
    <p:extLst>
      <p:ext uri="{BB962C8B-B14F-4D97-AF65-F5344CB8AC3E}">
        <p14:creationId xmlns:p14="http://schemas.microsoft.com/office/powerpoint/2010/main" val="4145390681"/>
      </p:ext>
    </p:extLst>
  </p:cSld>
  <p:clrMapOvr>
    <a:masterClrMapping/>
  </p:clrMapOvr>
  <p:extLst>
    <p:ext uri="{DCECCB84-F9BA-43D5-87BE-67443E8EF086}">
      <p15:sldGuideLst xmlns:p15="http://schemas.microsoft.com/office/powerpoint/2012/main"/>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Grafiek">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sp>
        <p:nvSpPr>
          <p:cNvPr id="6" name="Tijdelijke aanduiding voor grafiek 5">
            <a:extLst>
              <a:ext uri="{FF2B5EF4-FFF2-40B4-BE49-F238E27FC236}">
                <a16:creationId xmlns:a16="http://schemas.microsoft.com/office/drawing/2014/main" id="{614134C0-F4E4-44CC-8706-88387C9D5861}"/>
              </a:ext>
            </a:extLst>
          </p:cNvPr>
          <p:cNvSpPr>
            <a:spLocks noGrp="1"/>
          </p:cNvSpPr>
          <p:nvPr>
            <p:ph type="chart" sz="quarter" idx="18"/>
          </p:nvPr>
        </p:nvSpPr>
        <p:spPr>
          <a:xfrm>
            <a:off x="1052513" y="1648799"/>
            <a:ext cx="16559212" cy="7475533"/>
          </a:xfrm>
        </p:spPr>
        <p:txBody>
          <a:bodyPr>
            <a:normAutofit/>
          </a:bodyPr>
          <a:lstStyle>
            <a:lvl1pPr marL="0" indent="0" algn="ctr">
              <a:buNone/>
              <a:defRPr sz="1600"/>
            </a:lvl1pPr>
          </a:lstStyle>
          <a:p>
            <a:endParaRPr lang="nl-BE" dirty="0"/>
          </a:p>
        </p:txBody>
      </p:sp>
      <p:cxnSp>
        <p:nvCxnSpPr>
          <p:cNvPr id="16" name="Rechte verbindingslijn 15">
            <a:extLst>
              <a:ext uri="{FF2B5EF4-FFF2-40B4-BE49-F238E27FC236}">
                <a16:creationId xmlns:a16="http://schemas.microsoft.com/office/drawing/2014/main" id="{4F905B5B-8045-449F-895D-38D309C4501E}"/>
              </a:ext>
            </a:extLst>
          </p:cNvPr>
          <p:cNvCxnSpPr>
            <a:cxnSpLocks/>
          </p:cNvCxnSpPr>
          <p:nvPr userDrawn="1"/>
        </p:nvCxnSpPr>
        <p:spPr>
          <a:xfrm>
            <a:off x="1040607" y="1648800"/>
            <a:ext cx="16559212"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9" name="Date Placeholder 3">
            <a:extLst>
              <a:ext uri="{FF2B5EF4-FFF2-40B4-BE49-F238E27FC236}">
                <a16:creationId xmlns:a16="http://schemas.microsoft.com/office/drawing/2014/main" id="{8B491326-6D81-4D11-8B65-BA927C226970}"/>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22/10/2021</a:t>
            </a:fld>
            <a:endParaRPr lang="nl-BE" dirty="0"/>
          </a:p>
        </p:txBody>
      </p:sp>
      <p:sp>
        <p:nvSpPr>
          <p:cNvPr id="20" name="Footer Placeholder 4">
            <a:extLst>
              <a:ext uri="{FF2B5EF4-FFF2-40B4-BE49-F238E27FC236}">
                <a16:creationId xmlns:a16="http://schemas.microsoft.com/office/drawing/2014/main" id="{7054F025-F953-4787-9A33-0B39B2404125}"/>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12" name="TextBox 4">
            <a:extLst>
              <a:ext uri="{FF2B5EF4-FFF2-40B4-BE49-F238E27FC236}">
                <a16:creationId xmlns:a16="http://schemas.microsoft.com/office/drawing/2014/main" id="{C2C04373-6D00-42D5-86E3-4AF79B52EF61}"/>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Grafiek slide</a:t>
            </a:r>
            <a:endParaRPr lang="en-US" sz="2000" b="1" dirty="0">
              <a:solidFill>
                <a:schemeClr val="tx1"/>
              </a:solidFill>
              <a:latin typeface="+mn-lt"/>
              <a:cs typeface="Arial" panose="020B0604020202020204" pitchFamily="34" charset="0"/>
            </a:endParaRPr>
          </a:p>
        </p:txBody>
      </p:sp>
      <p:sp>
        <p:nvSpPr>
          <p:cNvPr id="13" name="Slide Number Placeholder 5">
            <a:extLst>
              <a:ext uri="{FF2B5EF4-FFF2-40B4-BE49-F238E27FC236}">
                <a16:creationId xmlns:a16="http://schemas.microsoft.com/office/drawing/2014/main" id="{BB1B3D76-87F5-4241-8BC7-B14883BF9BD9}"/>
              </a:ext>
            </a:extLst>
          </p:cNvPr>
          <p:cNvSpPr>
            <a:spLocks noGrp="1"/>
          </p:cNvSpPr>
          <p:nvPr>
            <p:ph type="sldNum" sz="quarter" idx="12"/>
          </p:nvPr>
        </p:nvSpPr>
        <p:spPr>
          <a:xfrm>
            <a:off x="12082657" y="9306717"/>
            <a:ext cx="1001264" cy="547688"/>
          </a:xfrm>
        </p:spPr>
        <p:txBody>
          <a:bodyPr/>
          <a:lstStyle>
            <a:lvl1pPr>
              <a:defRPr>
                <a:solidFill>
                  <a:schemeClr val="bg1"/>
                </a:solidFill>
              </a:defRPr>
            </a:lvl1pPr>
          </a:lstStyle>
          <a:p>
            <a:fld id="{B7527A74-2D87-4307-9531-5A57D9647EEB}" type="slidenum">
              <a:rPr lang="nl-BE" smtClean="0"/>
              <a:pPr/>
              <a:t>‹#›</a:t>
            </a:fld>
            <a:endParaRPr lang="nl-BE" dirty="0"/>
          </a:p>
        </p:txBody>
      </p:sp>
    </p:spTree>
    <p:extLst>
      <p:ext uri="{BB962C8B-B14F-4D97-AF65-F5344CB8AC3E}">
        <p14:creationId xmlns:p14="http://schemas.microsoft.com/office/powerpoint/2010/main" val="429027203"/>
      </p:ext>
    </p:extLst>
  </p:cSld>
  <p:clrMapOvr>
    <a:masterClrMapping/>
  </p:clrMapOvr>
  <p:extLst>
    <p:ext uri="{DCECCB84-F9BA-43D5-87BE-67443E8EF086}">
      <p15:sldGuideLst xmlns:p15="http://schemas.microsoft.com/office/powerpoint/2012/main"/>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ekst en tekst">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3" name="Tijdelijke aanduiding voor tekst 2">
            <a:extLst>
              <a:ext uri="{FF2B5EF4-FFF2-40B4-BE49-F238E27FC236}">
                <a16:creationId xmlns:a16="http://schemas.microsoft.com/office/drawing/2014/main" id="{4A7D640B-CDD8-4169-B1E1-C9092DA4F966}"/>
              </a:ext>
            </a:extLst>
          </p:cNvPr>
          <p:cNvSpPr>
            <a:spLocks noGrp="1"/>
          </p:cNvSpPr>
          <p:nvPr>
            <p:ph type="body" sz="quarter" idx="17" hasCustomPrompt="1"/>
          </p:nvPr>
        </p:nvSpPr>
        <p:spPr>
          <a:xfrm>
            <a:off x="1050131" y="2354401"/>
            <a:ext cx="8217535" cy="6107802"/>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cxnSp>
        <p:nvCxnSpPr>
          <p:cNvPr id="13" name="Rechte verbindingslijn 12">
            <a:extLst>
              <a:ext uri="{FF2B5EF4-FFF2-40B4-BE49-F238E27FC236}">
                <a16:creationId xmlns:a16="http://schemas.microsoft.com/office/drawing/2014/main" id="{7110FD9F-E4AC-400C-8565-106120363BBA}"/>
              </a:ext>
            </a:extLst>
          </p:cNvPr>
          <p:cNvCxnSpPr>
            <a:cxnSpLocks/>
          </p:cNvCxnSpPr>
          <p:nvPr userDrawn="1"/>
        </p:nvCxnSpPr>
        <p:spPr>
          <a:xfrm>
            <a:off x="1040607" y="1648800"/>
            <a:ext cx="16559212"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6" name="Tijdelijke aanduiding voor tekst 2">
            <a:extLst>
              <a:ext uri="{FF2B5EF4-FFF2-40B4-BE49-F238E27FC236}">
                <a16:creationId xmlns:a16="http://schemas.microsoft.com/office/drawing/2014/main" id="{FD4BBC61-64E8-48C4-9538-1D4C3F6AC215}"/>
              </a:ext>
            </a:extLst>
          </p:cNvPr>
          <p:cNvSpPr>
            <a:spLocks noGrp="1"/>
          </p:cNvSpPr>
          <p:nvPr>
            <p:ph type="body" sz="quarter" idx="18" hasCustomPrompt="1"/>
          </p:nvPr>
        </p:nvSpPr>
        <p:spPr>
          <a:xfrm>
            <a:off x="9280800" y="2354401"/>
            <a:ext cx="8317894" cy="6107802"/>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19" name="Date Placeholder 3">
            <a:extLst>
              <a:ext uri="{FF2B5EF4-FFF2-40B4-BE49-F238E27FC236}">
                <a16:creationId xmlns:a16="http://schemas.microsoft.com/office/drawing/2014/main" id="{64A6FC45-6288-4234-BD0E-2E4FD3701752}"/>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22/10/2021</a:t>
            </a:fld>
            <a:endParaRPr lang="nl-BE" dirty="0"/>
          </a:p>
        </p:txBody>
      </p:sp>
      <p:sp>
        <p:nvSpPr>
          <p:cNvPr id="20" name="Footer Placeholder 4">
            <a:extLst>
              <a:ext uri="{FF2B5EF4-FFF2-40B4-BE49-F238E27FC236}">
                <a16:creationId xmlns:a16="http://schemas.microsoft.com/office/drawing/2014/main" id="{5B38A2BD-CD2D-4371-8728-9584522E5B28}"/>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21" name="TextBox 4">
            <a:extLst>
              <a:ext uri="{FF2B5EF4-FFF2-40B4-BE49-F238E27FC236}">
                <a16:creationId xmlns:a16="http://schemas.microsoft.com/office/drawing/2014/main" id="{B76F8740-BA9B-4238-9C9D-5EB368209556}"/>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1/2 Tekst en 1/2 tekst slide</a:t>
            </a:r>
            <a:endParaRPr lang="en-US" sz="2000" b="1" dirty="0">
              <a:solidFill>
                <a:schemeClr val="tx1"/>
              </a:solidFill>
              <a:latin typeface="+mn-lt"/>
              <a:cs typeface="Arial" panose="020B0604020202020204" pitchFamily="34" charset="0"/>
            </a:endParaRPr>
          </a:p>
        </p:txBody>
      </p:sp>
      <p:sp>
        <p:nvSpPr>
          <p:cNvPr id="12" name="Slide Number Placeholder 5">
            <a:extLst>
              <a:ext uri="{FF2B5EF4-FFF2-40B4-BE49-F238E27FC236}">
                <a16:creationId xmlns:a16="http://schemas.microsoft.com/office/drawing/2014/main" id="{7FE107D6-62B0-4C84-B71F-6083B8886F21}"/>
              </a:ext>
            </a:extLst>
          </p:cNvPr>
          <p:cNvSpPr>
            <a:spLocks noGrp="1"/>
          </p:cNvSpPr>
          <p:nvPr>
            <p:ph type="sldNum" sz="quarter" idx="12"/>
          </p:nvPr>
        </p:nvSpPr>
        <p:spPr>
          <a:xfrm>
            <a:off x="12082657" y="9306717"/>
            <a:ext cx="1001264" cy="547688"/>
          </a:xfrm>
        </p:spPr>
        <p:txBody>
          <a:bodyPr/>
          <a:lstStyle>
            <a:lvl1pPr>
              <a:defRPr>
                <a:solidFill>
                  <a:schemeClr val="bg1"/>
                </a:solidFill>
              </a:defRPr>
            </a:lvl1pPr>
          </a:lstStyle>
          <a:p>
            <a:fld id="{B7527A74-2D87-4307-9531-5A57D9647EEB}" type="slidenum">
              <a:rPr lang="nl-BE" smtClean="0"/>
              <a:pPr/>
              <a:t>‹#›</a:t>
            </a:fld>
            <a:endParaRPr lang="nl-BE" dirty="0"/>
          </a:p>
        </p:txBody>
      </p:sp>
    </p:spTree>
    <p:extLst>
      <p:ext uri="{BB962C8B-B14F-4D97-AF65-F5344CB8AC3E}">
        <p14:creationId xmlns:p14="http://schemas.microsoft.com/office/powerpoint/2010/main" val="766994925"/>
      </p:ext>
    </p:extLst>
  </p:cSld>
  <p:clrMapOvr>
    <a:masterClrMapping/>
  </p:clrMapOvr>
  <p:extLst>
    <p:ext uri="{DCECCB84-F9BA-43D5-87BE-67443E8EF086}">
      <p15:sldGuideLst xmlns:p15="http://schemas.microsoft.com/office/powerpoint/2012/main"/>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ekst en tekst met titels">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3" name="Tijdelijke aanduiding voor tekst 2">
            <a:extLst>
              <a:ext uri="{FF2B5EF4-FFF2-40B4-BE49-F238E27FC236}">
                <a16:creationId xmlns:a16="http://schemas.microsoft.com/office/drawing/2014/main" id="{4A7D640B-CDD8-4169-B1E1-C9092DA4F966}"/>
              </a:ext>
            </a:extLst>
          </p:cNvPr>
          <p:cNvSpPr>
            <a:spLocks noGrp="1"/>
          </p:cNvSpPr>
          <p:nvPr>
            <p:ph type="body" sz="quarter" idx="17" hasCustomPrompt="1"/>
          </p:nvPr>
        </p:nvSpPr>
        <p:spPr>
          <a:xfrm>
            <a:off x="1050131" y="2360672"/>
            <a:ext cx="8217535" cy="6781003"/>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cxnSp>
        <p:nvCxnSpPr>
          <p:cNvPr id="13" name="Rechte verbindingslijn 12">
            <a:extLst>
              <a:ext uri="{FF2B5EF4-FFF2-40B4-BE49-F238E27FC236}">
                <a16:creationId xmlns:a16="http://schemas.microsoft.com/office/drawing/2014/main" id="{7110FD9F-E4AC-400C-8565-106120363BBA}"/>
              </a:ext>
            </a:extLst>
          </p:cNvPr>
          <p:cNvCxnSpPr>
            <a:cxnSpLocks/>
          </p:cNvCxnSpPr>
          <p:nvPr userDrawn="1"/>
        </p:nvCxnSpPr>
        <p:spPr>
          <a:xfrm>
            <a:off x="1040607" y="1648800"/>
            <a:ext cx="16559212"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6" name="Tijdelijke aanduiding voor tekst 2">
            <a:extLst>
              <a:ext uri="{FF2B5EF4-FFF2-40B4-BE49-F238E27FC236}">
                <a16:creationId xmlns:a16="http://schemas.microsoft.com/office/drawing/2014/main" id="{FD4BBC61-64E8-48C4-9538-1D4C3F6AC215}"/>
              </a:ext>
            </a:extLst>
          </p:cNvPr>
          <p:cNvSpPr>
            <a:spLocks noGrp="1"/>
          </p:cNvSpPr>
          <p:nvPr>
            <p:ph type="body" sz="quarter" idx="18" hasCustomPrompt="1"/>
          </p:nvPr>
        </p:nvSpPr>
        <p:spPr>
          <a:xfrm>
            <a:off x="9281925" y="2372571"/>
            <a:ext cx="8317894" cy="6781003"/>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19" name="Tijdelijke aanduiding voor tekst 2">
            <a:extLst>
              <a:ext uri="{FF2B5EF4-FFF2-40B4-BE49-F238E27FC236}">
                <a16:creationId xmlns:a16="http://schemas.microsoft.com/office/drawing/2014/main" id="{27C51278-DB61-42EE-9F33-A777E0DF1AC2}"/>
              </a:ext>
            </a:extLst>
          </p:cNvPr>
          <p:cNvSpPr>
            <a:spLocks noGrp="1"/>
          </p:cNvSpPr>
          <p:nvPr>
            <p:ph type="body" sz="quarter" idx="19" hasCustomPrompt="1"/>
          </p:nvPr>
        </p:nvSpPr>
        <p:spPr>
          <a:xfrm>
            <a:off x="1051200" y="1681200"/>
            <a:ext cx="8217535" cy="487516"/>
          </a:xfrm>
        </p:spPr>
        <p:txBody>
          <a:bodyPr>
            <a:noAutofit/>
          </a:bodyPr>
          <a:lstStyle>
            <a:lvl1pPr marL="0" indent="0">
              <a:buNone/>
              <a:defRPr>
                <a:latin typeface="Arial Rounded MT Bold" panose="020F0704030504030204" pitchFamily="34" charset="0"/>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Titel</a:t>
            </a:r>
          </a:p>
        </p:txBody>
      </p:sp>
      <p:sp>
        <p:nvSpPr>
          <p:cNvPr id="20" name="Tijdelijke aanduiding voor tekst 2">
            <a:extLst>
              <a:ext uri="{FF2B5EF4-FFF2-40B4-BE49-F238E27FC236}">
                <a16:creationId xmlns:a16="http://schemas.microsoft.com/office/drawing/2014/main" id="{42CA813D-BD1A-4071-BC9A-FA47A2EE0923}"/>
              </a:ext>
            </a:extLst>
          </p:cNvPr>
          <p:cNvSpPr>
            <a:spLocks noGrp="1"/>
          </p:cNvSpPr>
          <p:nvPr>
            <p:ph type="body" sz="quarter" idx="20" hasCustomPrompt="1"/>
          </p:nvPr>
        </p:nvSpPr>
        <p:spPr>
          <a:xfrm>
            <a:off x="9280800" y="1681200"/>
            <a:ext cx="8317894" cy="487516"/>
          </a:xfrm>
        </p:spPr>
        <p:txBody>
          <a:bodyPr>
            <a:noAutofit/>
          </a:bodyPr>
          <a:lstStyle>
            <a:lvl1pPr marL="0" indent="0">
              <a:buNone/>
              <a:defRPr>
                <a:latin typeface="Arial Rounded MT Bold" panose="020F0704030504030204" pitchFamily="34" charset="0"/>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Titel</a:t>
            </a:r>
          </a:p>
        </p:txBody>
      </p:sp>
      <p:sp>
        <p:nvSpPr>
          <p:cNvPr id="21" name="Date Placeholder 3">
            <a:extLst>
              <a:ext uri="{FF2B5EF4-FFF2-40B4-BE49-F238E27FC236}">
                <a16:creationId xmlns:a16="http://schemas.microsoft.com/office/drawing/2014/main" id="{23797617-9A2A-42BE-91A7-557BA9A3B339}"/>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22/10/2021</a:t>
            </a:fld>
            <a:endParaRPr lang="nl-BE" dirty="0"/>
          </a:p>
        </p:txBody>
      </p:sp>
      <p:sp>
        <p:nvSpPr>
          <p:cNvPr id="22" name="Footer Placeholder 4">
            <a:extLst>
              <a:ext uri="{FF2B5EF4-FFF2-40B4-BE49-F238E27FC236}">
                <a16:creationId xmlns:a16="http://schemas.microsoft.com/office/drawing/2014/main" id="{84F2FAB1-4F58-45C2-A410-C1CF7D683BA6}"/>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23" name="TextBox 4">
            <a:extLst>
              <a:ext uri="{FF2B5EF4-FFF2-40B4-BE49-F238E27FC236}">
                <a16:creationId xmlns:a16="http://schemas.microsoft.com/office/drawing/2014/main" id="{B415E543-5122-4ED4-A8AA-647C117F1825}"/>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Titel slide</a:t>
            </a:r>
            <a:endParaRPr lang="en-US" sz="2000" b="1" dirty="0">
              <a:solidFill>
                <a:schemeClr val="tx1"/>
              </a:solidFill>
              <a:latin typeface="+mn-lt"/>
              <a:cs typeface="Arial" panose="020B0604020202020204" pitchFamily="34" charset="0"/>
            </a:endParaRPr>
          </a:p>
        </p:txBody>
      </p:sp>
      <p:sp>
        <p:nvSpPr>
          <p:cNvPr id="14" name="Slide Number Placeholder 5">
            <a:extLst>
              <a:ext uri="{FF2B5EF4-FFF2-40B4-BE49-F238E27FC236}">
                <a16:creationId xmlns:a16="http://schemas.microsoft.com/office/drawing/2014/main" id="{C622672D-881A-46AD-85C1-7DDEFA005E4F}"/>
              </a:ext>
            </a:extLst>
          </p:cNvPr>
          <p:cNvSpPr>
            <a:spLocks noGrp="1"/>
          </p:cNvSpPr>
          <p:nvPr>
            <p:ph type="sldNum" sz="quarter" idx="12"/>
          </p:nvPr>
        </p:nvSpPr>
        <p:spPr>
          <a:xfrm>
            <a:off x="12082657" y="9306717"/>
            <a:ext cx="1001264" cy="547688"/>
          </a:xfrm>
        </p:spPr>
        <p:txBody>
          <a:bodyPr/>
          <a:lstStyle>
            <a:lvl1pPr>
              <a:defRPr>
                <a:solidFill>
                  <a:schemeClr val="bg1"/>
                </a:solidFill>
              </a:defRPr>
            </a:lvl1pPr>
          </a:lstStyle>
          <a:p>
            <a:fld id="{B7527A74-2D87-4307-9531-5A57D9647EEB}" type="slidenum">
              <a:rPr lang="nl-BE" smtClean="0"/>
              <a:pPr/>
              <a:t>‹#›</a:t>
            </a:fld>
            <a:endParaRPr lang="nl-BE" dirty="0"/>
          </a:p>
        </p:txBody>
      </p:sp>
    </p:spTree>
    <p:extLst>
      <p:ext uri="{BB962C8B-B14F-4D97-AF65-F5344CB8AC3E}">
        <p14:creationId xmlns:p14="http://schemas.microsoft.com/office/powerpoint/2010/main" val="1375719772"/>
      </p:ext>
    </p:extLst>
  </p:cSld>
  <p:clrMapOvr>
    <a:masterClrMapping/>
  </p:clrMapOvr>
  <p:extLst>
    <p:ext uri="{DCECCB84-F9BA-43D5-87BE-67443E8EF086}">
      <p15:sldGuideLst xmlns:p15="http://schemas.microsoft.com/office/powerpoint/2012/main"/>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ekst en 3 afbeeldingen">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9394190" y="1648800"/>
            <a:ext cx="8217535" cy="4695826"/>
          </a:xfrm>
        </p:spPr>
        <p:txBody>
          <a:bodyPr tIns="1440000">
            <a:normAutofit/>
          </a:bodyPr>
          <a:lstStyle>
            <a:lvl1pPr marL="0" indent="0" algn="ctr">
              <a:buNone/>
              <a:defRPr sz="1600"/>
            </a:lvl1pPr>
          </a:lstStyle>
          <a:p>
            <a:endParaRPr lang="nl-BE" dirty="0"/>
          </a:p>
        </p:txBody>
      </p:sp>
      <p:sp>
        <p:nvSpPr>
          <p:cNvPr id="12" name="afbeelding placeholder klein L">
            <a:extLst>
              <a:ext uri="{FF2B5EF4-FFF2-40B4-BE49-F238E27FC236}">
                <a16:creationId xmlns:a16="http://schemas.microsoft.com/office/drawing/2014/main" id="{5C550790-1878-4E4B-B46B-972377CCD569}"/>
              </a:ext>
            </a:extLst>
          </p:cNvPr>
          <p:cNvSpPr>
            <a:spLocks noGrp="1"/>
          </p:cNvSpPr>
          <p:nvPr>
            <p:ph type="pic" sz="quarter" idx="14"/>
          </p:nvPr>
        </p:nvSpPr>
        <p:spPr>
          <a:xfrm>
            <a:off x="9394189" y="6516687"/>
            <a:ext cx="4045743" cy="2628899"/>
          </a:xfrm>
        </p:spPr>
        <p:txBody>
          <a:bodyPr>
            <a:normAutofit/>
          </a:bodyPr>
          <a:lstStyle>
            <a:lvl1pPr marL="0" indent="0">
              <a:buNone/>
              <a:defRPr sz="1600"/>
            </a:lvl1pPr>
          </a:lstStyle>
          <a:p>
            <a:endParaRPr lang="nl-BE"/>
          </a:p>
        </p:txBody>
      </p:sp>
      <p:sp>
        <p:nvSpPr>
          <p:cNvPr id="16" name="afbeelding placeholder klein R">
            <a:extLst>
              <a:ext uri="{FF2B5EF4-FFF2-40B4-BE49-F238E27FC236}">
                <a16:creationId xmlns:a16="http://schemas.microsoft.com/office/drawing/2014/main" id="{0AD5257D-D027-4510-AE37-6478FB52D6AC}"/>
              </a:ext>
            </a:extLst>
          </p:cNvPr>
          <p:cNvSpPr>
            <a:spLocks noGrp="1"/>
          </p:cNvSpPr>
          <p:nvPr>
            <p:ph type="pic" sz="quarter" idx="15"/>
          </p:nvPr>
        </p:nvSpPr>
        <p:spPr>
          <a:xfrm>
            <a:off x="13565982" y="6516688"/>
            <a:ext cx="4045743" cy="2628899"/>
          </a:xfrm>
        </p:spPr>
        <p:txBody>
          <a:bodyPr>
            <a:normAutofit/>
          </a:bodyPr>
          <a:lstStyle>
            <a:lvl1pPr marL="0" indent="0">
              <a:buNone/>
              <a:defRPr sz="1600"/>
            </a:lvl1pPr>
          </a:lstStyle>
          <a:p>
            <a:endParaRPr lang="nl-BE" dirty="0"/>
          </a:p>
        </p:txBody>
      </p:sp>
      <p:sp>
        <p:nvSpPr>
          <p:cNvPr id="3" name="Tijdelijke aanduiding voor tekst 2">
            <a:extLst>
              <a:ext uri="{FF2B5EF4-FFF2-40B4-BE49-F238E27FC236}">
                <a16:creationId xmlns:a16="http://schemas.microsoft.com/office/drawing/2014/main" id="{4A7D640B-CDD8-4169-B1E1-C9092DA4F966}"/>
              </a:ext>
            </a:extLst>
          </p:cNvPr>
          <p:cNvSpPr>
            <a:spLocks noGrp="1"/>
          </p:cNvSpPr>
          <p:nvPr>
            <p:ph type="body" sz="quarter" idx="17" hasCustomPrompt="1"/>
          </p:nvPr>
        </p:nvSpPr>
        <p:spPr>
          <a:xfrm>
            <a:off x="1051200" y="2354401"/>
            <a:ext cx="8217535" cy="612178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userDrawn="1"/>
        </p:nvCxnSpPr>
        <p:spPr>
          <a:xfrm>
            <a:off x="1040607" y="1648800"/>
            <a:ext cx="8227059"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21" name="Date Placeholder 3">
            <a:extLst>
              <a:ext uri="{FF2B5EF4-FFF2-40B4-BE49-F238E27FC236}">
                <a16:creationId xmlns:a16="http://schemas.microsoft.com/office/drawing/2014/main" id="{42CB94D7-5D59-4DFC-94D3-DA4222132B3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22/10/2021</a:t>
            </a:fld>
            <a:endParaRPr lang="nl-BE" dirty="0"/>
          </a:p>
        </p:txBody>
      </p:sp>
      <p:sp>
        <p:nvSpPr>
          <p:cNvPr id="22" name="Footer Placeholder 4">
            <a:extLst>
              <a:ext uri="{FF2B5EF4-FFF2-40B4-BE49-F238E27FC236}">
                <a16:creationId xmlns:a16="http://schemas.microsoft.com/office/drawing/2014/main" id="{9D8DD6B7-D598-4C95-97E9-BC30A87EE5C1}"/>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19" name="TextBox 4">
            <a:extLst>
              <a:ext uri="{FF2B5EF4-FFF2-40B4-BE49-F238E27FC236}">
                <a16:creationId xmlns:a16="http://schemas.microsoft.com/office/drawing/2014/main" id="{2CD7B7E4-430F-492F-AE79-EDAE65BABEA5}"/>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Tekst en 3 afbeelding slide</a:t>
            </a:r>
            <a:endParaRPr lang="en-US" sz="2000" b="1" dirty="0">
              <a:solidFill>
                <a:schemeClr val="tx1"/>
              </a:solidFill>
              <a:latin typeface="+mn-lt"/>
              <a:cs typeface="Arial" panose="020B0604020202020204" pitchFamily="34" charset="0"/>
            </a:endParaRPr>
          </a:p>
        </p:txBody>
      </p:sp>
      <p:sp>
        <p:nvSpPr>
          <p:cNvPr id="14" name="Slide Number Placeholder 5">
            <a:extLst>
              <a:ext uri="{FF2B5EF4-FFF2-40B4-BE49-F238E27FC236}">
                <a16:creationId xmlns:a16="http://schemas.microsoft.com/office/drawing/2014/main" id="{D298E6EB-9C9F-42C7-9A88-763E9F891878}"/>
              </a:ext>
            </a:extLst>
          </p:cNvPr>
          <p:cNvSpPr>
            <a:spLocks noGrp="1"/>
          </p:cNvSpPr>
          <p:nvPr>
            <p:ph type="sldNum" sz="quarter" idx="12"/>
          </p:nvPr>
        </p:nvSpPr>
        <p:spPr>
          <a:xfrm>
            <a:off x="12082657" y="9306717"/>
            <a:ext cx="1001264" cy="547688"/>
          </a:xfrm>
        </p:spPr>
        <p:txBody>
          <a:bodyPr/>
          <a:lstStyle>
            <a:lvl1pPr>
              <a:defRPr>
                <a:solidFill>
                  <a:schemeClr val="bg1"/>
                </a:solidFill>
              </a:defRPr>
            </a:lvl1pPr>
          </a:lstStyle>
          <a:p>
            <a:fld id="{B7527A74-2D87-4307-9531-5A57D9647EEB}" type="slidenum">
              <a:rPr lang="nl-BE" smtClean="0"/>
              <a:pPr/>
              <a:t>‹#›</a:t>
            </a:fld>
            <a:endParaRPr lang="nl-BE" dirty="0"/>
          </a:p>
        </p:txBody>
      </p:sp>
    </p:spTree>
    <p:extLst>
      <p:ext uri="{BB962C8B-B14F-4D97-AF65-F5344CB8AC3E}">
        <p14:creationId xmlns:p14="http://schemas.microsoft.com/office/powerpoint/2010/main" val="2641883746"/>
      </p:ext>
    </p:extLst>
  </p:cSld>
  <p:clrMapOvr>
    <a:masterClrMapping/>
  </p:clrMapOvr>
  <p:extLst>
    <p:ext uri="{DCECCB84-F9BA-43D5-87BE-67443E8EF086}">
      <p15:sldGuideLst xmlns:p15="http://schemas.microsoft.com/office/powerpoint/2012/main"/>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userDrawn="1">
  <p:cSld name="Empty">
    <p:spTree>
      <p:nvGrpSpPr>
        <p:cNvPr id="1" name=""/>
        <p:cNvGrpSpPr/>
        <p:nvPr/>
      </p:nvGrpSpPr>
      <p:grpSpPr>
        <a:xfrm>
          <a:off x="0" y="0"/>
          <a:ext cx="0" cy="0"/>
          <a:chOff x="0" y="0"/>
          <a:chExt cx="0" cy="0"/>
        </a:xfrm>
      </p:grpSpPr>
    </p:spTree>
    <p:extLst>
      <p:ext uri="{BB962C8B-B14F-4D97-AF65-F5344CB8AC3E}">
        <p14:creationId xmlns:p14="http://schemas.microsoft.com/office/powerpoint/2010/main" val="18547627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kst">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3" name="Tijdelijke aanduiding voor tekst 2">
            <a:extLst>
              <a:ext uri="{FF2B5EF4-FFF2-40B4-BE49-F238E27FC236}">
                <a16:creationId xmlns:a16="http://schemas.microsoft.com/office/drawing/2014/main" id="{4A7D640B-CDD8-4169-B1E1-C9092DA4F966}"/>
              </a:ext>
            </a:extLst>
          </p:cNvPr>
          <p:cNvSpPr>
            <a:spLocks noGrp="1"/>
          </p:cNvSpPr>
          <p:nvPr>
            <p:ph type="body" sz="quarter" idx="17" hasCustomPrompt="1"/>
          </p:nvPr>
        </p:nvSpPr>
        <p:spPr>
          <a:xfrm>
            <a:off x="1050131" y="2354401"/>
            <a:ext cx="16575629" cy="61038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a:prstGeom prst="rect">
            <a:avLst/>
          </a:prstGeo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userDrawn="1"/>
        </p:nvCxnSpPr>
        <p:spPr>
          <a:xfrm>
            <a:off x="1040607" y="1648800"/>
            <a:ext cx="16559212"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9" name="Date Placeholder 3">
            <a:extLst>
              <a:ext uri="{FF2B5EF4-FFF2-40B4-BE49-F238E27FC236}">
                <a16:creationId xmlns:a16="http://schemas.microsoft.com/office/drawing/2014/main" id="{BC003533-BC48-439B-A922-F888963D4AC7}"/>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22/10/2021</a:t>
            </a:fld>
            <a:endParaRPr lang="nl-BE" dirty="0"/>
          </a:p>
        </p:txBody>
      </p:sp>
      <p:sp>
        <p:nvSpPr>
          <p:cNvPr id="20" name="Footer Placeholder 4">
            <a:extLst>
              <a:ext uri="{FF2B5EF4-FFF2-40B4-BE49-F238E27FC236}">
                <a16:creationId xmlns:a16="http://schemas.microsoft.com/office/drawing/2014/main" id="{F1F583E7-15C9-4A51-83EB-9FC4D7B086FC}"/>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12" name="TextBox 4">
            <a:extLst>
              <a:ext uri="{FF2B5EF4-FFF2-40B4-BE49-F238E27FC236}">
                <a16:creationId xmlns:a16="http://schemas.microsoft.com/office/drawing/2014/main" id="{88A2F8C1-53AF-4DEB-9965-55FC86D3788C}"/>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Tekst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2970283449"/>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abel">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a:prstGeom prst="rect">
            <a:avLst/>
          </a:prstGeo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userDrawn="1"/>
        </p:nvCxnSpPr>
        <p:spPr>
          <a:xfrm>
            <a:off x="1040607" y="1648800"/>
            <a:ext cx="16559212"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9" name="Date Placeholder 3">
            <a:extLst>
              <a:ext uri="{FF2B5EF4-FFF2-40B4-BE49-F238E27FC236}">
                <a16:creationId xmlns:a16="http://schemas.microsoft.com/office/drawing/2014/main" id="{BC003533-BC48-439B-A922-F888963D4AC7}"/>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22/10/2021</a:t>
            </a:fld>
            <a:endParaRPr lang="nl-BE" dirty="0"/>
          </a:p>
        </p:txBody>
      </p:sp>
      <p:sp>
        <p:nvSpPr>
          <p:cNvPr id="20" name="Footer Placeholder 4">
            <a:extLst>
              <a:ext uri="{FF2B5EF4-FFF2-40B4-BE49-F238E27FC236}">
                <a16:creationId xmlns:a16="http://schemas.microsoft.com/office/drawing/2014/main" id="{F1F583E7-15C9-4A51-83EB-9FC4D7B086FC}"/>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4" name="Tijdelijke aanduiding voor tabel 3">
            <a:extLst>
              <a:ext uri="{FF2B5EF4-FFF2-40B4-BE49-F238E27FC236}">
                <a16:creationId xmlns:a16="http://schemas.microsoft.com/office/drawing/2014/main" id="{08476D39-8254-4D49-88E7-E952BF1FA19A}"/>
              </a:ext>
            </a:extLst>
          </p:cNvPr>
          <p:cNvSpPr>
            <a:spLocks noGrp="1" noChangeAspect="1"/>
          </p:cNvSpPr>
          <p:nvPr>
            <p:ph type="tbl" sz="quarter" idx="18"/>
          </p:nvPr>
        </p:nvSpPr>
        <p:spPr>
          <a:xfrm>
            <a:off x="1057275" y="1679575"/>
            <a:ext cx="16575088" cy="6780213"/>
          </a:xfrm>
        </p:spPr>
        <p:txBody>
          <a:bodyPr>
            <a:normAutofit/>
          </a:bodyPr>
          <a:lstStyle>
            <a:lvl1pPr marL="0" indent="0" algn="ctr">
              <a:buNone/>
              <a:defRPr/>
            </a:lvl1pPr>
          </a:lstStyle>
          <a:p>
            <a:endParaRPr lang="nl-BE" noProof="0"/>
          </a:p>
        </p:txBody>
      </p:sp>
      <p:sp>
        <p:nvSpPr>
          <p:cNvPr id="16" name="TextBox 4">
            <a:extLst>
              <a:ext uri="{FF2B5EF4-FFF2-40B4-BE49-F238E27FC236}">
                <a16:creationId xmlns:a16="http://schemas.microsoft.com/office/drawing/2014/main" id="{8C7A8C97-A0A2-4491-BA0D-727C7CE0B7F3}"/>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Tabel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1170188300"/>
      </p:ext>
    </p:extLst>
  </p:cSld>
  <p:clrMapOvr>
    <a:masterClrMapping/>
  </p:clrMapOvr>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slideLayout" Target="../slideLayouts/slideLayout39.xml"/><Relationship Id="rId18" Type="http://schemas.openxmlformats.org/officeDocument/2006/relationships/slideLayout" Target="../slideLayouts/slideLayout44.xml"/><Relationship Id="rId26" Type="http://schemas.openxmlformats.org/officeDocument/2006/relationships/slideLayout" Target="../slideLayouts/slideLayout52.xml"/><Relationship Id="rId3" Type="http://schemas.openxmlformats.org/officeDocument/2006/relationships/slideLayout" Target="../slideLayouts/slideLayout29.xml"/><Relationship Id="rId21" Type="http://schemas.openxmlformats.org/officeDocument/2006/relationships/slideLayout" Target="../slideLayouts/slideLayout47.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17" Type="http://schemas.openxmlformats.org/officeDocument/2006/relationships/slideLayout" Target="../slideLayouts/slideLayout43.xml"/><Relationship Id="rId25" Type="http://schemas.openxmlformats.org/officeDocument/2006/relationships/slideLayout" Target="../slideLayouts/slideLayout51.xml"/><Relationship Id="rId2" Type="http://schemas.openxmlformats.org/officeDocument/2006/relationships/slideLayout" Target="../slideLayouts/slideLayout28.xml"/><Relationship Id="rId16" Type="http://schemas.openxmlformats.org/officeDocument/2006/relationships/slideLayout" Target="../slideLayouts/slideLayout42.xml"/><Relationship Id="rId20" Type="http://schemas.openxmlformats.org/officeDocument/2006/relationships/slideLayout" Target="../slideLayouts/slideLayout46.xml"/><Relationship Id="rId29" Type="http://schemas.openxmlformats.org/officeDocument/2006/relationships/image" Target="../media/image14.svg"/><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24" Type="http://schemas.openxmlformats.org/officeDocument/2006/relationships/slideLayout" Target="../slideLayouts/slideLayout50.xml"/><Relationship Id="rId5" Type="http://schemas.openxmlformats.org/officeDocument/2006/relationships/slideLayout" Target="../slideLayouts/slideLayout31.xml"/><Relationship Id="rId15" Type="http://schemas.openxmlformats.org/officeDocument/2006/relationships/slideLayout" Target="../slideLayouts/slideLayout41.xml"/><Relationship Id="rId23" Type="http://schemas.openxmlformats.org/officeDocument/2006/relationships/slideLayout" Target="../slideLayouts/slideLayout49.xml"/><Relationship Id="rId28" Type="http://schemas.openxmlformats.org/officeDocument/2006/relationships/image" Target="../media/image13.png"/><Relationship Id="rId10" Type="http://schemas.openxmlformats.org/officeDocument/2006/relationships/slideLayout" Target="../slideLayouts/slideLayout36.xml"/><Relationship Id="rId19" Type="http://schemas.openxmlformats.org/officeDocument/2006/relationships/slideLayout" Target="../slideLayouts/slideLayout45.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slideLayout" Target="../slideLayouts/slideLayout40.xml"/><Relationship Id="rId22" Type="http://schemas.openxmlformats.org/officeDocument/2006/relationships/slideLayout" Target="../slideLayouts/slideLayout48.xml"/><Relationship Id="rId27"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0.xml"/><Relationship Id="rId13" Type="http://schemas.openxmlformats.org/officeDocument/2006/relationships/slideLayout" Target="../slideLayouts/slideLayout65.xml"/><Relationship Id="rId18" Type="http://schemas.openxmlformats.org/officeDocument/2006/relationships/slideLayout" Target="../slideLayouts/slideLayout70.xml"/><Relationship Id="rId26" Type="http://schemas.openxmlformats.org/officeDocument/2006/relationships/slideLayout" Target="../slideLayouts/slideLayout78.xml"/><Relationship Id="rId3" Type="http://schemas.openxmlformats.org/officeDocument/2006/relationships/slideLayout" Target="../slideLayouts/slideLayout55.xml"/><Relationship Id="rId21" Type="http://schemas.openxmlformats.org/officeDocument/2006/relationships/slideLayout" Target="../slideLayouts/slideLayout73.xml"/><Relationship Id="rId7" Type="http://schemas.openxmlformats.org/officeDocument/2006/relationships/slideLayout" Target="../slideLayouts/slideLayout59.xml"/><Relationship Id="rId12" Type="http://schemas.openxmlformats.org/officeDocument/2006/relationships/slideLayout" Target="../slideLayouts/slideLayout64.xml"/><Relationship Id="rId17" Type="http://schemas.openxmlformats.org/officeDocument/2006/relationships/slideLayout" Target="../slideLayouts/slideLayout69.xml"/><Relationship Id="rId25" Type="http://schemas.openxmlformats.org/officeDocument/2006/relationships/slideLayout" Target="../slideLayouts/slideLayout77.xml"/><Relationship Id="rId2" Type="http://schemas.openxmlformats.org/officeDocument/2006/relationships/slideLayout" Target="../slideLayouts/slideLayout54.xml"/><Relationship Id="rId16" Type="http://schemas.openxmlformats.org/officeDocument/2006/relationships/slideLayout" Target="../slideLayouts/slideLayout68.xml"/><Relationship Id="rId20" Type="http://schemas.openxmlformats.org/officeDocument/2006/relationships/slideLayout" Target="../slideLayouts/slideLayout72.xml"/><Relationship Id="rId29" Type="http://schemas.openxmlformats.org/officeDocument/2006/relationships/image" Target="../media/image14.svg"/><Relationship Id="rId1" Type="http://schemas.openxmlformats.org/officeDocument/2006/relationships/slideLayout" Target="../slideLayouts/slideLayout53.xml"/><Relationship Id="rId6" Type="http://schemas.openxmlformats.org/officeDocument/2006/relationships/slideLayout" Target="../slideLayouts/slideLayout58.xml"/><Relationship Id="rId11" Type="http://schemas.openxmlformats.org/officeDocument/2006/relationships/slideLayout" Target="../slideLayouts/slideLayout63.xml"/><Relationship Id="rId24" Type="http://schemas.openxmlformats.org/officeDocument/2006/relationships/slideLayout" Target="../slideLayouts/slideLayout76.xml"/><Relationship Id="rId5" Type="http://schemas.openxmlformats.org/officeDocument/2006/relationships/slideLayout" Target="../slideLayouts/slideLayout57.xml"/><Relationship Id="rId15" Type="http://schemas.openxmlformats.org/officeDocument/2006/relationships/slideLayout" Target="../slideLayouts/slideLayout67.xml"/><Relationship Id="rId23" Type="http://schemas.openxmlformats.org/officeDocument/2006/relationships/slideLayout" Target="../slideLayouts/slideLayout75.xml"/><Relationship Id="rId28" Type="http://schemas.openxmlformats.org/officeDocument/2006/relationships/image" Target="../media/image13.png"/><Relationship Id="rId10" Type="http://schemas.openxmlformats.org/officeDocument/2006/relationships/slideLayout" Target="../slideLayouts/slideLayout62.xml"/><Relationship Id="rId19" Type="http://schemas.openxmlformats.org/officeDocument/2006/relationships/slideLayout" Target="../slideLayouts/slideLayout71.xml"/><Relationship Id="rId4" Type="http://schemas.openxmlformats.org/officeDocument/2006/relationships/slideLayout" Target="../slideLayouts/slideLayout56.xml"/><Relationship Id="rId9" Type="http://schemas.openxmlformats.org/officeDocument/2006/relationships/slideLayout" Target="../slideLayouts/slideLayout61.xml"/><Relationship Id="rId14" Type="http://schemas.openxmlformats.org/officeDocument/2006/relationships/slideLayout" Target="../slideLayouts/slideLayout66.xml"/><Relationship Id="rId22" Type="http://schemas.openxmlformats.org/officeDocument/2006/relationships/slideLayout" Target="../slideLayouts/slideLayout74.xml"/><Relationship Id="rId27"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16" name="balk onderaan">
            <a:extLst>
              <a:ext uri="{FF2B5EF4-FFF2-40B4-BE49-F238E27FC236}">
                <a16:creationId xmlns:a16="http://schemas.microsoft.com/office/drawing/2014/main" id="{FC71E187-E4DA-41C1-93D3-90841C153AB8}"/>
              </a:ext>
            </a:extLst>
          </p:cNvPr>
          <p:cNvSpPr/>
          <p:nvPr userDrawn="1"/>
        </p:nvSpPr>
        <p:spPr>
          <a:xfrm>
            <a:off x="-7144" y="9305925"/>
            <a:ext cx="15988888" cy="548480"/>
          </a:xfrm>
          <a:custGeom>
            <a:avLst/>
            <a:gdLst>
              <a:gd name="connsiteX0" fmla="*/ 0 w 15948660"/>
              <a:gd name="connsiteY0" fmla="*/ 0 h 547688"/>
              <a:gd name="connsiteX1" fmla="*/ 15948660 w 15948660"/>
              <a:gd name="connsiteY1" fmla="*/ 0 h 547688"/>
              <a:gd name="connsiteX2" fmla="*/ 15948660 w 15948660"/>
              <a:gd name="connsiteY2" fmla="*/ 547688 h 547688"/>
              <a:gd name="connsiteX3" fmla="*/ 0 w 15948660"/>
              <a:gd name="connsiteY3" fmla="*/ 547688 h 547688"/>
              <a:gd name="connsiteX4" fmla="*/ 0 w 15948660"/>
              <a:gd name="connsiteY4" fmla="*/ 0 h 547688"/>
              <a:gd name="connsiteX0" fmla="*/ 0 w 15948660"/>
              <a:gd name="connsiteY0" fmla="*/ 0 h 547688"/>
              <a:gd name="connsiteX1" fmla="*/ 15948660 w 15948660"/>
              <a:gd name="connsiteY1" fmla="*/ 0 h 547688"/>
              <a:gd name="connsiteX2" fmla="*/ 15946734 w 15948660"/>
              <a:gd name="connsiteY2" fmla="*/ 165212 h 547688"/>
              <a:gd name="connsiteX3" fmla="*/ 15948660 w 15948660"/>
              <a:gd name="connsiteY3" fmla="*/ 547688 h 547688"/>
              <a:gd name="connsiteX4" fmla="*/ 0 w 15948660"/>
              <a:gd name="connsiteY4" fmla="*/ 547688 h 547688"/>
              <a:gd name="connsiteX5" fmla="*/ 0 w 15948660"/>
              <a:gd name="connsiteY5" fmla="*/ 0 h 547688"/>
              <a:gd name="connsiteX0" fmla="*/ 0 w 16140165"/>
              <a:gd name="connsiteY0" fmla="*/ 0 h 547688"/>
              <a:gd name="connsiteX1" fmla="*/ 15948660 w 16140165"/>
              <a:gd name="connsiteY1" fmla="*/ 0 h 547688"/>
              <a:gd name="connsiteX2" fmla="*/ 16140165 w 16140165"/>
              <a:gd name="connsiteY2" fmla="*/ 1926 h 547688"/>
              <a:gd name="connsiteX3" fmla="*/ 15948660 w 16140165"/>
              <a:gd name="connsiteY3" fmla="*/ 547688 h 547688"/>
              <a:gd name="connsiteX4" fmla="*/ 0 w 16140165"/>
              <a:gd name="connsiteY4" fmla="*/ 547688 h 547688"/>
              <a:gd name="connsiteX5" fmla="*/ 0 w 16140165"/>
              <a:gd name="connsiteY5" fmla="*/ 0 h 547688"/>
              <a:gd name="connsiteX0" fmla="*/ 0 w 16097459"/>
              <a:gd name="connsiteY0" fmla="*/ 0 h 547688"/>
              <a:gd name="connsiteX1" fmla="*/ 15948660 w 16097459"/>
              <a:gd name="connsiteY1" fmla="*/ 0 h 547688"/>
              <a:gd name="connsiteX2" fmla="*/ 16097459 w 16097459"/>
              <a:gd name="connsiteY2" fmla="*/ 122506 h 547688"/>
              <a:gd name="connsiteX3" fmla="*/ 15948660 w 16097459"/>
              <a:gd name="connsiteY3" fmla="*/ 547688 h 547688"/>
              <a:gd name="connsiteX4" fmla="*/ 0 w 16097459"/>
              <a:gd name="connsiteY4" fmla="*/ 547688 h 547688"/>
              <a:gd name="connsiteX5" fmla="*/ 0 w 16097459"/>
              <a:gd name="connsiteY5" fmla="*/ 0 h 547688"/>
              <a:gd name="connsiteX0" fmla="*/ 0 w 16135140"/>
              <a:gd name="connsiteY0" fmla="*/ 586 h 548274"/>
              <a:gd name="connsiteX1" fmla="*/ 15948660 w 16135140"/>
              <a:gd name="connsiteY1" fmla="*/ 586 h 548274"/>
              <a:gd name="connsiteX2" fmla="*/ 16135140 w 16135140"/>
              <a:gd name="connsiteY2" fmla="*/ 0 h 548274"/>
              <a:gd name="connsiteX3" fmla="*/ 15948660 w 16135140"/>
              <a:gd name="connsiteY3" fmla="*/ 548274 h 548274"/>
              <a:gd name="connsiteX4" fmla="*/ 0 w 16135140"/>
              <a:gd name="connsiteY4" fmla="*/ 548274 h 548274"/>
              <a:gd name="connsiteX5" fmla="*/ 0 w 16135140"/>
              <a:gd name="connsiteY5" fmla="*/ 586 h 548274"/>
              <a:gd name="connsiteX0" fmla="*/ 0 w 16135140"/>
              <a:gd name="connsiteY0" fmla="*/ 792 h 548480"/>
              <a:gd name="connsiteX1" fmla="*/ 148633 w 16135140"/>
              <a:gd name="connsiteY1" fmla="*/ 0 h 548480"/>
              <a:gd name="connsiteX2" fmla="*/ 15948660 w 16135140"/>
              <a:gd name="connsiteY2" fmla="*/ 792 h 548480"/>
              <a:gd name="connsiteX3" fmla="*/ 16135140 w 16135140"/>
              <a:gd name="connsiteY3" fmla="*/ 206 h 548480"/>
              <a:gd name="connsiteX4" fmla="*/ 15948660 w 16135140"/>
              <a:gd name="connsiteY4" fmla="*/ 548480 h 548480"/>
              <a:gd name="connsiteX5" fmla="*/ 0 w 16135140"/>
              <a:gd name="connsiteY5" fmla="*/ 548480 h 548480"/>
              <a:gd name="connsiteX6" fmla="*/ 0 w 16135140"/>
              <a:gd name="connsiteY6" fmla="*/ 792 h 548480"/>
              <a:gd name="connsiteX0" fmla="*/ 0 w 16135140"/>
              <a:gd name="connsiteY0" fmla="*/ 792 h 548480"/>
              <a:gd name="connsiteX1" fmla="*/ 148633 w 16135140"/>
              <a:gd name="connsiteY1" fmla="*/ 0 h 548480"/>
              <a:gd name="connsiteX2" fmla="*/ 15948660 w 16135140"/>
              <a:gd name="connsiteY2" fmla="*/ 792 h 548480"/>
              <a:gd name="connsiteX3" fmla="*/ 16135140 w 16135140"/>
              <a:gd name="connsiteY3" fmla="*/ 206 h 548480"/>
              <a:gd name="connsiteX4" fmla="*/ 15948660 w 16135140"/>
              <a:gd name="connsiteY4" fmla="*/ 548480 h 548480"/>
              <a:gd name="connsiteX5" fmla="*/ 146252 w 16135140"/>
              <a:gd name="connsiteY5" fmla="*/ 547688 h 548480"/>
              <a:gd name="connsiteX6" fmla="*/ 0 w 16135140"/>
              <a:gd name="connsiteY6" fmla="*/ 548480 h 548480"/>
              <a:gd name="connsiteX7" fmla="*/ 0 w 16135140"/>
              <a:gd name="connsiteY7" fmla="*/ 792 h 548480"/>
              <a:gd name="connsiteX0" fmla="*/ 0 w 16135140"/>
              <a:gd name="connsiteY0" fmla="*/ 548480 h 548480"/>
              <a:gd name="connsiteX1" fmla="*/ 148633 w 16135140"/>
              <a:gd name="connsiteY1" fmla="*/ 0 h 548480"/>
              <a:gd name="connsiteX2" fmla="*/ 15948660 w 16135140"/>
              <a:gd name="connsiteY2" fmla="*/ 792 h 548480"/>
              <a:gd name="connsiteX3" fmla="*/ 16135140 w 16135140"/>
              <a:gd name="connsiteY3" fmla="*/ 206 h 548480"/>
              <a:gd name="connsiteX4" fmla="*/ 15948660 w 16135140"/>
              <a:gd name="connsiteY4" fmla="*/ 548480 h 548480"/>
              <a:gd name="connsiteX5" fmla="*/ 146252 w 16135140"/>
              <a:gd name="connsiteY5" fmla="*/ 547688 h 548480"/>
              <a:gd name="connsiteX6" fmla="*/ 0 w 16135140"/>
              <a:gd name="connsiteY6" fmla="*/ 548480 h 548480"/>
              <a:gd name="connsiteX0" fmla="*/ 0 w 15988888"/>
              <a:gd name="connsiteY0" fmla="*/ 547688 h 548480"/>
              <a:gd name="connsiteX1" fmla="*/ 2381 w 15988888"/>
              <a:gd name="connsiteY1" fmla="*/ 0 h 548480"/>
              <a:gd name="connsiteX2" fmla="*/ 15802408 w 15988888"/>
              <a:gd name="connsiteY2" fmla="*/ 792 h 548480"/>
              <a:gd name="connsiteX3" fmla="*/ 15988888 w 15988888"/>
              <a:gd name="connsiteY3" fmla="*/ 206 h 548480"/>
              <a:gd name="connsiteX4" fmla="*/ 15802408 w 15988888"/>
              <a:gd name="connsiteY4" fmla="*/ 548480 h 548480"/>
              <a:gd name="connsiteX5" fmla="*/ 0 w 15988888"/>
              <a:gd name="connsiteY5" fmla="*/ 547688 h 548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988888" h="548480">
                <a:moveTo>
                  <a:pt x="0" y="547688"/>
                </a:moveTo>
                <a:cubicBezTo>
                  <a:pt x="794" y="365125"/>
                  <a:pt x="1587" y="182563"/>
                  <a:pt x="2381" y="0"/>
                </a:cubicBezTo>
                <a:lnTo>
                  <a:pt x="15802408" y="792"/>
                </a:lnTo>
                <a:lnTo>
                  <a:pt x="15988888" y="206"/>
                </a:lnTo>
                <a:lnTo>
                  <a:pt x="15802408" y="548480"/>
                </a:lnTo>
                <a:lnTo>
                  <a:pt x="0" y="547688"/>
                </a:lnTo>
                <a:close/>
              </a:path>
            </a:pathLst>
          </a:custGeom>
          <a:solidFill>
            <a:srgbClr val="44C8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noProof="0"/>
          </a:p>
        </p:txBody>
      </p:sp>
      <p:sp>
        <p:nvSpPr>
          <p:cNvPr id="2" name="Title Placeholder 1"/>
          <p:cNvSpPr>
            <a:spLocks noGrp="1"/>
          </p:cNvSpPr>
          <p:nvPr>
            <p:ph type="title"/>
          </p:nvPr>
        </p:nvSpPr>
        <p:spPr>
          <a:xfrm>
            <a:off x="1257300" y="547688"/>
            <a:ext cx="15773400" cy="1988345"/>
          </a:xfrm>
          <a:prstGeom prst="rect">
            <a:avLst/>
          </a:prstGeom>
        </p:spPr>
        <p:txBody>
          <a:bodyPr vert="horz" lIns="91440" tIns="45720" rIns="91440" bIns="45720" rtlCol="0" anchor="ctr">
            <a:normAutofit/>
          </a:bodyPr>
          <a:lstStyle/>
          <a:p>
            <a:r>
              <a:rPr lang="nl-BE" noProof="0"/>
              <a:t>Klik om stijl te bewerken</a:t>
            </a:r>
          </a:p>
        </p:txBody>
      </p:sp>
      <p:sp>
        <p:nvSpPr>
          <p:cNvPr id="3" name="Text Placeholder 2"/>
          <p:cNvSpPr>
            <a:spLocks noGrp="1"/>
          </p:cNvSpPr>
          <p:nvPr>
            <p:ph type="body" idx="1"/>
          </p:nvPr>
        </p:nvSpPr>
        <p:spPr>
          <a:xfrm>
            <a:off x="1047749" y="2337516"/>
            <a:ext cx="15773400" cy="6527007"/>
          </a:xfrm>
          <a:prstGeom prst="rect">
            <a:avLst/>
          </a:prstGeom>
        </p:spPr>
        <p:txBody>
          <a:bodyPr vert="horz" lIns="91440" tIns="45720" rIns="91440" bIns="45720" rtlCol="0">
            <a:noAutofit/>
          </a:body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4" name="Date Placeholder 3"/>
          <p:cNvSpPr>
            <a:spLocks noGrp="1"/>
          </p:cNvSpPr>
          <p:nvPr>
            <p:ph type="dt" sz="half" idx="2"/>
          </p:nvPr>
        </p:nvSpPr>
        <p:spPr>
          <a:xfrm>
            <a:off x="1057275" y="9306717"/>
            <a:ext cx="4114800" cy="547688"/>
          </a:xfrm>
          <a:prstGeom prst="rect">
            <a:avLst/>
          </a:prstGeom>
        </p:spPr>
        <p:txBody>
          <a:bodyPr vert="horz" lIns="91440" tIns="45720" rIns="91440" bIns="45720" rtlCol="0" anchor="ctr"/>
          <a:lstStyle>
            <a:lvl1pPr algn="l">
              <a:defRPr sz="1800">
                <a:solidFill>
                  <a:schemeClr val="tx1">
                    <a:tint val="75000"/>
                  </a:schemeClr>
                </a:solidFill>
              </a:defRPr>
            </a:lvl1pPr>
          </a:lstStyle>
          <a:p>
            <a:fld id="{68416DE8-2541-43DC-A43F-D9DA08756898}" type="datetime1">
              <a:rPr lang="nl-BE" noProof="0" smtClean="0"/>
              <a:t>22/10/2021</a:t>
            </a:fld>
            <a:endParaRPr lang="nl-BE" noProof="0"/>
          </a:p>
        </p:txBody>
      </p:sp>
      <p:sp>
        <p:nvSpPr>
          <p:cNvPr id="5" name="Footer Placeholder 4"/>
          <p:cNvSpPr>
            <a:spLocks noGrp="1"/>
          </p:cNvSpPr>
          <p:nvPr>
            <p:ph type="ftr" sz="quarter" idx="3"/>
          </p:nvPr>
        </p:nvSpPr>
        <p:spPr>
          <a:xfrm>
            <a:off x="5729289" y="9306717"/>
            <a:ext cx="6172200" cy="547688"/>
          </a:xfrm>
          <a:prstGeom prst="rect">
            <a:avLst/>
          </a:prstGeom>
        </p:spPr>
        <p:txBody>
          <a:bodyPr vert="horz" lIns="91440" tIns="45720" rIns="91440" bIns="45720" rtlCol="0" anchor="ctr"/>
          <a:lstStyle>
            <a:lvl1pPr algn="ctr">
              <a:defRPr sz="1800">
                <a:solidFill>
                  <a:schemeClr val="tx1">
                    <a:tint val="75000"/>
                  </a:schemeClr>
                </a:solidFill>
              </a:defRPr>
            </a:lvl1pPr>
          </a:lstStyle>
          <a:p>
            <a:r>
              <a:rPr lang="nl-BE" noProof="0"/>
              <a:t>voettekst</a:t>
            </a:r>
          </a:p>
        </p:txBody>
      </p:sp>
      <p:sp>
        <p:nvSpPr>
          <p:cNvPr id="6" name="Slide Number Placeholder 5"/>
          <p:cNvSpPr>
            <a:spLocks noGrp="1"/>
          </p:cNvSpPr>
          <p:nvPr>
            <p:ph type="sldNum" sz="quarter" idx="4"/>
          </p:nvPr>
        </p:nvSpPr>
        <p:spPr>
          <a:xfrm>
            <a:off x="11901489" y="9306717"/>
            <a:ext cx="4114800" cy="547688"/>
          </a:xfrm>
          <a:prstGeom prst="rect">
            <a:avLst/>
          </a:prstGeom>
        </p:spPr>
        <p:txBody>
          <a:bodyPr vert="horz" lIns="91440" tIns="45720" rIns="91440" bIns="45720" rtlCol="0" anchor="ctr"/>
          <a:lstStyle>
            <a:lvl1pPr algn="r">
              <a:defRPr sz="1800">
                <a:solidFill>
                  <a:schemeClr val="tx1">
                    <a:tint val="75000"/>
                  </a:schemeClr>
                </a:solidFill>
              </a:defRPr>
            </a:lvl1pPr>
          </a:lstStyle>
          <a:p>
            <a:fld id="{B7527A74-2D87-4307-9531-5A57D9647EEB}" type="slidenum">
              <a:rPr lang="nl-BE" noProof="0" smtClean="0"/>
              <a:t>‹#›</a:t>
            </a:fld>
            <a:endParaRPr lang="nl-BE" noProof="0"/>
          </a:p>
        </p:txBody>
      </p:sp>
      <p:grpSp>
        <p:nvGrpSpPr>
          <p:cNvPr id="152" name="Groep 151" hidden="1">
            <a:extLst>
              <a:ext uri="{FF2B5EF4-FFF2-40B4-BE49-F238E27FC236}">
                <a16:creationId xmlns:a16="http://schemas.microsoft.com/office/drawing/2014/main" id="{96D591AC-52D8-450B-929B-963FCE587E09}"/>
              </a:ext>
            </a:extLst>
          </p:cNvPr>
          <p:cNvGrpSpPr/>
          <p:nvPr userDrawn="1"/>
        </p:nvGrpSpPr>
        <p:grpSpPr>
          <a:xfrm>
            <a:off x="9527" y="947736"/>
            <a:ext cx="17611724" cy="8907104"/>
            <a:chOff x="9527" y="947736"/>
            <a:chExt cx="17611724" cy="8907104"/>
          </a:xfrm>
        </p:grpSpPr>
        <p:sp>
          <p:nvSpPr>
            <p:cNvPr id="7" name="Rechthoek 6">
              <a:extLst>
                <a:ext uri="{FF2B5EF4-FFF2-40B4-BE49-F238E27FC236}">
                  <a16:creationId xmlns:a16="http://schemas.microsoft.com/office/drawing/2014/main" id="{5B1AEF50-9B49-4815-9BCD-F811CCBDE96D}"/>
                </a:ext>
              </a:extLst>
            </p:cNvPr>
            <p:cNvSpPr/>
            <p:nvPr userDrawn="1"/>
          </p:nvSpPr>
          <p:spPr>
            <a:xfrm>
              <a:off x="10477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 name="Rechthoek 7">
              <a:extLst>
                <a:ext uri="{FF2B5EF4-FFF2-40B4-BE49-F238E27FC236}">
                  <a16:creationId xmlns:a16="http://schemas.microsoft.com/office/drawing/2014/main" id="{0013E965-4C91-4629-BCBA-309E276519D8}"/>
                </a:ext>
              </a:extLst>
            </p:cNvPr>
            <p:cNvSpPr/>
            <p:nvPr userDrawn="1"/>
          </p:nvSpPr>
          <p:spPr>
            <a:xfrm>
              <a:off x="24383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 name="Rechthoek 8">
              <a:extLst>
                <a:ext uri="{FF2B5EF4-FFF2-40B4-BE49-F238E27FC236}">
                  <a16:creationId xmlns:a16="http://schemas.microsoft.com/office/drawing/2014/main" id="{047CC3E9-FE23-40FA-9105-06386A47988D}"/>
                </a:ext>
              </a:extLst>
            </p:cNvPr>
            <p:cNvSpPr/>
            <p:nvPr userDrawn="1"/>
          </p:nvSpPr>
          <p:spPr>
            <a:xfrm>
              <a:off x="38290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 name="Rechthoek 9">
              <a:extLst>
                <a:ext uri="{FF2B5EF4-FFF2-40B4-BE49-F238E27FC236}">
                  <a16:creationId xmlns:a16="http://schemas.microsoft.com/office/drawing/2014/main" id="{704AFB39-29E5-466B-8080-603EA16E9769}"/>
                </a:ext>
              </a:extLst>
            </p:cNvPr>
            <p:cNvSpPr/>
            <p:nvPr userDrawn="1"/>
          </p:nvSpPr>
          <p:spPr>
            <a:xfrm>
              <a:off x="52196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 name="Rechthoek 10">
              <a:extLst>
                <a:ext uri="{FF2B5EF4-FFF2-40B4-BE49-F238E27FC236}">
                  <a16:creationId xmlns:a16="http://schemas.microsoft.com/office/drawing/2014/main" id="{DE95F01D-AC89-4487-8D71-820D19C2A798}"/>
                </a:ext>
              </a:extLst>
            </p:cNvPr>
            <p:cNvSpPr/>
            <p:nvPr userDrawn="1"/>
          </p:nvSpPr>
          <p:spPr>
            <a:xfrm>
              <a:off x="66103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 name="Rechthoek 11">
              <a:extLst>
                <a:ext uri="{FF2B5EF4-FFF2-40B4-BE49-F238E27FC236}">
                  <a16:creationId xmlns:a16="http://schemas.microsoft.com/office/drawing/2014/main" id="{8EE87473-DF20-454E-956D-868992DD95E3}"/>
                </a:ext>
              </a:extLst>
            </p:cNvPr>
            <p:cNvSpPr/>
            <p:nvPr userDrawn="1"/>
          </p:nvSpPr>
          <p:spPr>
            <a:xfrm>
              <a:off x="80009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 name="Rechthoek 12">
              <a:extLst>
                <a:ext uri="{FF2B5EF4-FFF2-40B4-BE49-F238E27FC236}">
                  <a16:creationId xmlns:a16="http://schemas.microsoft.com/office/drawing/2014/main" id="{874F403E-C1C5-49A1-AB1E-D952ECD1A3C0}"/>
                </a:ext>
              </a:extLst>
            </p:cNvPr>
            <p:cNvSpPr/>
            <p:nvPr userDrawn="1"/>
          </p:nvSpPr>
          <p:spPr>
            <a:xfrm>
              <a:off x="93916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 name="Rechthoek 13">
              <a:extLst>
                <a:ext uri="{FF2B5EF4-FFF2-40B4-BE49-F238E27FC236}">
                  <a16:creationId xmlns:a16="http://schemas.microsoft.com/office/drawing/2014/main" id="{C9E884AD-0FEF-4BD2-A998-8599C8373C3C}"/>
                </a:ext>
              </a:extLst>
            </p:cNvPr>
            <p:cNvSpPr/>
            <p:nvPr userDrawn="1"/>
          </p:nvSpPr>
          <p:spPr>
            <a:xfrm>
              <a:off x="107822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5" name="Rechthoek 14">
              <a:extLst>
                <a:ext uri="{FF2B5EF4-FFF2-40B4-BE49-F238E27FC236}">
                  <a16:creationId xmlns:a16="http://schemas.microsoft.com/office/drawing/2014/main" id="{D256C055-1080-43A4-B77B-BE6AF35B62D4}"/>
                </a:ext>
              </a:extLst>
            </p:cNvPr>
            <p:cNvSpPr/>
            <p:nvPr userDrawn="1"/>
          </p:nvSpPr>
          <p:spPr>
            <a:xfrm>
              <a:off x="121729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6" name="Rechthoek 15">
              <a:extLst>
                <a:ext uri="{FF2B5EF4-FFF2-40B4-BE49-F238E27FC236}">
                  <a16:creationId xmlns:a16="http://schemas.microsoft.com/office/drawing/2014/main" id="{49150C84-EC4E-49DC-A50B-8CB65A5B4E38}"/>
                </a:ext>
              </a:extLst>
            </p:cNvPr>
            <p:cNvSpPr/>
            <p:nvPr userDrawn="1"/>
          </p:nvSpPr>
          <p:spPr>
            <a:xfrm>
              <a:off x="135635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7" name="Rechthoek 16">
              <a:extLst>
                <a:ext uri="{FF2B5EF4-FFF2-40B4-BE49-F238E27FC236}">
                  <a16:creationId xmlns:a16="http://schemas.microsoft.com/office/drawing/2014/main" id="{768696D7-C9AD-4261-951F-6EEC883DEF55}"/>
                </a:ext>
              </a:extLst>
            </p:cNvPr>
            <p:cNvSpPr/>
            <p:nvPr userDrawn="1"/>
          </p:nvSpPr>
          <p:spPr>
            <a:xfrm>
              <a:off x="149542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8" name="Rechthoek 17">
              <a:extLst>
                <a:ext uri="{FF2B5EF4-FFF2-40B4-BE49-F238E27FC236}">
                  <a16:creationId xmlns:a16="http://schemas.microsoft.com/office/drawing/2014/main" id="{4F32DDC9-5209-4AF1-94DC-0436FEBA7E19}"/>
                </a:ext>
              </a:extLst>
            </p:cNvPr>
            <p:cNvSpPr/>
            <p:nvPr userDrawn="1"/>
          </p:nvSpPr>
          <p:spPr>
            <a:xfrm>
              <a:off x="163448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9" name="Rechthoek 18">
              <a:extLst>
                <a:ext uri="{FF2B5EF4-FFF2-40B4-BE49-F238E27FC236}">
                  <a16:creationId xmlns:a16="http://schemas.microsoft.com/office/drawing/2014/main" id="{FE41BF45-0904-4462-9B83-6771D719E1DC}"/>
                </a:ext>
              </a:extLst>
            </p:cNvPr>
            <p:cNvSpPr/>
            <p:nvPr userDrawn="1"/>
          </p:nvSpPr>
          <p:spPr>
            <a:xfrm>
              <a:off x="10477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0" name="Rechthoek 19">
              <a:extLst>
                <a:ext uri="{FF2B5EF4-FFF2-40B4-BE49-F238E27FC236}">
                  <a16:creationId xmlns:a16="http://schemas.microsoft.com/office/drawing/2014/main" id="{E6E4105E-EDE3-4A6A-9137-9B893F07821C}"/>
                </a:ext>
              </a:extLst>
            </p:cNvPr>
            <p:cNvSpPr/>
            <p:nvPr userDrawn="1"/>
          </p:nvSpPr>
          <p:spPr>
            <a:xfrm>
              <a:off x="24383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1" name="Rechthoek 20">
              <a:extLst>
                <a:ext uri="{FF2B5EF4-FFF2-40B4-BE49-F238E27FC236}">
                  <a16:creationId xmlns:a16="http://schemas.microsoft.com/office/drawing/2014/main" id="{18BD591C-60CB-40FE-A88E-508FADBCFFE2}"/>
                </a:ext>
              </a:extLst>
            </p:cNvPr>
            <p:cNvSpPr/>
            <p:nvPr userDrawn="1"/>
          </p:nvSpPr>
          <p:spPr>
            <a:xfrm>
              <a:off x="38290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2" name="Rechthoek 21">
              <a:extLst>
                <a:ext uri="{FF2B5EF4-FFF2-40B4-BE49-F238E27FC236}">
                  <a16:creationId xmlns:a16="http://schemas.microsoft.com/office/drawing/2014/main" id="{65DAAF1A-E757-47AD-BBA1-2678A21A485D}"/>
                </a:ext>
              </a:extLst>
            </p:cNvPr>
            <p:cNvSpPr/>
            <p:nvPr userDrawn="1"/>
          </p:nvSpPr>
          <p:spPr>
            <a:xfrm>
              <a:off x="52196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3" name="Rechthoek 22">
              <a:extLst>
                <a:ext uri="{FF2B5EF4-FFF2-40B4-BE49-F238E27FC236}">
                  <a16:creationId xmlns:a16="http://schemas.microsoft.com/office/drawing/2014/main" id="{870D86A4-B151-4487-8A41-8610F56D0D9E}"/>
                </a:ext>
              </a:extLst>
            </p:cNvPr>
            <p:cNvSpPr/>
            <p:nvPr userDrawn="1"/>
          </p:nvSpPr>
          <p:spPr>
            <a:xfrm>
              <a:off x="66103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4" name="Rechthoek 23">
              <a:extLst>
                <a:ext uri="{FF2B5EF4-FFF2-40B4-BE49-F238E27FC236}">
                  <a16:creationId xmlns:a16="http://schemas.microsoft.com/office/drawing/2014/main" id="{C4A5E95D-002F-40B3-A01A-A1CD9A8BD77A}"/>
                </a:ext>
              </a:extLst>
            </p:cNvPr>
            <p:cNvSpPr/>
            <p:nvPr userDrawn="1"/>
          </p:nvSpPr>
          <p:spPr>
            <a:xfrm>
              <a:off x="80009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5" name="Rechthoek 24">
              <a:extLst>
                <a:ext uri="{FF2B5EF4-FFF2-40B4-BE49-F238E27FC236}">
                  <a16:creationId xmlns:a16="http://schemas.microsoft.com/office/drawing/2014/main" id="{DD99907A-EAED-43E6-A032-99E0A25FD405}"/>
                </a:ext>
              </a:extLst>
            </p:cNvPr>
            <p:cNvSpPr/>
            <p:nvPr userDrawn="1"/>
          </p:nvSpPr>
          <p:spPr>
            <a:xfrm>
              <a:off x="93916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6" name="Rechthoek 25">
              <a:extLst>
                <a:ext uri="{FF2B5EF4-FFF2-40B4-BE49-F238E27FC236}">
                  <a16:creationId xmlns:a16="http://schemas.microsoft.com/office/drawing/2014/main" id="{AAAA5CBA-E6E7-402A-9803-6AB0B60E3008}"/>
                </a:ext>
              </a:extLst>
            </p:cNvPr>
            <p:cNvSpPr/>
            <p:nvPr userDrawn="1"/>
          </p:nvSpPr>
          <p:spPr>
            <a:xfrm>
              <a:off x="107822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7" name="Rechthoek 26">
              <a:extLst>
                <a:ext uri="{FF2B5EF4-FFF2-40B4-BE49-F238E27FC236}">
                  <a16:creationId xmlns:a16="http://schemas.microsoft.com/office/drawing/2014/main" id="{70C87857-C1F4-4A6A-86EC-D9ABAD3EECFF}"/>
                </a:ext>
              </a:extLst>
            </p:cNvPr>
            <p:cNvSpPr/>
            <p:nvPr userDrawn="1"/>
          </p:nvSpPr>
          <p:spPr>
            <a:xfrm>
              <a:off x="121729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8" name="Rechthoek 27">
              <a:extLst>
                <a:ext uri="{FF2B5EF4-FFF2-40B4-BE49-F238E27FC236}">
                  <a16:creationId xmlns:a16="http://schemas.microsoft.com/office/drawing/2014/main" id="{6AE32341-9677-4F5F-BC1E-F5B8066C8E55}"/>
                </a:ext>
              </a:extLst>
            </p:cNvPr>
            <p:cNvSpPr/>
            <p:nvPr userDrawn="1"/>
          </p:nvSpPr>
          <p:spPr>
            <a:xfrm>
              <a:off x="135635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9" name="Rechthoek 28">
              <a:extLst>
                <a:ext uri="{FF2B5EF4-FFF2-40B4-BE49-F238E27FC236}">
                  <a16:creationId xmlns:a16="http://schemas.microsoft.com/office/drawing/2014/main" id="{790AE487-B602-4996-9005-2FB1EF049A62}"/>
                </a:ext>
              </a:extLst>
            </p:cNvPr>
            <p:cNvSpPr/>
            <p:nvPr userDrawn="1"/>
          </p:nvSpPr>
          <p:spPr>
            <a:xfrm>
              <a:off x="149542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0" name="Rechthoek 29">
              <a:extLst>
                <a:ext uri="{FF2B5EF4-FFF2-40B4-BE49-F238E27FC236}">
                  <a16:creationId xmlns:a16="http://schemas.microsoft.com/office/drawing/2014/main" id="{A6FCA990-CADB-496F-A578-80BBCEC57B2B}"/>
                </a:ext>
              </a:extLst>
            </p:cNvPr>
            <p:cNvSpPr/>
            <p:nvPr userDrawn="1"/>
          </p:nvSpPr>
          <p:spPr>
            <a:xfrm>
              <a:off x="163448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1" name="Rechthoek 30">
              <a:extLst>
                <a:ext uri="{FF2B5EF4-FFF2-40B4-BE49-F238E27FC236}">
                  <a16:creationId xmlns:a16="http://schemas.microsoft.com/office/drawing/2014/main" id="{480F65BC-7188-441F-8BC1-7B3F9F29B66F}"/>
                </a:ext>
              </a:extLst>
            </p:cNvPr>
            <p:cNvSpPr/>
            <p:nvPr userDrawn="1"/>
          </p:nvSpPr>
          <p:spPr>
            <a:xfrm>
              <a:off x="10477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2" name="Rechthoek 31">
              <a:extLst>
                <a:ext uri="{FF2B5EF4-FFF2-40B4-BE49-F238E27FC236}">
                  <a16:creationId xmlns:a16="http://schemas.microsoft.com/office/drawing/2014/main" id="{9BFD8BBE-5047-424E-871B-1B15C1DF2259}"/>
                </a:ext>
              </a:extLst>
            </p:cNvPr>
            <p:cNvSpPr/>
            <p:nvPr userDrawn="1"/>
          </p:nvSpPr>
          <p:spPr>
            <a:xfrm>
              <a:off x="24383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3" name="Rechthoek 32">
              <a:extLst>
                <a:ext uri="{FF2B5EF4-FFF2-40B4-BE49-F238E27FC236}">
                  <a16:creationId xmlns:a16="http://schemas.microsoft.com/office/drawing/2014/main" id="{F01F39E3-9401-4551-8EC1-959531EAEBB0}"/>
                </a:ext>
              </a:extLst>
            </p:cNvPr>
            <p:cNvSpPr/>
            <p:nvPr userDrawn="1"/>
          </p:nvSpPr>
          <p:spPr>
            <a:xfrm>
              <a:off x="38290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4" name="Rechthoek 33">
              <a:extLst>
                <a:ext uri="{FF2B5EF4-FFF2-40B4-BE49-F238E27FC236}">
                  <a16:creationId xmlns:a16="http://schemas.microsoft.com/office/drawing/2014/main" id="{4638604A-5A5B-4EB0-84D7-3A112C38892D}"/>
                </a:ext>
              </a:extLst>
            </p:cNvPr>
            <p:cNvSpPr/>
            <p:nvPr userDrawn="1"/>
          </p:nvSpPr>
          <p:spPr>
            <a:xfrm>
              <a:off x="52196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5" name="Rechthoek 34">
              <a:extLst>
                <a:ext uri="{FF2B5EF4-FFF2-40B4-BE49-F238E27FC236}">
                  <a16:creationId xmlns:a16="http://schemas.microsoft.com/office/drawing/2014/main" id="{90136574-DDF6-4FC5-BB12-2DBB04FF5282}"/>
                </a:ext>
              </a:extLst>
            </p:cNvPr>
            <p:cNvSpPr/>
            <p:nvPr userDrawn="1"/>
          </p:nvSpPr>
          <p:spPr>
            <a:xfrm>
              <a:off x="66103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6" name="Rechthoek 35">
              <a:extLst>
                <a:ext uri="{FF2B5EF4-FFF2-40B4-BE49-F238E27FC236}">
                  <a16:creationId xmlns:a16="http://schemas.microsoft.com/office/drawing/2014/main" id="{C67C375E-8DB6-4F8F-AF37-1735B105F4E9}"/>
                </a:ext>
              </a:extLst>
            </p:cNvPr>
            <p:cNvSpPr/>
            <p:nvPr userDrawn="1"/>
          </p:nvSpPr>
          <p:spPr>
            <a:xfrm>
              <a:off x="80009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7" name="Rechthoek 36">
              <a:extLst>
                <a:ext uri="{FF2B5EF4-FFF2-40B4-BE49-F238E27FC236}">
                  <a16:creationId xmlns:a16="http://schemas.microsoft.com/office/drawing/2014/main" id="{1F96FF38-CB0F-4E39-9E6C-BC93D6A770E7}"/>
                </a:ext>
              </a:extLst>
            </p:cNvPr>
            <p:cNvSpPr/>
            <p:nvPr userDrawn="1"/>
          </p:nvSpPr>
          <p:spPr>
            <a:xfrm>
              <a:off x="93916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8" name="Rechthoek 37">
              <a:extLst>
                <a:ext uri="{FF2B5EF4-FFF2-40B4-BE49-F238E27FC236}">
                  <a16:creationId xmlns:a16="http://schemas.microsoft.com/office/drawing/2014/main" id="{DDA93778-B0C3-4B91-A932-441F99F61D4F}"/>
                </a:ext>
              </a:extLst>
            </p:cNvPr>
            <p:cNvSpPr/>
            <p:nvPr userDrawn="1"/>
          </p:nvSpPr>
          <p:spPr>
            <a:xfrm>
              <a:off x="107822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9" name="Rechthoek 38">
              <a:extLst>
                <a:ext uri="{FF2B5EF4-FFF2-40B4-BE49-F238E27FC236}">
                  <a16:creationId xmlns:a16="http://schemas.microsoft.com/office/drawing/2014/main" id="{B634EDDC-A20B-4948-835C-49AEA4EE3351}"/>
                </a:ext>
              </a:extLst>
            </p:cNvPr>
            <p:cNvSpPr/>
            <p:nvPr userDrawn="1"/>
          </p:nvSpPr>
          <p:spPr>
            <a:xfrm>
              <a:off x="121729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0" name="Rechthoek 39">
              <a:extLst>
                <a:ext uri="{FF2B5EF4-FFF2-40B4-BE49-F238E27FC236}">
                  <a16:creationId xmlns:a16="http://schemas.microsoft.com/office/drawing/2014/main" id="{53471B16-7ED3-4C2F-957C-190CE4E1F4F6}"/>
                </a:ext>
              </a:extLst>
            </p:cNvPr>
            <p:cNvSpPr/>
            <p:nvPr userDrawn="1"/>
          </p:nvSpPr>
          <p:spPr>
            <a:xfrm>
              <a:off x="135635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1" name="Rechthoek 40">
              <a:extLst>
                <a:ext uri="{FF2B5EF4-FFF2-40B4-BE49-F238E27FC236}">
                  <a16:creationId xmlns:a16="http://schemas.microsoft.com/office/drawing/2014/main" id="{31636679-E456-4F98-BA01-79E337BD37A1}"/>
                </a:ext>
              </a:extLst>
            </p:cNvPr>
            <p:cNvSpPr/>
            <p:nvPr userDrawn="1"/>
          </p:nvSpPr>
          <p:spPr>
            <a:xfrm>
              <a:off x="149542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2" name="Rechthoek 41">
              <a:extLst>
                <a:ext uri="{FF2B5EF4-FFF2-40B4-BE49-F238E27FC236}">
                  <a16:creationId xmlns:a16="http://schemas.microsoft.com/office/drawing/2014/main" id="{3E33FF96-84EB-414F-ABCD-14B9B2717855}"/>
                </a:ext>
              </a:extLst>
            </p:cNvPr>
            <p:cNvSpPr/>
            <p:nvPr userDrawn="1"/>
          </p:nvSpPr>
          <p:spPr>
            <a:xfrm>
              <a:off x="163448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3" name="Rechthoek 42">
              <a:extLst>
                <a:ext uri="{FF2B5EF4-FFF2-40B4-BE49-F238E27FC236}">
                  <a16:creationId xmlns:a16="http://schemas.microsoft.com/office/drawing/2014/main" id="{B191276C-BEAD-496C-9003-D656D32B3B9C}"/>
                </a:ext>
              </a:extLst>
            </p:cNvPr>
            <p:cNvSpPr/>
            <p:nvPr userDrawn="1"/>
          </p:nvSpPr>
          <p:spPr>
            <a:xfrm>
              <a:off x="10477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4" name="Rechthoek 43">
              <a:extLst>
                <a:ext uri="{FF2B5EF4-FFF2-40B4-BE49-F238E27FC236}">
                  <a16:creationId xmlns:a16="http://schemas.microsoft.com/office/drawing/2014/main" id="{5B8EF463-5AD6-4FCF-899E-72D7EE4833EE}"/>
                </a:ext>
              </a:extLst>
            </p:cNvPr>
            <p:cNvSpPr/>
            <p:nvPr userDrawn="1"/>
          </p:nvSpPr>
          <p:spPr>
            <a:xfrm>
              <a:off x="24383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5" name="Rechthoek 44">
              <a:extLst>
                <a:ext uri="{FF2B5EF4-FFF2-40B4-BE49-F238E27FC236}">
                  <a16:creationId xmlns:a16="http://schemas.microsoft.com/office/drawing/2014/main" id="{3D4E124A-0400-4917-AC56-18310ADEEB89}"/>
                </a:ext>
              </a:extLst>
            </p:cNvPr>
            <p:cNvSpPr/>
            <p:nvPr userDrawn="1"/>
          </p:nvSpPr>
          <p:spPr>
            <a:xfrm>
              <a:off x="38290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6" name="Rechthoek 45">
              <a:extLst>
                <a:ext uri="{FF2B5EF4-FFF2-40B4-BE49-F238E27FC236}">
                  <a16:creationId xmlns:a16="http://schemas.microsoft.com/office/drawing/2014/main" id="{D181E518-CEB9-4311-9137-8DB98177815F}"/>
                </a:ext>
              </a:extLst>
            </p:cNvPr>
            <p:cNvSpPr/>
            <p:nvPr userDrawn="1"/>
          </p:nvSpPr>
          <p:spPr>
            <a:xfrm>
              <a:off x="52196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7" name="Rechthoek 46">
              <a:extLst>
                <a:ext uri="{FF2B5EF4-FFF2-40B4-BE49-F238E27FC236}">
                  <a16:creationId xmlns:a16="http://schemas.microsoft.com/office/drawing/2014/main" id="{39163085-7926-4628-AD5A-152BB33B0DA8}"/>
                </a:ext>
              </a:extLst>
            </p:cNvPr>
            <p:cNvSpPr/>
            <p:nvPr userDrawn="1"/>
          </p:nvSpPr>
          <p:spPr>
            <a:xfrm>
              <a:off x="66103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8" name="Rechthoek 47">
              <a:extLst>
                <a:ext uri="{FF2B5EF4-FFF2-40B4-BE49-F238E27FC236}">
                  <a16:creationId xmlns:a16="http://schemas.microsoft.com/office/drawing/2014/main" id="{83734956-20CD-44A5-8156-18D16B078947}"/>
                </a:ext>
              </a:extLst>
            </p:cNvPr>
            <p:cNvSpPr/>
            <p:nvPr userDrawn="1"/>
          </p:nvSpPr>
          <p:spPr>
            <a:xfrm>
              <a:off x="80009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9" name="Rechthoek 48">
              <a:extLst>
                <a:ext uri="{FF2B5EF4-FFF2-40B4-BE49-F238E27FC236}">
                  <a16:creationId xmlns:a16="http://schemas.microsoft.com/office/drawing/2014/main" id="{C2BD56DB-A479-4659-B8A8-FA8BD2A15593}"/>
                </a:ext>
              </a:extLst>
            </p:cNvPr>
            <p:cNvSpPr/>
            <p:nvPr userDrawn="1"/>
          </p:nvSpPr>
          <p:spPr>
            <a:xfrm>
              <a:off x="93916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0" name="Rechthoek 49">
              <a:extLst>
                <a:ext uri="{FF2B5EF4-FFF2-40B4-BE49-F238E27FC236}">
                  <a16:creationId xmlns:a16="http://schemas.microsoft.com/office/drawing/2014/main" id="{3570E184-A710-447B-B9FF-99262392D498}"/>
                </a:ext>
              </a:extLst>
            </p:cNvPr>
            <p:cNvSpPr/>
            <p:nvPr userDrawn="1"/>
          </p:nvSpPr>
          <p:spPr>
            <a:xfrm>
              <a:off x="107822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1" name="Rechthoek 50">
              <a:extLst>
                <a:ext uri="{FF2B5EF4-FFF2-40B4-BE49-F238E27FC236}">
                  <a16:creationId xmlns:a16="http://schemas.microsoft.com/office/drawing/2014/main" id="{D8EA7E2F-4E27-416D-861C-0095FB49F4E9}"/>
                </a:ext>
              </a:extLst>
            </p:cNvPr>
            <p:cNvSpPr/>
            <p:nvPr userDrawn="1"/>
          </p:nvSpPr>
          <p:spPr>
            <a:xfrm>
              <a:off x="121729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2" name="Rechthoek 51">
              <a:extLst>
                <a:ext uri="{FF2B5EF4-FFF2-40B4-BE49-F238E27FC236}">
                  <a16:creationId xmlns:a16="http://schemas.microsoft.com/office/drawing/2014/main" id="{8636855F-D700-443F-81B1-672D7072F301}"/>
                </a:ext>
              </a:extLst>
            </p:cNvPr>
            <p:cNvSpPr/>
            <p:nvPr userDrawn="1"/>
          </p:nvSpPr>
          <p:spPr>
            <a:xfrm>
              <a:off x="135635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3" name="Rechthoek 52">
              <a:extLst>
                <a:ext uri="{FF2B5EF4-FFF2-40B4-BE49-F238E27FC236}">
                  <a16:creationId xmlns:a16="http://schemas.microsoft.com/office/drawing/2014/main" id="{3430E2ED-BDD5-4076-99CB-8E8C712E3C51}"/>
                </a:ext>
              </a:extLst>
            </p:cNvPr>
            <p:cNvSpPr/>
            <p:nvPr userDrawn="1"/>
          </p:nvSpPr>
          <p:spPr>
            <a:xfrm>
              <a:off x="149542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4" name="Rechthoek 53">
              <a:extLst>
                <a:ext uri="{FF2B5EF4-FFF2-40B4-BE49-F238E27FC236}">
                  <a16:creationId xmlns:a16="http://schemas.microsoft.com/office/drawing/2014/main" id="{ADDC9361-C617-4A5A-AEB6-FE7BDBD7B991}"/>
                </a:ext>
              </a:extLst>
            </p:cNvPr>
            <p:cNvSpPr/>
            <p:nvPr userDrawn="1"/>
          </p:nvSpPr>
          <p:spPr>
            <a:xfrm>
              <a:off x="163448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5" name="Rechthoek 54">
              <a:extLst>
                <a:ext uri="{FF2B5EF4-FFF2-40B4-BE49-F238E27FC236}">
                  <a16:creationId xmlns:a16="http://schemas.microsoft.com/office/drawing/2014/main" id="{AC9D498F-4155-4D2F-A335-5B49628AF8FE}"/>
                </a:ext>
              </a:extLst>
            </p:cNvPr>
            <p:cNvSpPr/>
            <p:nvPr userDrawn="1"/>
          </p:nvSpPr>
          <p:spPr>
            <a:xfrm>
              <a:off x="10477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6" name="Rechthoek 55">
              <a:extLst>
                <a:ext uri="{FF2B5EF4-FFF2-40B4-BE49-F238E27FC236}">
                  <a16:creationId xmlns:a16="http://schemas.microsoft.com/office/drawing/2014/main" id="{337532BF-6611-4233-81B0-16C5A86A45A8}"/>
                </a:ext>
              </a:extLst>
            </p:cNvPr>
            <p:cNvSpPr/>
            <p:nvPr userDrawn="1"/>
          </p:nvSpPr>
          <p:spPr>
            <a:xfrm>
              <a:off x="24383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7" name="Rechthoek 56">
              <a:extLst>
                <a:ext uri="{FF2B5EF4-FFF2-40B4-BE49-F238E27FC236}">
                  <a16:creationId xmlns:a16="http://schemas.microsoft.com/office/drawing/2014/main" id="{3D587D00-FBD4-4B34-8068-E8BA96801328}"/>
                </a:ext>
              </a:extLst>
            </p:cNvPr>
            <p:cNvSpPr/>
            <p:nvPr userDrawn="1"/>
          </p:nvSpPr>
          <p:spPr>
            <a:xfrm>
              <a:off x="38290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8" name="Rechthoek 57">
              <a:extLst>
                <a:ext uri="{FF2B5EF4-FFF2-40B4-BE49-F238E27FC236}">
                  <a16:creationId xmlns:a16="http://schemas.microsoft.com/office/drawing/2014/main" id="{11859AA9-5C67-4644-866E-DE73D0965300}"/>
                </a:ext>
              </a:extLst>
            </p:cNvPr>
            <p:cNvSpPr/>
            <p:nvPr userDrawn="1"/>
          </p:nvSpPr>
          <p:spPr>
            <a:xfrm>
              <a:off x="52196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9" name="Rechthoek 58">
              <a:extLst>
                <a:ext uri="{FF2B5EF4-FFF2-40B4-BE49-F238E27FC236}">
                  <a16:creationId xmlns:a16="http://schemas.microsoft.com/office/drawing/2014/main" id="{FB2791C2-6CA0-4D2D-9ADD-178F7FAD88E8}"/>
                </a:ext>
              </a:extLst>
            </p:cNvPr>
            <p:cNvSpPr/>
            <p:nvPr userDrawn="1"/>
          </p:nvSpPr>
          <p:spPr>
            <a:xfrm>
              <a:off x="66103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0" name="Rechthoek 59">
              <a:extLst>
                <a:ext uri="{FF2B5EF4-FFF2-40B4-BE49-F238E27FC236}">
                  <a16:creationId xmlns:a16="http://schemas.microsoft.com/office/drawing/2014/main" id="{904D5CC7-402A-4753-95BF-839E3B97E4EF}"/>
                </a:ext>
              </a:extLst>
            </p:cNvPr>
            <p:cNvSpPr/>
            <p:nvPr userDrawn="1"/>
          </p:nvSpPr>
          <p:spPr>
            <a:xfrm>
              <a:off x="80009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1" name="Rechthoek 60">
              <a:extLst>
                <a:ext uri="{FF2B5EF4-FFF2-40B4-BE49-F238E27FC236}">
                  <a16:creationId xmlns:a16="http://schemas.microsoft.com/office/drawing/2014/main" id="{92C59641-77C0-4A74-B949-DCD6A7821951}"/>
                </a:ext>
              </a:extLst>
            </p:cNvPr>
            <p:cNvSpPr/>
            <p:nvPr userDrawn="1"/>
          </p:nvSpPr>
          <p:spPr>
            <a:xfrm>
              <a:off x="93916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2" name="Rechthoek 61">
              <a:extLst>
                <a:ext uri="{FF2B5EF4-FFF2-40B4-BE49-F238E27FC236}">
                  <a16:creationId xmlns:a16="http://schemas.microsoft.com/office/drawing/2014/main" id="{59093287-1D7A-4502-838F-94D0F13784EB}"/>
                </a:ext>
              </a:extLst>
            </p:cNvPr>
            <p:cNvSpPr/>
            <p:nvPr userDrawn="1"/>
          </p:nvSpPr>
          <p:spPr>
            <a:xfrm>
              <a:off x="107822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3" name="Rechthoek 62">
              <a:extLst>
                <a:ext uri="{FF2B5EF4-FFF2-40B4-BE49-F238E27FC236}">
                  <a16:creationId xmlns:a16="http://schemas.microsoft.com/office/drawing/2014/main" id="{512CACC4-6131-47E2-8C83-EC6F762CF25C}"/>
                </a:ext>
              </a:extLst>
            </p:cNvPr>
            <p:cNvSpPr/>
            <p:nvPr userDrawn="1"/>
          </p:nvSpPr>
          <p:spPr>
            <a:xfrm>
              <a:off x="121729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4" name="Rechthoek 63">
              <a:extLst>
                <a:ext uri="{FF2B5EF4-FFF2-40B4-BE49-F238E27FC236}">
                  <a16:creationId xmlns:a16="http://schemas.microsoft.com/office/drawing/2014/main" id="{C258E187-3B1A-4611-9A01-4D42869C647B}"/>
                </a:ext>
              </a:extLst>
            </p:cNvPr>
            <p:cNvSpPr/>
            <p:nvPr userDrawn="1"/>
          </p:nvSpPr>
          <p:spPr>
            <a:xfrm>
              <a:off x="135635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5" name="Rechthoek 64">
              <a:extLst>
                <a:ext uri="{FF2B5EF4-FFF2-40B4-BE49-F238E27FC236}">
                  <a16:creationId xmlns:a16="http://schemas.microsoft.com/office/drawing/2014/main" id="{B1D4C479-0E67-4180-903E-BE2119BFB3B4}"/>
                </a:ext>
              </a:extLst>
            </p:cNvPr>
            <p:cNvSpPr/>
            <p:nvPr userDrawn="1"/>
          </p:nvSpPr>
          <p:spPr>
            <a:xfrm>
              <a:off x="149542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6" name="Rechthoek 65">
              <a:extLst>
                <a:ext uri="{FF2B5EF4-FFF2-40B4-BE49-F238E27FC236}">
                  <a16:creationId xmlns:a16="http://schemas.microsoft.com/office/drawing/2014/main" id="{9C8936E6-1ED5-4CE2-8879-07133E737D03}"/>
                </a:ext>
              </a:extLst>
            </p:cNvPr>
            <p:cNvSpPr/>
            <p:nvPr userDrawn="1"/>
          </p:nvSpPr>
          <p:spPr>
            <a:xfrm>
              <a:off x="163448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7" name="Rechthoek 66">
              <a:extLst>
                <a:ext uri="{FF2B5EF4-FFF2-40B4-BE49-F238E27FC236}">
                  <a16:creationId xmlns:a16="http://schemas.microsoft.com/office/drawing/2014/main" id="{C9EEFD06-F5C0-4B9C-AC43-82E32C88DEAB}"/>
                </a:ext>
              </a:extLst>
            </p:cNvPr>
            <p:cNvSpPr/>
            <p:nvPr userDrawn="1"/>
          </p:nvSpPr>
          <p:spPr>
            <a:xfrm>
              <a:off x="10477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8" name="Rechthoek 67">
              <a:extLst>
                <a:ext uri="{FF2B5EF4-FFF2-40B4-BE49-F238E27FC236}">
                  <a16:creationId xmlns:a16="http://schemas.microsoft.com/office/drawing/2014/main" id="{AFAB9AA9-7C6F-4F35-81E3-5E8DD8CE16FA}"/>
                </a:ext>
              </a:extLst>
            </p:cNvPr>
            <p:cNvSpPr/>
            <p:nvPr userDrawn="1"/>
          </p:nvSpPr>
          <p:spPr>
            <a:xfrm>
              <a:off x="24383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9" name="Rechthoek 68">
              <a:extLst>
                <a:ext uri="{FF2B5EF4-FFF2-40B4-BE49-F238E27FC236}">
                  <a16:creationId xmlns:a16="http://schemas.microsoft.com/office/drawing/2014/main" id="{21E6D803-8ACD-497F-879D-509BAF7E77B4}"/>
                </a:ext>
              </a:extLst>
            </p:cNvPr>
            <p:cNvSpPr/>
            <p:nvPr userDrawn="1"/>
          </p:nvSpPr>
          <p:spPr>
            <a:xfrm>
              <a:off x="38290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0" name="Rechthoek 69">
              <a:extLst>
                <a:ext uri="{FF2B5EF4-FFF2-40B4-BE49-F238E27FC236}">
                  <a16:creationId xmlns:a16="http://schemas.microsoft.com/office/drawing/2014/main" id="{3437667D-E52D-4864-B330-E11CEB796E68}"/>
                </a:ext>
              </a:extLst>
            </p:cNvPr>
            <p:cNvSpPr/>
            <p:nvPr userDrawn="1"/>
          </p:nvSpPr>
          <p:spPr>
            <a:xfrm>
              <a:off x="52196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1" name="Rechthoek 70">
              <a:extLst>
                <a:ext uri="{FF2B5EF4-FFF2-40B4-BE49-F238E27FC236}">
                  <a16:creationId xmlns:a16="http://schemas.microsoft.com/office/drawing/2014/main" id="{AC8C857A-9782-4E0E-85FA-989D80A33D5B}"/>
                </a:ext>
              </a:extLst>
            </p:cNvPr>
            <p:cNvSpPr/>
            <p:nvPr userDrawn="1"/>
          </p:nvSpPr>
          <p:spPr>
            <a:xfrm>
              <a:off x="66103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2" name="Rechthoek 71">
              <a:extLst>
                <a:ext uri="{FF2B5EF4-FFF2-40B4-BE49-F238E27FC236}">
                  <a16:creationId xmlns:a16="http://schemas.microsoft.com/office/drawing/2014/main" id="{13706F80-0AB1-47BD-BFBF-2135CE302E5E}"/>
                </a:ext>
              </a:extLst>
            </p:cNvPr>
            <p:cNvSpPr/>
            <p:nvPr userDrawn="1"/>
          </p:nvSpPr>
          <p:spPr>
            <a:xfrm>
              <a:off x="80009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3" name="Rechthoek 72">
              <a:extLst>
                <a:ext uri="{FF2B5EF4-FFF2-40B4-BE49-F238E27FC236}">
                  <a16:creationId xmlns:a16="http://schemas.microsoft.com/office/drawing/2014/main" id="{DDB7FB69-42A6-4F4A-BBBB-EF910BD9517E}"/>
                </a:ext>
              </a:extLst>
            </p:cNvPr>
            <p:cNvSpPr/>
            <p:nvPr userDrawn="1"/>
          </p:nvSpPr>
          <p:spPr>
            <a:xfrm>
              <a:off x="93916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4" name="Rechthoek 73">
              <a:extLst>
                <a:ext uri="{FF2B5EF4-FFF2-40B4-BE49-F238E27FC236}">
                  <a16:creationId xmlns:a16="http://schemas.microsoft.com/office/drawing/2014/main" id="{F70197D9-8207-423E-8355-C4718C41CBCF}"/>
                </a:ext>
              </a:extLst>
            </p:cNvPr>
            <p:cNvSpPr/>
            <p:nvPr userDrawn="1"/>
          </p:nvSpPr>
          <p:spPr>
            <a:xfrm>
              <a:off x="107822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5" name="Rechthoek 74">
              <a:extLst>
                <a:ext uri="{FF2B5EF4-FFF2-40B4-BE49-F238E27FC236}">
                  <a16:creationId xmlns:a16="http://schemas.microsoft.com/office/drawing/2014/main" id="{1E0D3499-D858-46B1-B897-09933731A297}"/>
                </a:ext>
              </a:extLst>
            </p:cNvPr>
            <p:cNvSpPr/>
            <p:nvPr userDrawn="1"/>
          </p:nvSpPr>
          <p:spPr>
            <a:xfrm>
              <a:off x="121729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6" name="Rechthoek 75">
              <a:extLst>
                <a:ext uri="{FF2B5EF4-FFF2-40B4-BE49-F238E27FC236}">
                  <a16:creationId xmlns:a16="http://schemas.microsoft.com/office/drawing/2014/main" id="{1361DF95-749D-4277-AA88-C357F0ABD665}"/>
                </a:ext>
              </a:extLst>
            </p:cNvPr>
            <p:cNvSpPr/>
            <p:nvPr userDrawn="1"/>
          </p:nvSpPr>
          <p:spPr>
            <a:xfrm>
              <a:off x="135635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7" name="Rechthoek 76">
              <a:extLst>
                <a:ext uri="{FF2B5EF4-FFF2-40B4-BE49-F238E27FC236}">
                  <a16:creationId xmlns:a16="http://schemas.microsoft.com/office/drawing/2014/main" id="{B7B04DA8-812A-4895-95D5-4ACBBB770F2D}"/>
                </a:ext>
              </a:extLst>
            </p:cNvPr>
            <p:cNvSpPr/>
            <p:nvPr userDrawn="1"/>
          </p:nvSpPr>
          <p:spPr>
            <a:xfrm>
              <a:off x="149542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8" name="Rechthoek 77">
              <a:extLst>
                <a:ext uri="{FF2B5EF4-FFF2-40B4-BE49-F238E27FC236}">
                  <a16:creationId xmlns:a16="http://schemas.microsoft.com/office/drawing/2014/main" id="{3BD13550-11F9-4DCB-B805-0C4E441C2ED0}"/>
                </a:ext>
              </a:extLst>
            </p:cNvPr>
            <p:cNvSpPr/>
            <p:nvPr userDrawn="1"/>
          </p:nvSpPr>
          <p:spPr>
            <a:xfrm>
              <a:off x="163448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9" name="Rechthoek 78">
              <a:extLst>
                <a:ext uri="{FF2B5EF4-FFF2-40B4-BE49-F238E27FC236}">
                  <a16:creationId xmlns:a16="http://schemas.microsoft.com/office/drawing/2014/main" id="{D37F375B-825E-4443-9400-AB25E9BC9613}"/>
                </a:ext>
              </a:extLst>
            </p:cNvPr>
            <p:cNvSpPr/>
            <p:nvPr userDrawn="1"/>
          </p:nvSpPr>
          <p:spPr>
            <a:xfrm>
              <a:off x="10477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0" name="Rechthoek 79">
              <a:extLst>
                <a:ext uri="{FF2B5EF4-FFF2-40B4-BE49-F238E27FC236}">
                  <a16:creationId xmlns:a16="http://schemas.microsoft.com/office/drawing/2014/main" id="{2F3CFAAB-65E3-406B-A195-F4BAA23DA276}"/>
                </a:ext>
              </a:extLst>
            </p:cNvPr>
            <p:cNvSpPr/>
            <p:nvPr userDrawn="1"/>
          </p:nvSpPr>
          <p:spPr>
            <a:xfrm>
              <a:off x="24383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1" name="Rechthoek 80">
              <a:extLst>
                <a:ext uri="{FF2B5EF4-FFF2-40B4-BE49-F238E27FC236}">
                  <a16:creationId xmlns:a16="http://schemas.microsoft.com/office/drawing/2014/main" id="{0B7939F1-1A7B-4403-BD7B-B2890E6046E4}"/>
                </a:ext>
              </a:extLst>
            </p:cNvPr>
            <p:cNvSpPr/>
            <p:nvPr userDrawn="1"/>
          </p:nvSpPr>
          <p:spPr>
            <a:xfrm>
              <a:off x="38290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2" name="Rechthoek 81">
              <a:extLst>
                <a:ext uri="{FF2B5EF4-FFF2-40B4-BE49-F238E27FC236}">
                  <a16:creationId xmlns:a16="http://schemas.microsoft.com/office/drawing/2014/main" id="{952856AF-170D-405F-B53F-42CFC4433DF9}"/>
                </a:ext>
              </a:extLst>
            </p:cNvPr>
            <p:cNvSpPr/>
            <p:nvPr userDrawn="1"/>
          </p:nvSpPr>
          <p:spPr>
            <a:xfrm>
              <a:off x="52196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3" name="Rechthoek 82">
              <a:extLst>
                <a:ext uri="{FF2B5EF4-FFF2-40B4-BE49-F238E27FC236}">
                  <a16:creationId xmlns:a16="http://schemas.microsoft.com/office/drawing/2014/main" id="{8239B102-56CC-4A5F-BC32-4E48A711F149}"/>
                </a:ext>
              </a:extLst>
            </p:cNvPr>
            <p:cNvSpPr/>
            <p:nvPr userDrawn="1"/>
          </p:nvSpPr>
          <p:spPr>
            <a:xfrm>
              <a:off x="66103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4" name="Rechthoek 83">
              <a:extLst>
                <a:ext uri="{FF2B5EF4-FFF2-40B4-BE49-F238E27FC236}">
                  <a16:creationId xmlns:a16="http://schemas.microsoft.com/office/drawing/2014/main" id="{61A45AEB-62C5-47DA-AB38-AADE12BC1314}"/>
                </a:ext>
              </a:extLst>
            </p:cNvPr>
            <p:cNvSpPr/>
            <p:nvPr userDrawn="1"/>
          </p:nvSpPr>
          <p:spPr>
            <a:xfrm>
              <a:off x="80009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5" name="Rechthoek 84">
              <a:extLst>
                <a:ext uri="{FF2B5EF4-FFF2-40B4-BE49-F238E27FC236}">
                  <a16:creationId xmlns:a16="http://schemas.microsoft.com/office/drawing/2014/main" id="{A2270570-8C09-4EF4-952D-631F93D2F677}"/>
                </a:ext>
              </a:extLst>
            </p:cNvPr>
            <p:cNvSpPr/>
            <p:nvPr userDrawn="1"/>
          </p:nvSpPr>
          <p:spPr>
            <a:xfrm>
              <a:off x="93916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6" name="Rechthoek 85">
              <a:extLst>
                <a:ext uri="{FF2B5EF4-FFF2-40B4-BE49-F238E27FC236}">
                  <a16:creationId xmlns:a16="http://schemas.microsoft.com/office/drawing/2014/main" id="{715C7321-53C7-4463-92A0-6EDBBEC24C08}"/>
                </a:ext>
              </a:extLst>
            </p:cNvPr>
            <p:cNvSpPr/>
            <p:nvPr userDrawn="1"/>
          </p:nvSpPr>
          <p:spPr>
            <a:xfrm>
              <a:off x="107822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7" name="Rechthoek 86">
              <a:extLst>
                <a:ext uri="{FF2B5EF4-FFF2-40B4-BE49-F238E27FC236}">
                  <a16:creationId xmlns:a16="http://schemas.microsoft.com/office/drawing/2014/main" id="{BA084D0E-5ACF-4CAC-97C6-AEA9C5248263}"/>
                </a:ext>
              </a:extLst>
            </p:cNvPr>
            <p:cNvSpPr/>
            <p:nvPr userDrawn="1"/>
          </p:nvSpPr>
          <p:spPr>
            <a:xfrm>
              <a:off x="121729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8" name="Rechthoek 87">
              <a:extLst>
                <a:ext uri="{FF2B5EF4-FFF2-40B4-BE49-F238E27FC236}">
                  <a16:creationId xmlns:a16="http://schemas.microsoft.com/office/drawing/2014/main" id="{19CC7CB0-0670-419C-A844-A28316F7CB4C}"/>
                </a:ext>
              </a:extLst>
            </p:cNvPr>
            <p:cNvSpPr/>
            <p:nvPr userDrawn="1"/>
          </p:nvSpPr>
          <p:spPr>
            <a:xfrm>
              <a:off x="135635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9" name="Rechthoek 88">
              <a:extLst>
                <a:ext uri="{FF2B5EF4-FFF2-40B4-BE49-F238E27FC236}">
                  <a16:creationId xmlns:a16="http://schemas.microsoft.com/office/drawing/2014/main" id="{2153D52C-015D-414F-93A9-D4F1277B5E8D}"/>
                </a:ext>
              </a:extLst>
            </p:cNvPr>
            <p:cNvSpPr/>
            <p:nvPr userDrawn="1"/>
          </p:nvSpPr>
          <p:spPr>
            <a:xfrm>
              <a:off x="149542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0" name="Rechthoek 89">
              <a:extLst>
                <a:ext uri="{FF2B5EF4-FFF2-40B4-BE49-F238E27FC236}">
                  <a16:creationId xmlns:a16="http://schemas.microsoft.com/office/drawing/2014/main" id="{3D42C007-B73B-4E21-ADDD-E70085762785}"/>
                </a:ext>
              </a:extLst>
            </p:cNvPr>
            <p:cNvSpPr/>
            <p:nvPr userDrawn="1"/>
          </p:nvSpPr>
          <p:spPr>
            <a:xfrm>
              <a:off x="163448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1" name="Rechthoek 90">
              <a:extLst>
                <a:ext uri="{FF2B5EF4-FFF2-40B4-BE49-F238E27FC236}">
                  <a16:creationId xmlns:a16="http://schemas.microsoft.com/office/drawing/2014/main" id="{61531C16-91D5-4692-B4F7-B0C494DC636C}"/>
                </a:ext>
              </a:extLst>
            </p:cNvPr>
            <p:cNvSpPr/>
            <p:nvPr userDrawn="1"/>
          </p:nvSpPr>
          <p:spPr>
            <a:xfrm>
              <a:off x="10477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2" name="Rechthoek 91">
              <a:extLst>
                <a:ext uri="{FF2B5EF4-FFF2-40B4-BE49-F238E27FC236}">
                  <a16:creationId xmlns:a16="http://schemas.microsoft.com/office/drawing/2014/main" id="{BE2A0FC4-BFB6-4C02-A005-42DE8103402C}"/>
                </a:ext>
              </a:extLst>
            </p:cNvPr>
            <p:cNvSpPr/>
            <p:nvPr userDrawn="1"/>
          </p:nvSpPr>
          <p:spPr>
            <a:xfrm>
              <a:off x="24383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3" name="Rechthoek 92">
              <a:extLst>
                <a:ext uri="{FF2B5EF4-FFF2-40B4-BE49-F238E27FC236}">
                  <a16:creationId xmlns:a16="http://schemas.microsoft.com/office/drawing/2014/main" id="{5D1C530D-C8C3-459C-B166-283CAC72D972}"/>
                </a:ext>
              </a:extLst>
            </p:cNvPr>
            <p:cNvSpPr/>
            <p:nvPr userDrawn="1"/>
          </p:nvSpPr>
          <p:spPr>
            <a:xfrm>
              <a:off x="38290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4" name="Rechthoek 93">
              <a:extLst>
                <a:ext uri="{FF2B5EF4-FFF2-40B4-BE49-F238E27FC236}">
                  <a16:creationId xmlns:a16="http://schemas.microsoft.com/office/drawing/2014/main" id="{44DB0356-E9F3-4648-A1C3-286D0DD3BC0D}"/>
                </a:ext>
              </a:extLst>
            </p:cNvPr>
            <p:cNvSpPr/>
            <p:nvPr userDrawn="1"/>
          </p:nvSpPr>
          <p:spPr>
            <a:xfrm>
              <a:off x="52196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5" name="Rechthoek 94">
              <a:extLst>
                <a:ext uri="{FF2B5EF4-FFF2-40B4-BE49-F238E27FC236}">
                  <a16:creationId xmlns:a16="http://schemas.microsoft.com/office/drawing/2014/main" id="{A08248CC-0DD7-43D3-89D0-04B21B0E9D0C}"/>
                </a:ext>
              </a:extLst>
            </p:cNvPr>
            <p:cNvSpPr/>
            <p:nvPr userDrawn="1"/>
          </p:nvSpPr>
          <p:spPr>
            <a:xfrm>
              <a:off x="66103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6" name="Rechthoek 95">
              <a:extLst>
                <a:ext uri="{FF2B5EF4-FFF2-40B4-BE49-F238E27FC236}">
                  <a16:creationId xmlns:a16="http://schemas.microsoft.com/office/drawing/2014/main" id="{F59B649C-327B-44EE-8FD8-DF5780C440C7}"/>
                </a:ext>
              </a:extLst>
            </p:cNvPr>
            <p:cNvSpPr/>
            <p:nvPr userDrawn="1"/>
          </p:nvSpPr>
          <p:spPr>
            <a:xfrm>
              <a:off x="80009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7" name="Rechthoek 96">
              <a:extLst>
                <a:ext uri="{FF2B5EF4-FFF2-40B4-BE49-F238E27FC236}">
                  <a16:creationId xmlns:a16="http://schemas.microsoft.com/office/drawing/2014/main" id="{1F2749D9-7056-4A1E-B14A-865A1C4898A2}"/>
                </a:ext>
              </a:extLst>
            </p:cNvPr>
            <p:cNvSpPr/>
            <p:nvPr userDrawn="1"/>
          </p:nvSpPr>
          <p:spPr>
            <a:xfrm>
              <a:off x="93916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8" name="Rechthoek 97">
              <a:extLst>
                <a:ext uri="{FF2B5EF4-FFF2-40B4-BE49-F238E27FC236}">
                  <a16:creationId xmlns:a16="http://schemas.microsoft.com/office/drawing/2014/main" id="{F6EBF245-88D1-459E-B383-814E41CEB42F}"/>
                </a:ext>
              </a:extLst>
            </p:cNvPr>
            <p:cNvSpPr/>
            <p:nvPr userDrawn="1"/>
          </p:nvSpPr>
          <p:spPr>
            <a:xfrm>
              <a:off x="107822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9" name="Rechthoek 98">
              <a:extLst>
                <a:ext uri="{FF2B5EF4-FFF2-40B4-BE49-F238E27FC236}">
                  <a16:creationId xmlns:a16="http://schemas.microsoft.com/office/drawing/2014/main" id="{32242EEC-3065-40A9-84B6-634FB03612F2}"/>
                </a:ext>
              </a:extLst>
            </p:cNvPr>
            <p:cNvSpPr/>
            <p:nvPr userDrawn="1"/>
          </p:nvSpPr>
          <p:spPr>
            <a:xfrm>
              <a:off x="121729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0" name="Rechthoek 99">
              <a:extLst>
                <a:ext uri="{FF2B5EF4-FFF2-40B4-BE49-F238E27FC236}">
                  <a16:creationId xmlns:a16="http://schemas.microsoft.com/office/drawing/2014/main" id="{6BDA72F4-8256-4DD6-A1E7-5F114F8D3F57}"/>
                </a:ext>
              </a:extLst>
            </p:cNvPr>
            <p:cNvSpPr/>
            <p:nvPr userDrawn="1"/>
          </p:nvSpPr>
          <p:spPr>
            <a:xfrm>
              <a:off x="135635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1" name="Rechthoek 100">
              <a:extLst>
                <a:ext uri="{FF2B5EF4-FFF2-40B4-BE49-F238E27FC236}">
                  <a16:creationId xmlns:a16="http://schemas.microsoft.com/office/drawing/2014/main" id="{3611BD11-37AE-4C0E-8E96-7A342DF72BE8}"/>
                </a:ext>
              </a:extLst>
            </p:cNvPr>
            <p:cNvSpPr/>
            <p:nvPr userDrawn="1"/>
          </p:nvSpPr>
          <p:spPr>
            <a:xfrm>
              <a:off x="149542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2" name="Rechthoek 101">
              <a:extLst>
                <a:ext uri="{FF2B5EF4-FFF2-40B4-BE49-F238E27FC236}">
                  <a16:creationId xmlns:a16="http://schemas.microsoft.com/office/drawing/2014/main" id="{7DADB5EF-A6F3-4933-A92B-2F254845B34F}"/>
                </a:ext>
              </a:extLst>
            </p:cNvPr>
            <p:cNvSpPr/>
            <p:nvPr userDrawn="1"/>
          </p:nvSpPr>
          <p:spPr>
            <a:xfrm>
              <a:off x="163448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3" name="Rechthoek 102">
              <a:extLst>
                <a:ext uri="{FF2B5EF4-FFF2-40B4-BE49-F238E27FC236}">
                  <a16:creationId xmlns:a16="http://schemas.microsoft.com/office/drawing/2014/main" id="{4B69F43D-5BD8-4227-805D-D131D0CC9782}"/>
                </a:ext>
              </a:extLst>
            </p:cNvPr>
            <p:cNvSpPr/>
            <p:nvPr userDrawn="1"/>
          </p:nvSpPr>
          <p:spPr>
            <a:xfrm>
              <a:off x="10477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4" name="Rechthoek 103">
              <a:extLst>
                <a:ext uri="{FF2B5EF4-FFF2-40B4-BE49-F238E27FC236}">
                  <a16:creationId xmlns:a16="http://schemas.microsoft.com/office/drawing/2014/main" id="{8A117382-99B3-4F5A-95DF-DD71C489F308}"/>
                </a:ext>
              </a:extLst>
            </p:cNvPr>
            <p:cNvSpPr/>
            <p:nvPr userDrawn="1"/>
          </p:nvSpPr>
          <p:spPr>
            <a:xfrm>
              <a:off x="24383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5" name="Rechthoek 104">
              <a:extLst>
                <a:ext uri="{FF2B5EF4-FFF2-40B4-BE49-F238E27FC236}">
                  <a16:creationId xmlns:a16="http://schemas.microsoft.com/office/drawing/2014/main" id="{37BEE625-7635-4764-8242-72FE7574219D}"/>
                </a:ext>
              </a:extLst>
            </p:cNvPr>
            <p:cNvSpPr/>
            <p:nvPr userDrawn="1"/>
          </p:nvSpPr>
          <p:spPr>
            <a:xfrm>
              <a:off x="38290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6" name="Rechthoek 105">
              <a:extLst>
                <a:ext uri="{FF2B5EF4-FFF2-40B4-BE49-F238E27FC236}">
                  <a16:creationId xmlns:a16="http://schemas.microsoft.com/office/drawing/2014/main" id="{B94E52F2-EC1D-4B93-9583-8092EB54AAB9}"/>
                </a:ext>
              </a:extLst>
            </p:cNvPr>
            <p:cNvSpPr/>
            <p:nvPr userDrawn="1"/>
          </p:nvSpPr>
          <p:spPr>
            <a:xfrm>
              <a:off x="52196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7" name="Rechthoek 106">
              <a:extLst>
                <a:ext uri="{FF2B5EF4-FFF2-40B4-BE49-F238E27FC236}">
                  <a16:creationId xmlns:a16="http://schemas.microsoft.com/office/drawing/2014/main" id="{C220B813-DD92-4C7D-A1BC-697C23CABFA1}"/>
                </a:ext>
              </a:extLst>
            </p:cNvPr>
            <p:cNvSpPr/>
            <p:nvPr userDrawn="1"/>
          </p:nvSpPr>
          <p:spPr>
            <a:xfrm>
              <a:off x="66103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8" name="Rechthoek 107">
              <a:extLst>
                <a:ext uri="{FF2B5EF4-FFF2-40B4-BE49-F238E27FC236}">
                  <a16:creationId xmlns:a16="http://schemas.microsoft.com/office/drawing/2014/main" id="{02E84D6E-F48F-4557-99C6-9713133382F4}"/>
                </a:ext>
              </a:extLst>
            </p:cNvPr>
            <p:cNvSpPr/>
            <p:nvPr userDrawn="1"/>
          </p:nvSpPr>
          <p:spPr>
            <a:xfrm>
              <a:off x="80009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9" name="Rechthoek 108">
              <a:extLst>
                <a:ext uri="{FF2B5EF4-FFF2-40B4-BE49-F238E27FC236}">
                  <a16:creationId xmlns:a16="http://schemas.microsoft.com/office/drawing/2014/main" id="{E0212F54-9A69-4A61-8B35-78C4D89F641B}"/>
                </a:ext>
              </a:extLst>
            </p:cNvPr>
            <p:cNvSpPr/>
            <p:nvPr userDrawn="1"/>
          </p:nvSpPr>
          <p:spPr>
            <a:xfrm>
              <a:off x="93916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0" name="Rechthoek 109">
              <a:extLst>
                <a:ext uri="{FF2B5EF4-FFF2-40B4-BE49-F238E27FC236}">
                  <a16:creationId xmlns:a16="http://schemas.microsoft.com/office/drawing/2014/main" id="{82867721-4D81-431A-BA76-A06D56D3D57A}"/>
                </a:ext>
              </a:extLst>
            </p:cNvPr>
            <p:cNvSpPr/>
            <p:nvPr userDrawn="1"/>
          </p:nvSpPr>
          <p:spPr>
            <a:xfrm>
              <a:off x="107822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1" name="Rechthoek 110">
              <a:extLst>
                <a:ext uri="{FF2B5EF4-FFF2-40B4-BE49-F238E27FC236}">
                  <a16:creationId xmlns:a16="http://schemas.microsoft.com/office/drawing/2014/main" id="{BC7CB733-8B25-4EA0-BC8B-16D6C0A8F3D9}"/>
                </a:ext>
              </a:extLst>
            </p:cNvPr>
            <p:cNvSpPr/>
            <p:nvPr userDrawn="1"/>
          </p:nvSpPr>
          <p:spPr>
            <a:xfrm>
              <a:off x="121729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2" name="Rechthoek 111">
              <a:extLst>
                <a:ext uri="{FF2B5EF4-FFF2-40B4-BE49-F238E27FC236}">
                  <a16:creationId xmlns:a16="http://schemas.microsoft.com/office/drawing/2014/main" id="{C272F51B-7DF3-4BB4-81EF-F30BEBF919F8}"/>
                </a:ext>
              </a:extLst>
            </p:cNvPr>
            <p:cNvSpPr/>
            <p:nvPr userDrawn="1"/>
          </p:nvSpPr>
          <p:spPr>
            <a:xfrm>
              <a:off x="135635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3" name="Rechthoek 112">
              <a:extLst>
                <a:ext uri="{FF2B5EF4-FFF2-40B4-BE49-F238E27FC236}">
                  <a16:creationId xmlns:a16="http://schemas.microsoft.com/office/drawing/2014/main" id="{E7275EC4-E93D-4579-9252-95875A3D384C}"/>
                </a:ext>
              </a:extLst>
            </p:cNvPr>
            <p:cNvSpPr/>
            <p:nvPr userDrawn="1"/>
          </p:nvSpPr>
          <p:spPr>
            <a:xfrm>
              <a:off x="149542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4" name="Rechthoek 113">
              <a:extLst>
                <a:ext uri="{FF2B5EF4-FFF2-40B4-BE49-F238E27FC236}">
                  <a16:creationId xmlns:a16="http://schemas.microsoft.com/office/drawing/2014/main" id="{0ADC9315-AE94-46D1-A960-BDE67D19F3AD}"/>
                </a:ext>
              </a:extLst>
            </p:cNvPr>
            <p:cNvSpPr/>
            <p:nvPr userDrawn="1"/>
          </p:nvSpPr>
          <p:spPr>
            <a:xfrm>
              <a:off x="163448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5" name="Rechthoek 114">
              <a:extLst>
                <a:ext uri="{FF2B5EF4-FFF2-40B4-BE49-F238E27FC236}">
                  <a16:creationId xmlns:a16="http://schemas.microsoft.com/office/drawing/2014/main" id="{55221152-1C95-4DAA-ACB5-C7B52C8FD766}"/>
                </a:ext>
              </a:extLst>
            </p:cNvPr>
            <p:cNvSpPr/>
            <p:nvPr userDrawn="1"/>
          </p:nvSpPr>
          <p:spPr>
            <a:xfrm>
              <a:off x="10477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6" name="Rechthoek 115">
              <a:extLst>
                <a:ext uri="{FF2B5EF4-FFF2-40B4-BE49-F238E27FC236}">
                  <a16:creationId xmlns:a16="http://schemas.microsoft.com/office/drawing/2014/main" id="{BFEAC399-A721-4E24-97FA-7D27F08ADC7E}"/>
                </a:ext>
              </a:extLst>
            </p:cNvPr>
            <p:cNvSpPr/>
            <p:nvPr userDrawn="1"/>
          </p:nvSpPr>
          <p:spPr>
            <a:xfrm>
              <a:off x="24383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7" name="Rechthoek 116">
              <a:extLst>
                <a:ext uri="{FF2B5EF4-FFF2-40B4-BE49-F238E27FC236}">
                  <a16:creationId xmlns:a16="http://schemas.microsoft.com/office/drawing/2014/main" id="{6B5520BE-CE29-4813-9DAD-C9B41DACAFCA}"/>
                </a:ext>
              </a:extLst>
            </p:cNvPr>
            <p:cNvSpPr/>
            <p:nvPr userDrawn="1"/>
          </p:nvSpPr>
          <p:spPr>
            <a:xfrm>
              <a:off x="38290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8" name="Rechthoek 117">
              <a:extLst>
                <a:ext uri="{FF2B5EF4-FFF2-40B4-BE49-F238E27FC236}">
                  <a16:creationId xmlns:a16="http://schemas.microsoft.com/office/drawing/2014/main" id="{BC614ACB-A292-4AB7-A05D-035255A09EAC}"/>
                </a:ext>
              </a:extLst>
            </p:cNvPr>
            <p:cNvSpPr/>
            <p:nvPr userDrawn="1"/>
          </p:nvSpPr>
          <p:spPr>
            <a:xfrm>
              <a:off x="52196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9" name="Rechthoek 118">
              <a:extLst>
                <a:ext uri="{FF2B5EF4-FFF2-40B4-BE49-F238E27FC236}">
                  <a16:creationId xmlns:a16="http://schemas.microsoft.com/office/drawing/2014/main" id="{8197675B-3E1D-4ADC-8028-675B7EEC0715}"/>
                </a:ext>
              </a:extLst>
            </p:cNvPr>
            <p:cNvSpPr/>
            <p:nvPr userDrawn="1"/>
          </p:nvSpPr>
          <p:spPr>
            <a:xfrm>
              <a:off x="66103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0" name="Rechthoek 119">
              <a:extLst>
                <a:ext uri="{FF2B5EF4-FFF2-40B4-BE49-F238E27FC236}">
                  <a16:creationId xmlns:a16="http://schemas.microsoft.com/office/drawing/2014/main" id="{161FDAA3-430E-49EC-A4CC-A6683E05F77B}"/>
                </a:ext>
              </a:extLst>
            </p:cNvPr>
            <p:cNvSpPr/>
            <p:nvPr userDrawn="1"/>
          </p:nvSpPr>
          <p:spPr>
            <a:xfrm>
              <a:off x="80009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1" name="Rechthoek 120">
              <a:extLst>
                <a:ext uri="{FF2B5EF4-FFF2-40B4-BE49-F238E27FC236}">
                  <a16:creationId xmlns:a16="http://schemas.microsoft.com/office/drawing/2014/main" id="{37DE3A08-788F-45BE-907A-AC3348EDB0B9}"/>
                </a:ext>
              </a:extLst>
            </p:cNvPr>
            <p:cNvSpPr/>
            <p:nvPr userDrawn="1"/>
          </p:nvSpPr>
          <p:spPr>
            <a:xfrm>
              <a:off x="93916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2" name="Rechthoek 121">
              <a:extLst>
                <a:ext uri="{FF2B5EF4-FFF2-40B4-BE49-F238E27FC236}">
                  <a16:creationId xmlns:a16="http://schemas.microsoft.com/office/drawing/2014/main" id="{90379143-8DF0-4EE1-8C3A-C240D936C862}"/>
                </a:ext>
              </a:extLst>
            </p:cNvPr>
            <p:cNvSpPr/>
            <p:nvPr userDrawn="1"/>
          </p:nvSpPr>
          <p:spPr>
            <a:xfrm>
              <a:off x="107822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3" name="Rechthoek 122">
              <a:extLst>
                <a:ext uri="{FF2B5EF4-FFF2-40B4-BE49-F238E27FC236}">
                  <a16:creationId xmlns:a16="http://schemas.microsoft.com/office/drawing/2014/main" id="{E22EF1D9-5DE2-46B7-8523-CF79C32B2B0E}"/>
                </a:ext>
              </a:extLst>
            </p:cNvPr>
            <p:cNvSpPr/>
            <p:nvPr userDrawn="1"/>
          </p:nvSpPr>
          <p:spPr>
            <a:xfrm>
              <a:off x="121729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4" name="Rechthoek 123">
              <a:extLst>
                <a:ext uri="{FF2B5EF4-FFF2-40B4-BE49-F238E27FC236}">
                  <a16:creationId xmlns:a16="http://schemas.microsoft.com/office/drawing/2014/main" id="{60762A57-F746-45D5-AB2E-7C3E0A5B738D}"/>
                </a:ext>
              </a:extLst>
            </p:cNvPr>
            <p:cNvSpPr/>
            <p:nvPr userDrawn="1"/>
          </p:nvSpPr>
          <p:spPr>
            <a:xfrm>
              <a:off x="135635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5" name="Rechthoek 124">
              <a:extLst>
                <a:ext uri="{FF2B5EF4-FFF2-40B4-BE49-F238E27FC236}">
                  <a16:creationId xmlns:a16="http://schemas.microsoft.com/office/drawing/2014/main" id="{06642479-D5AA-4E24-BBAA-A46D252F4370}"/>
                </a:ext>
              </a:extLst>
            </p:cNvPr>
            <p:cNvSpPr/>
            <p:nvPr userDrawn="1"/>
          </p:nvSpPr>
          <p:spPr>
            <a:xfrm>
              <a:off x="149542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6" name="Rechthoek 125">
              <a:extLst>
                <a:ext uri="{FF2B5EF4-FFF2-40B4-BE49-F238E27FC236}">
                  <a16:creationId xmlns:a16="http://schemas.microsoft.com/office/drawing/2014/main" id="{7294A249-E01B-4E00-A515-54145D369480}"/>
                </a:ext>
              </a:extLst>
            </p:cNvPr>
            <p:cNvSpPr/>
            <p:nvPr userDrawn="1"/>
          </p:nvSpPr>
          <p:spPr>
            <a:xfrm>
              <a:off x="163448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7" name="Rechthoek 126">
              <a:extLst>
                <a:ext uri="{FF2B5EF4-FFF2-40B4-BE49-F238E27FC236}">
                  <a16:creationId xmlns:a16="http://schemas.microsoft.com/office/drawing/2014/main" id="{BA2047AF-40C4-4B43-9121-F09C177A4A20}"/>
                </a:ext>
              </a:extLst>
            </p:cNvPr>
            <p:cNvSpPr/>
            <p:nvPr userDrawn="1"/>
          </p:nvSpPr>
          <p:spPr>
            <a:xfrm>
              <a:off x="10477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8" name="Rechthoek 127">
              <a:extLst>
                <a:ext uri="{FF2B5EF4-FFF2-40B4-BE49-F238E27FC236}">
                  <a16:creationId xmlns:a16="http://schemas.microsoft.com/office/drawing/2014/main" id="{76B98FFC-AD3C-49B2-93CA-C1725C19A20F}"/>
                </a:ext>
              </a:extLst>
            </p:cNvPr>
            <p:cNvSpPr/>
            <p:nvPr userDrawn="1"/>
          </p:nvSpPr>
          <p:spPr>
            <a:xfrm>
              <a:off x="24383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9" name="Rechthoek 128">
              <a:extLst>
                <a:ext uri="{FF2B5EF4-FFF2-40B4-BE49-F238E27FC236}">
                  <a16:creationId xmlns:a16="http://schemas.microsoft.com/office/drawing/2014/main" id="{E1879D9E-3E63-4CC2-9AC7-425812A3F2C4}"/>
                </a:ext>
              </a:extLst>
            </p:cNvPr>
            <p:cNvSpPr/>
            <p:nvPr userDrawn="1"/>
          </p:nvSpPr>
          <p:spPr>
            <a:xfrm>
              <a:off x="38290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0" name="Rechthoek 129">
              <a:extLst>
                <a:ext uri="{FF2B5EF4-FFF2-40B4-BE49-F238E27FC236}">
                  <a16:creationId xmlns:a16="http://schemas.microsoft.com/office/drawing/2014/main" id="{8342A221-D10B-423B-8906-5EBC48090A2E}"/>
                </a:ext>
              </a:extLst>
            </p:cNvPr>
            <p:cNvSpPr/>
            <p:nvPr userDrawn="1"/>
          </p:nvSpPr>
          <p:spPr>
            <a:xfrm>
              <a:off x="52196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1" name="Rechthoek 130">
              <a:extLst>
                <a:ext uri="{FF2B5EF4-FFF2-40B4-BE49-F238E27FC236}">
                  <a16:creationId xmlns:a16="http://schemas.microsoft.com/office/drawing/2014/main" id="{35A57EB3-D6B5-4152-B14F-EF27E1349632}"/>
                </a:ext>
              </a:extLst>
            </p:cNvPr>
            <p:cNvSpPr/>
            <p:nvPr userDrawn="1"/>
          </p:nvSpPr>
          <p:spPr>
            <a:xfrm>
              <a:off x="66103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2" name="Rechthoek 131">
              <a:extLst>
                <a:ext uri="{FF2B5EF4-FFF2-40B4-BE49-F238E27FC236}">
                  <a16:creationId xmlns:a16="http://schemas.microsoft.com/office/drawing/2014/main" id="{31F4458E-A63D-4437-8E19-A66C8BC5DFD9}"/>
                </a:ext>
              </a:extLst>
            </p:cNvPr>
            <p:cNvSpPr/>
            <p:nvPr userDrawn="1"/>
          </p:nvSpPr>
          <p:spPr>
            <a:xfrm>
              <a:off x="80009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3" name="Rechthoek 132">
              <a:extLst>
                <a:ext uri="{FF2B5EF4-FFF2-40B4-BE49-F238E27FC236}">
                  <a16:creationId xmlns:a16="http://schemas.microsoft.com/office/drawing/2014/main" id="{823D3FFE-4462-459F-8BC9-876EB23D6C56}"/>
                </a:ext>
              </a:extLst>
            </p:cNvPr>
            <p:cNvSpPr/>
            <p:nvPr userDrawn="1"/>
          </p:nvSpPr>
          <p:spPr>
            <a:xfrm>
              <a:off x="93916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4" name="Rechthoek 133">
              <a:extLst>
                <a:ext uri="{FF2B5EF4-FFF2-40B4-BE49-F238E27FC236}">
                  <a16:creationId xmlns:a16="http://schemas.microsoft.com/office/drawing/2014/main" id="{CFA305EC-68FF-4C4A-B709-979FB292811A}"/>
                </a:ext>
              </a:extLst>
            </p:cNvPr>
            <p:cNvSpPr/>
            <p:nvPr userDrawn="1"/>
          </p:nvSpPr>
          <p:spPr>
            <a:xfrm>
              <a:off x="107822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5" name="Rechthoek 134">
              <a:extLst>
                <a:ext uri="{FF2B5EF4-FFF2-40B4-BE49-F238E27FC236}">
                  <a16:creationId xmlns:a16="http://schemas.microsoft.com/office/drawing/2014/main" id="{A0347432-8C21-4FC5-8C35-B1FD2EA749CB}"/>
                </a:ext>
              </a:extLst>
            </p:cNvPr>
            <p:cNvSpPr/>
            <p:nvPr userDrawn="1"/>
          </p:nvSpPr>
          <p:spPr>
            <a:xfrm>
              <a:off x="121729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6" name="Rechthoek 135">
              <a:extLst>
                <a:ext uri="{FF2B5EF4-FFF2-40B4-BE49-F238E27FC236}">
                  <a16:creationId xmlns:a16="http://schemas.microsoft.com/office/drawing/2014/main" id="{7A7F8353-A1F1-4929-8555-E3CBFF711B9C}"/>
                </a:ext>
              </a:extLst>
            </p:cNvPr>
            <p:cNvSpPr/>
            <p:nvPr userDrawn="1"/>
          </p:nvSpPr>
          <p:spPr>
            <a:xfrm>
              <a:off x="135635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7" name="Rechthoek 136">
              <a:extLst>
                <a:ext uri="{FF2B5EF4-FFF2-40B4-BE49-F238E27FC236}">
                  <a16:creationId xmlns:a16="http://schemas.microsoft.com/office/drawing/2014/main" id="{FE868229-68BB-41A9-9ED5-28B124EF510A}"/>
                </a:ext>
              </a:extLst>
            </p:cNvPr>
            <p:cNvSpPr/>
            <p:nvPr userDrawn="1"/>
          </p:nvSpPr>
          <p:spPr>
            <a:xfrm>
              <a:off x="149542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8" name="Rechthoek 137">
              <a:extLst>
                <a:ext uri="{FF2B5EF4-FFF2-40B4-BE49-F238E27FC236}">
                  <a16:creationId xmlns:a16="http://schemas.microsoft.com/office/drawing/2014/main" id="{FA1DEB70-AA07-4F8C-A32A-D1E0EB6B9063}"/>
                </a:ext>
              </a:extLst>
            </p:cNvPr>
            <p:cNvSpPr/>
            <p:nvPr userDrawn="1"/>
          </p:nvSpPr>
          <p:spPr>
            <a:xfrm>
              <a:off x="163448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9" name="Rechthoek 138">
              <a:extLst>
                <a:ext uri="{FF2B5EF4-FFF2-40B4-BE49-F238E27FC236}">
                  <a16:creationId xmlns:a16="http://schemas.microsoft.com/office/drawing/2014/main" id="{CB899CC4-E72F-4DA6-BE2E-02A092FEA67A}"/>
                </a:ext>
              </a:extLst>
            </p:cNvPr>
            <p:cNvSpPr/>
            <p:nvPr userDrawn="1"/>
          </p:nvSpPr>
          <p:spPr>
            <a:xfrm>
              <a:off x="10572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0" name="Rechthoek 139">
              <a:extLst>
                <a:ext uri="{FF2B5EF4-FFF2-40B4-BE49-F238E27FC236}">
                  <a16:creationId xmlns:a16="http://schemas.microsoft.com/office/drawing/2014/main" id="{E9F657BB-7594-4CE9-81AE-F174A5FCF7BF}"/>
                </a:ext>
              </a:extLst>
            </p:cNvPr>
            <p:cNvSpPr/>
            <p:nvPr userDrawn="1"/>
          </p:nvSpPr>
          <p:spPr>
            <a:xfrm>
              <a:off x="24479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1" name="Rechthoek 140">
              <a:extLst>
                <a:ext uri="{FF2B5EF4-FFF2-40B4-BE49-F238E27FC236}">
                  <a16:creationId xmlns:a16="http://schemas.microsoft.com/office/drawing/2014/main" id="{DFC37973-9120-49B2-A7ED-15DCB112E254}"/>
                </a:ext>
              </a:extLst>
            </p:cNvPr>
            <p:cNvSpPr/>
            <p:nvPr userDrawn="1"/>
          </p:nvSpPr>
          <p:spPr>
            <a:xfrm>
              <a:off x="38385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2" name="Rechthoek 141">
              <a:extLst>
                <a:ext uri="{FF2B5EF4-FFF2-40B4-BE49-F238E27FC236}">
                  <a16:creationId xmlns:a16="http://schemas.microsoft.com/office/drawing/2014/main" id="{C21B2490-2482-42A9-AD65-3EFCE801B505}"/>
                </a:ext>
              </a:extLst>
            </p:cNvPr>
            <p:cNvSpPr/>
            <p:nvPr userDrawn="1"/>
          </p:nvSpPr>
          <p:spPr>
            <a:xfrm>
              <a:off x="52292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3" name="Rechthoek 142">
              <a:extLst>
                <a:ext uri="{FF2B5EF4-FFF2-40B4-BE49-F238E27FC236}">
                  <a16:creationId xmlns:a16="http://schemas.microsoft.com/office/drawing/2014/main" id="{1AD68A9B-287C-47FA-B23C-EF991C19345D}"/>
                </a:ext>
              </a:extLst>
            </p:cNvPr>
            <p:cNvSpPr/>
            <p:nvPr userDrawn="1"/>
          </p:nvSpPr>
          <p:spPr>
            <a:xfrm>
              <a:off x="66198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4" name="Rechthoek 143">
              <a:extLst>
                <a:ext uri="{FF2B5EF4-FFF2-40B4-BE49-F238E27FC236}">
                  <a16:creationId xmlns:a16="http://schemas.microsoft.com/office/drawing/2014/main" id="{E13DC975-77A9-49F1-840F-60F7F64AA0AE}"/>
                </a:ext>
              </a:extLst>
            </p:cNvPr>
            <p:cNvSpPr/>
            <p:nvPr userDrawn="1"/>
          </p:nvSpPr>
          <p:spPr>
            <a:xfrm>
              <a:off x="80105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5" name="Rechthoek 144">
              <a:extLst>
                <a:ext uri="{FF2B5EF4-FFF2-40B4-BE49-F238E27FC236}">
                  <a16:creationId xmlns:a16="http://schemas.microsoft.com/office/drawing/2014/main" id="{1F4C024A-51DC-4F32-8C8D-B2E1662EBABC}"/>
                </a:ext>
              </a:extLst>
            </p:cNvPr>
            <p:cNvSpPr/>
            <p:nvPr userDrawn="1"/>
          </p:nvSpPr>
          <p:spPr>
            <a:xfrm>
              <a:off x="94011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6" name="Rechthoek 145">
              <a:extLst>
                <a:ext uri="{FF2B5EF4-FFF2-40B4-BE49-F238E27FC236}">
                  <a16:creationId xmlns:a16="http://schemas.microsoft.com/office/drawing/2014/main" id="{7E3E9670-3B8B-4A3E-BBC8-148C50E521E5}"/>
                </a:ext>
              </a:extLst>
            </p:cNvPr>
            <p:cNvSpPr/>
            <p:nvPr userDrawn="1"/>
          </p:nvSpPr>
          <p:spPr>
            <a:xfrm>
              <a:off x="107918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7" name="Rechthoek 146">
              <a:extLst>
                <a:ext uri="{FF2B5EF4-FFF2-40B4-BE49-F238E27FC236}">
                  <a16:creationId xmlns:a16="http://schemas.microsoft.com/office/drawing/2014/main" id="{0D625E2E-D09E-4433-8635-54FE2B610D71}"/>
                </a:ext>
              </a:extLst>
            </p:cNvPr>
            <p:cNvSpPr/>
            <p:nvPr userDrawn="1"/>
          </p:nvSpPr>
          <p:spPr>
            <a:xfrm>
              <a:off x="121824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8" name="Rechthoek 147">
              <a:extLst>
                <a:ext uri="{FF2B5EF4-FFF2-40B4-BE49-F238E27FC236}">
                  <a16:creationId xmlns:a16="http://schemas.microsoft.com/office/drawing/2014/main" id="{4D0CF8CE-893C-4FC4-A604-1E1E339B55E0}"/>
                </a:ext>
              </a:extLst>
            </p:cNvPr>
            <p:cNvSpPr/>
            <p:nvPr userDrawn="1"/>
          </p:nvSpPr>
          <p:spPr>
            <a:xfrm>
              <a:off x="135731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9" name="Rechthoek 148">
              <a:extLst>
                <a:ext uri="{FF2B5EF4-FFF2-40B4-BE49-F238E27FC236}">
                  <a16:creationId xmlns:a16="http://schemas.microsoft.com/office/drawing/2014/main" id="{AA4F597F-E463-4268-91FE-0A240CFB670C}"/>
                </a:ext>
              </a:extLst>
            </p:cNvPr>
            <p:cNvSpPr/>
            <p:nvPr userDrawn="1"/>
          </p:nvSpPr>
          <p:spPr>
            <a:xfrm>
              <a:off x="149637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50" name="Rechthoek 149">
              <a:extLst>
                <a:ext uri="{FF2B5EF4-FFF2-40B4-BE49-F238E27FC236}">
                  <a16:creationId xmlns:a16="http://schemas.microsoft.com/office/drawing/2014/main" id="{322D01B1-CED0-4098-A701-3BF8B51E38E6}"/>
                </a:ext>
              </a:extLst>
            </p:cNvPr>
            <p:cNvSpPr/>
            <p:nvPr userDrawn="1"/>
          </p:nvSpPr>
          <p:spPr>
            <a:xfrm>
              <a:off x="163544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51" name="Rechthoek 150">
              <a:extLst>
                <a:ext uri="{FF2B5EF4-FFF2-40B4-BE49-F238E27FC236}">
                  <a16:creationId xmlns:a16="http://schemas.microsoft.com/office/drawing/2014/main" id="{9B29E19F-617C-43B4-81CB-8EEF9BCF4A1D}"/>
                </a:ext>
              </a:extLst>
            </p:cNvPr>
            <p:cNvSpPr/>
            <p:nvPr userDrawn="1"/>
          </p:nvSpPr>
          <p:spPr>
            <a:xfrm>
              <a:off x="9527" y="9302390"/>
              <a:ext cx="17611724"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dirty="0"/>
            </a:p>
          </p:txBody>
        </p:sp>
      </p:grpSp>
      <p:grpSp>
        <p:nvGrpSpPr>
          <p:cNvPr id="168" name="Graphic 6" hidden="1">
            <a:extLst>
              <a:ext uri="{FF2B5EF4-FFF2-40B4-BE49-F238E27FC236}">
                <a16:creationId xmlns:a16="http://schemas.microsoft.com/office/drawing/2014/main" id="{8A0AAF7F-DD0F-4CB1-A1B2-505FC4BCCC2B}"/>
              </a:ext>
            </a:extLst>
          </p:cNvPr>
          <p:cNvGrpSpPr/>
          <p:nvPr userDrawn="1"/>
        </p:nvGrpSpPr>
        <p:grpSpPr>
          <a:xfrm>
            <a:off x="-7144" y="-7144"/>
            <a:ext cx="18297525" cy="10296525"/>
            <a:chOff x="-7144" y="-7144"/>
            <a:chExt cx="18297525" cy="10296525"/>
          </a:xfrm>
          <a:solidFill>
            <a:srgbClr val="FFFFFF">
              <a:alpha val="0"/>
            </a:srgbClr>
          </a:solidFill>
        </p:grpSpPr>
        <p:sp>
          <p:nvSpPr>
            <p:cNvPr id="169" name="Vrije vorm: vorm 168">
              <a:extLst>
                <a:ext uri="{FF2B5EF4-FFF2-40B4-BE49-F238E27FC236}">
                  <a16:creationId xmlns:a16="http://schemas.microsoft.com/office/drawing/2014/main" id="{F1DCEBEA-BD51-4E6A-BDD5-B32F46FCAF21}"/>
                </a:ext>
              </a:extLst>
            </p:cNvPr>
            <p:cNvSpPr/>
            <p:nvPr/>
          </p:nvSpPr>
          <p:spPr>
            <a:xfrm>
              <a:off x="10406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dirty="0">
                <a:highlight>
                  <a:srgbClr val="FFFF00"/>
                </a:highlight>
              </a:endParaRPr>
            </a:p>
          </p:txBody>
        </p:sp>
        <p:sp>
          <p:nvSpPr>
            <p:cNvPr id="170" name="Vrije vorm: vorm 169">
              <a:extLst>
                <a:ext uri="{FF2B5EF4-FFF2-40B4-BE49-F238E27FC236}">
                  <a16:creationId xmlns:a16="http://schemas.microsoft.com/office/drawing/2014/main" id="{FD08B8C0-EAC8-4271-BD1D-93AF595C0334}"/>
                </a:ext>
              </a:extLst>
            </p:cNvPr>
            <p:cNvSpPr/>
            <p:nvPr/>
          </p:nvSpPr>
          <p:spPr>
            <a:xfrm>
              <a:off x="-7144" y="-7144"/>
              <a:ext cx="18297525" cy="10296525"/>
            </a:xfrm>
            <a:custGeom>
              <a:avLst/>
              <a:gdLst>
                <a:gd name="connsiteX0" fmla="*/ 7144 w 18297525"/>
                <a:gd name="connsiteY0" fmla="*/ 7144 h 10296525"/>
                <a:gd name="connsiteX1" fmla="*/ 18295144 w 18297525"/>
                <a:gd name="connsiteY1" fmla="*/ 7144 h 10296525"/>
                <a:gd name="connsiteX2" fmla="*/ 18295144 w 18297525"/>
                <a:gd name="connsiteY2" fmla="*/ 10294144 h 10296525"/>
                <a:gd name="connsiteX3" fmla="*/ 7144 w 18297525"/>
                <a:gd name="connsiteY3" fmla="*/ 10294144 h 10296525"/>
              </a:gdLst>
              <a:ahLst/>
              <a:cxnLst>
                <a:cxn ang="0">
                  <a:pos x="connsiteX0" y="connsiteY0"/>
                </a:cxn>
                <a:cxn ang="0">
                  <a:pos x="connsiteX1" y="connsiteY1"/>
                </a:cxn>
                <a:cxn ang="0">
                  <a:pos x="connsiteX2" y="connsiteY2"/>
                </a:cxn>
                <a:cxn ang="0">
                  <a:pos x="connsiteX3" y="connsiteY3"/>
                </a:cxn>
              </a:cxnLst>
              <a:rect l="l" t="t" r="r" b="b"/>
              <a:pathLst>
                <a:path w="18297525" h="10296525">
                  <a:moveTo>
                    <a:pt x="7144" y="7144"/>
                  </a:moveTo>
                  <a:lnTo>
                    <a:pt x="18295144" y="7144"/>
                  </a:lnTo>
                  <a:lnTo>
                    <a:pt x="18295144" y="10294144"/>
                  </a:lnTo>
                  <a:lnTo>
                    <a:pt x="7144" y="10294144"/>
                  </a:lnTo>
                  <a:close/>
                </a:path>
              </a:pathLst>
            </a:custGeom>
            <a:grpFill/>
            <a:ln w="9525" cap="flat">
              <a:solidFill>
                <a:schemeClr val="bg1">
                  <a:lumMod val="65000"/>
                </a:schemeClr>
              </a:solidFill>
              <a:prstDash val="solid"/>
              <a:miter/>
            </a:ln>
          </p:spPr>
          <p:txBody>
            <a:bodyPr rtlCol="0" anchor="ctr"/>
            <a:lstStyle/>
            <a:p>
              <a:endParaRPr lang="nl-BE" dirty="0">
                <a:highlight>
                  <a:srgbClr val="FFFF00"/>
                </a:highlight>
              </a:endParaRPr>
            </a:p>
          </p:txBody>
        </p:sp>
        <p:sp>
          <p:nvSpPr>
            <p:cNvPr id="171" name="Vrije vorm: vorm 170">
              <a:extLst>
                <a:ext uri="{FF2B5EF4-FFF2-40B4-BE49-F238E27FC236}">
                  <a16:creationId xmlns:a16="http://schemas.microsoft.com/office/drawing/2014/main" id="{92DE7A37-0B5F-4A33-8877-BF9493146315}"/>
                </a:ext>
              </a:extLst>
            </p:cNvPr>
            <p:cNvSpPr/>
            <p:nvPr/>
          </p:nvSpPr>
          <p:spPr>
            <a:xfrm>
              <a:off x="10406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2" name="Vrije vorm: vorm 171">
              <a:extLst>
                <a:ext uri="{FF2B5EF4-FFF2-40B4-BE49-F238E27FC236}">
                  <a16:creationId xmlns:a16="http://schemas.microsoft.com/office/drawing/2014/main" id="{6F8A9ABB-A2A9-490F-978E-E0F0E67708C9}"/>
                </a:ext>
              </a:extLst>
            </p:cNvPr>
            <p:cNvSpPr/>
            <p:nvPr/>
          </p:nvSpPr>
          <p:spPr>
            <a:xfrm>
              <a:off x="10406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3" name="Vrije vorm: vorm 172">
              <a:extLst>
                <a:ext uri="{FF2B5EF4-FFF2-40B4-BE49-F238E27FC236}">
                  <a16:creationId xmlns:a16="http://schemas.microsoft.com/office/drawing/2014/main" id="{E2C0164E-F16D-4328-887D-B444B8D5799F}"/>
                </a:ext>
              </a:extLst>
            </p:cNvPr>
            <p:cNvSpPr/>
            <p:nvPr/>
          </p:nvSpPr>
          <p:spPr>
            <a:xfrm>
              <a:off x="10406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4" name="Vrije vorm: vorm 173">
              <a:extLst>
                <a:ext uri="{FF2B5EF4-FFF2-40B4-BE49-F238E27FC236}">
                  <a16:creationId xmlns:a16="http://schemas.microsoft.com/office/drawing/2014/main" id="{2DFDFC57-EE90-4415-A198-64E26D72FFC4}"/>
                </a:ext>
              </a:extLst>
            </p:cNvPr>
            <p:cNvSpPr/>
            <p:nvPr/>
          </p:nvSpPr>
          <p:spPr>
            <a:xfrm>
              <a:off x="10406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5" name="Vrije vorm: vorm 174">
              <a:extLst>
                <a:ext uri="{FF2B5EF4-FFF2-40B4-BE49-F238E27FC236}">
                  <a16:creationId xmlns:a16="http://schemas.microsoft.com/office/drawing/2014/main" id="{F64CECF1-92EC-4E9F-9FAF-078C71B824C3}"/>
                </a:ext>
              </a:extLst>
            </p:cNvPr>
            <p:cNvSpPr/>
            <p:nvPr/>
          </p:nvSpPr>
          <p:spPr>
            <a:xfrm>
              <a:off x="10406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6" name="Vrije vorm: vorm 175">
              <a:extLst>
                <a:ext uri="{FF2B5EF4-FFF2-40B4-BE49-F238E27FC236}">
                  <a16:creationId xmlns:a16="http://schemas.microsoft.com/office/drawing/2014/main" id="{9CFD6479-782A-4767-BD69-EA62A2917EAC}"/>
                </a:ext>
              </a:extLst>
            </p:cNvPr>
            <p:cNvSpPr/>
            <p:nvPr/>
          </p:nvSpPr>
          <p:spPr>
            <a:xfrm>
              <a:off x="10406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7" name="Vrije vorm: vorm 176">
              <a:extLst>
                <a:ext uri="{FF2B5EF4-FFF2-40B4-BE49-F238E27FC236}">
                  <a16:creationId xmlns:a16="http://schemas.microsoft.com/office/drawing/2014/main" id="{39C87844-B0D3-4095-A2A1-66DB74BB61E7}"/>
                </a:ext>
              </a:extLst>
            </p:cNvPr>
            <p:cNvSpPr/>
            <p:nvPr/>
          </p:nvSpPr>
          <p:spPr>
            <a:xfrm>
              <a:off x="10406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8" name="Vrije vorm: vorm 177">
              <a:extLst>
                <a:ext uri="{FF2B5EF4-FFF2-40B4-BE49-F238E27FC236}">
                  <a16:creationId xmlns:a16="http://schemas.microsoft.com/office/drawing/2014/main" id="{56142EEF-703A-4C22-8198-0BA6F3C1960E}"/>
                </a:ext>
              </a:extLst>
            </p:cNvPr>
            <p:cNvSpPr/>
            <p:nvPr/>
          </p:nvSpPr>
          <p:spPr>
            <a:xfrm>
              <a:off x="10406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9" name="Vrije vorm: vorm 178">
              <a:extLst>
                <a:ext uri="{FF2B5EF4-FFF2-40B4-BE49-F238E27FC236}">
                  <a16:creationId xmlns:a16="http://schemas.microsoft.com/office/drawing/2014/main" id="{FAE584A2-2C35-47DE-8D98-FF3614A89F42}"/>
                </a:ext>
              </a:extLst>
            </p:cNvPr>
            <p:cNvSpPr/>
            <p:nvPr/>
          </p:nvSpPr>
          <p:spPr>
            <a:xfrm>
              <a:off x="10406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0" name="Vrije vorm: vorm 179">
              <a:extLst>
                <a:ext uri="{FF2B5EF4-FFF2-40B4-BE49-F238E27FC236}">
                  <a16:creationId xmlns:a16="http://schemas.microsoft.com/office/drawing/2014/main" id="{26EBDC24-CB3F-4813-9805-3A2A0D44A8ED}"/>
                </a:ext>
              </a:extLst>
            </p:cNvPr>
            <p:cNvSpPr/>
            <p:nvPr/>
          </p:nvSpPr>
          <p:spPr>
            <a:xfrm>
              <a:off x="10406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1" name="Vrije vorm: vorm 180">
              <a:extLst>
                <a:ext uri="{FF2B5EF4-FFF2-40B4-BE49-F238E27FC236}">
                  <a16:creationId xmlns:a16="http://schemas.microsoft.com/office/drawing/2014/main" id="{8A5A8701-49EC-4727-867C-68DA7013C530}"/>
                </a:ext>
              </a:extLst>
            </p:cNvPr>
            <p:cNvSpPr/>
            <p:nvPr/>
          </p:nvSpPr>
          <p:spPr>
            <a:xfrm>
              <a:off x="10406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2" name="Vrije vorm: vorm 181">
              <a:extLst>
                <a:ext uri="{FF2B5EF4-FFF2-40B4-BE49-F238E27FC236}">
                  <a16:creationId xmlns:a16="http://schemas.microsoft.com/office/drawing/2014/main" id="{37E1922D-681A-453A-BFCD-616668F2883A}"/>
                </a:ext>
              </a:extLst>
            </p:cNvPr>
            <p:cNvSpPr/>
            <p:nvPr/>
          </p:nvSpPr>
          <p:spPr>
            <a:xfrm>
              <a:off x="24312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3" name="Vrije vorm: vorm 182">
              <a:extLst>
                <a:ext uri="{FF2B5EF4-FFF2-40B4-BE49-F238E27FC236}">
                  <a16:creationId xmlns:a16="http://schemas.microsoft.com/office/drawing/2014/main" id="{497CB453-B88A-400B-840D-0DDAAE62A10F}"/>
                </a:ext>
              </a:extLst>
            </p:cNvPr>
            <p:cNvSpPr/>
            <p:nvPr/>
          </p:nvSpPr>
          <p:spPr>
            <a:xfrm>
              <a:off x="24312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4" name="Vrije vorm: vorm 183">
              <a:extLst>
                <a:ext uri="{FF2B5EF4-FFF2-40B4-BE49-F238E27FC236}">
                  <a16:creationId xmlns:a16="http://schemas.microsoft.com/office/drawing/2014/main" id="{F61CDFF9-AF0B-4065-ABB8-D597CDBA8854}"/>
                </a:ext>
              </a:extLst>
            </p:cNvPr>
            <p:cNvSpPr/>
            <p:nvPr/>
          </p:nvSpPr>
          <p:spPr>
            <a:xfrm>
              <a:off x="24312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5" name="Vrije vorm: vorm 184">
              <a:extLst>
                <a:ext uri="{FF2B5EF4-FFF2-40B4-BE49-F238E27FC236}">
                  <a16:creationId xmlns:a16="http://schemas.microsoft.com/office/drawing/2014/main" id="{E3EB7C2B-C1F9-4AFD-8882-60DA92A8ADED}"/>
                </a:ext>
              </a:extLst>
            </p:cNvPr>
            <p:cNvSpPr/>
            <p:nvPr/>
          </p:nvSpPr>
          <p:spPr>
            <a:xfrm>
              <a:off x="24312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6" name="Vrije vorm: vorm 185">
              <a:extLst>
                <a:ext uri="{FF2B5EF4-FFF2-40B4-BE49-F238E27FC236}">
                  <a16:creationId xmlns:a16="http://schemas.microsoft.com/office/drawing/2014/main" id="{489C6816-0854-40AA-ABEB-111F5910589C}"/>
                </a:ext>
              </a:extLst>
            </p:cNvPr>
            <p:cNvSpPr/>
            <p:nvPr/>
          </p:nvSpPr>
          <p:spPr>
            <a:xfrm>
              <a:off x="24312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7" name="Vrije vorm: vorm 186">
              <a:extLst>
                <a:ext uri="{FF2B5EF4-FFF2-40B4-BE49-F238E27FC236}">
                  <a16:creationId xmlns:a16="http://schemas.microsoft.com/office/drawing/2014/main" id="{0231460C-657B-4A78-8DEE-68E18F741156}"/>
                </a:ext>
              </a:extLst>
            </p:cNvPr>
            <p:cNvSpPr/>
            <p:nvPr/>
          </p:nvSpPr>
          <p:spPr>
            <a:xfrm>
              <a:off x="24312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8" name="Vrije vorm: vorm 187">
              <a:extLst>
                <a:ext uri="{FF2B5EF4-FFF2-40B4-BE49-F238E27FC236}">
                  <a16:creationId xmlns:a16="http://schemas.microsoft.com/office/drawing/2014/main" id="{B5033D87-EEDD-4F13-B0C3-CF9361532B11}"/>
                </a:ext>
              </a:extLst>
            </p:cNvPr>
            <p:cNvSpPr/>
            <p:nvPr/>
          </p:nvSpPr>
          <p:spPr>
            <a:xfrm>
              <a:off x="24312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9" name="Vrije vorm: vorm 188">
              <a:extLst>
                <a:ext uri="{FF2B5EF4-FFF2-40B4-BE49-F238E27FC236}">
                  <a16:creationId xmlns:a16="http://schemas.microsoft.com/office/drawing/2014/main" id="{7C5F0B27-3C63-42C4-8594-450FCB00312C}"/>
                </a:ext>
              </a:extLst>
            </p:cNvPr>
            <p:cNvSpPr/>
            <p:nvPr/>
          </p:nvSpPr>
          <p:spPr>
            <a:xfrm>
              <a:off x="24312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0" name="Vrije vorm: vorm 189">
              <a:extLst>
                <a:ext uri="{FF2B5EF4-FFF2-40B4-BE49-F238E27FC236}">
                  <a16:creationId xmlns:a16="http://schemas.microsoft.com/office/drawing/2014/main" id="{99F80DAA-B96E-4701-9CB5-F49111E78250}"/>
                </a:ext>
              </a:extLst>
            </p:cNvPr>
            <p:cNvSpPr/>
            <p:nvPr/>
          </p:nvSpPr>
          <p:spPr>
            <a:xfrm>
              <a:off x="24312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1" name="Vrije vorm: vorm 190">
              <a:extLst>
                <a:ext uri="{FF2B5EF4-FFF2-40B4-BE49-F238E27FC236}">
                  <a16:creationId xmlns:a16="http://schemas.microsoft.com/office/drawing/2014/main" id="{13692850-9541-4BB4-B362-AE0171ACBF31}"/>
                </a:ext>
              </a:extLst>
            </p:cNvPr>
            <p:cNvSpPr/>
            <p:nvPr/>
          </p:nvSpPr>
          <p:spPr>
            <a:xfrm>
              <a:off x="24312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2" name="Vrije vorm: vorm 191">
              <a:extLst>
                <a:ext uri="{FF2B5EF4-FFF2-40B4-BE49-F238E27FC236}">
                  <a16:creationId xmlns:a16="http://schemas.microsoft.com/office/drawing/2014/main" id="{572B36D2-56CF-4A7D-AC9B-7E969D54D4E7}"/>
                </a:ext>
              </a:extLst>
            </p:cNvPr>
            <p:cNvSpPr/>
            <p:nvPr/>
          </p:nvSpPr>
          <p:spPr>
            <a:xfrm>
              <a:off x="24312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3" name="Vrije vorm: vorm 192">
              <a:extLst>
                <a:ext uri="{FF2B5EF4-FFF2-40B4-BE49-F238E27FC236}">
                  <a16:creationId xmlns:a16="http://schemas.microsoft.com/office/drawing/2014/main" id="{A2C92572-F8D7-44A2-9D57-45E262873BB0}"/>
                </a:ext>
              </a:extLst>
            </p:cNvPr>
            <p:cNvSpPr/>
            <p:nvPr/>
          </p:nvSpPr>
          <p:spPr>
            <a:xfrm>
              <a:off x="24312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4" name="Vrije vorm: vorm 193">
              <a:extLst>
                <a:ext uri="{FF2B5EF4-FFF2-40B4-BE49-F238E27FC236}">
                  <a16:creationId xmlns:a16="http://schemas.microsoft.com/office/drawing/2014/main" id="{EB4332FB-9BEE-4210-ADF6-1A74B1ED2CB5}"/>
                </a:ext>
              </a:extLst>
            </p:cNvPr>
            <p:cNvSpPr/>
            <p:nvPr/>
          </p:nvSpPr>
          <p:spPr>
            <a:xfrm>
              <a:off x="38219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5" name="Vrije vorm: vorm 194">
              <a:extLst>
                <a:ext uri="{FF2B5EF4-FFF2-40B4-BE49-F238E27FC236}">
                  <a16:creationId xmlns:a16="http://schemas.microsoft.com/office/drawing/2014/main" id="{B93E0225-17F2-4084-9801-80F75B2958FA}"/>
                </a:ext>
              </a:extLst>
            </p:cNvPr>
            <p:cNvSpPr/>
            <p:nvPr/>
          </p:nvSpPr>
          <p:spPr>
            <a:xfrm>
              <a:off x="38219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6" name="Vrije vorm: vorm 195">
              <a:extLst>
                <a:ext uri="{FF2B5EF4-FFF2-40B4-BE49-F238E27FC236}">
                  <a16:creationId xmlns:a16="http://schemas.microsoft.com/office/drawing/2014/main" id="{3AD07331-36A6-421A-8E9A-547F75B78B3B}"/>
                </a:ext>
              </a:extLst>
            </p:cNvPr>
            <p:cNvSpPr/>
            <p:nvPr/>
          </p:nvSpPr>
          <p:spPr>
            <a:xfrm>
              <a:off x="38219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7" name="Vrije vorm: vorm 196">
              <a:extLst>
                <a:ext uri="{FF2B5EF4-FFF2-40B4-BE49-F238E27FC236}">
                  <a16:creationId xmlns:a16="http://schemas.microsoft.com/office/drawing/2014/main" id="{FF7BB381-288F-4A37-8BC1-C179199E33DB}"/>
                </a:ext>
              </a:extLst>
            </p:cNvPr>
            <p:cNvSpPr/>
            <p:nvPr/>
          </p:nvSpPr>
          <p:spPr>
            <a:xfrm>
              <a:off x="38219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8" name="Vrije vorm: vorm 197">
              <a:extLst>
                <a:ext uri="{FF2B5EF4-FFF2-40B4-BE49-F238E27FC236}">
                  <a16:creationId xmlns:a16="http://schemas.microsoft.com/office/drawing/2014/main" id="{9D36DF80-7790-4E85-AE98-3A408ECDED22}"/>
                </a:ext>
              </a:extLst>
            </p:cNvPr>
            <p:cNvSpPr/>
            <p:nvPr/>
          </p:nvSpPr>
          <p:spPr>
            <a:xfrm>
              <a:off x="38219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9" name="Vrije vorm: vorm 198">
              <a:extLst>
                <a:ext uri="{FF2B5EF4-FFF2-40B4-BE49-F238E27FC236}">
                  <a16:creationId xmlns:a16="http://schemas.microsoft.com/office/drawing/2014/main" id="{E7E2E3D6-C555-46A7-83AE-449EECD859CC}"/>
                </a:ext>
              </a:extLst>
            </p:cNvPr>
            <p:cNvSpPr/>
            <p:nvPr/>
          </p:nvSpPr>
          <p:spPr>
            <a:xfrm>
              <a:off x="38219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0" name="Vrije vorm: vorm 199">
              <a:extLst>
                <a:ext uri="{FF2B5EF4-FFF2-40B4-BE49-F238E27FC236}">
                  <a16:creationId xmlns:a16="http://schemas.microsoft.com/office/drawing/2014/main" id="{139EB61E-32AD-43B0-A56F-52E4E28A315C}"/>
                </a:ext>
              </a:extLst>
            </p:cNvPr>
            <p:cNvSpPr/>
            <p:nvPr/>
          </p:nvSpPr>
          <p:spPr>
            <a:xfrm>
              <a:off x="38219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1" name="Vrije vorm: vorm 200">
              <a:extLst>
                <a:ext uri="{FF2B5EF4-FFF2-40B4-BE49-F238E27FC236}">
                  <a16:creationId xmlns:a16="http://schemas.microsoft.com/office/drawing/2014/main" id="{3086C5A4-5E29-4518-87C8-1FA0CAE4150A}"/>
                </a:ext>
              </a:extLst>
            </p:cNvPr>
            <p:cNvSpPr/>
            <p:nvPr/>
          </p:nvSpPr>
          <p:spPr>
            <a:xfrm>
              <a:off x="38219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2" name="Vrije vorm: vorm 201">
              <a:extLst>
                <a:ext uri="{FF2B5EF4-FFF2-40B4-BE49-F238E27FC236}">
                  <a16:creationId xmlns:a16="http://schemas.microsoft.com/office/drawing/2014/main" id="{46C5339E-AB25-4978-8E9C-B3C2531EC88F}"/>
                </a:ext>
              </a:extLst>
            </p:cNvPr>
            <p:cNvSpPr/>
            <p:nvPr/>
          </p:nvSpPr>
          <p:spPr>
            <a:xfrm>
              <a:off x="38219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3" name="Vrije vorm: vorm 202">
              <a:extLst>
                <a:ext uri="{FF2B5EF4-FFF2-40B4-BE49-F238E27FC236}">
                  <a16:creationId xmlns:a16="http://schemas.microsoft.com/office/drawing/2014/main" id="{020EA7C7-EAA6-4C71-B729-64732A5C581B}"/>
                </a:ext>
              </a:extLst>
            </p:cNvPr>
            <p:cNvSpPr/>
            <p:nvPr/>
          </p:nvSpPr>
          <p:spPr>
            <a:xfrm>
              <a:off x="38219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4" name="Vrije vorm: vorm 203">
              <a:extLst>
                <a:ext uri="{FF2B5EF4-FFF2-40B4-BE49-F238E27FC236}">
                  <a16:creationId xmlns:a16="http://schemas.microsoft.com/office/drawing/2014/main" id="{E5244770-65CB-4917-A6BD-5684F23CEC98}"/>
                </a:ext>
              </a:extLst>
            </p:cNvPr>
            <p:cNvSpPr/>
            <p:nvPr/>
          </p:nvSpPr>
          <p:spPr>
            <a:xfrm>
              <a:off x="38219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5" name="Vrije vorm: vorm 204">
              <a:extLst>
                <a:ext uri="{FF2B5EF4-FFF2-40B4-BE49-F238E27FC236}">
                  <a16:creationId xmlns:a16="http://schemas.microsoft.com/office/drawing/2014/main" id="{C6DBA397-4E63-4985-BBAA-69C197879DDC}"/>
                </a:ext>
              </a:extLst>
            </p:cNvPr>
            <p:cNvSpPr/>
            <p:nvPr/>
          </p:nvSpPr>
          <p:spPr>
            <a:xfrm>
              <a:off x="38219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6" name="Vrije vorm: vorm 205">
              <a:extLst>
                <a:ext uri="{FF2B5EF4-FFF2-40B4-BE49-F238E27FC236}">
                  <a16:creationId xmlns:a16="http://schemas.microsoft.com/office/drawing/2014/main" id="{15F003C3-8CCA-44E9-A537-88A5318E3A58}"/>
                </a:ext>
              </a:extLst>
            </p:cNvPr>
            <p:cNvSpPr/>
            <p:nvPr/>
          </p:nvSpPr>
          <p:spPr>
            <a:xfrm>
              <a:off x="52125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7" name="Vrije vorm: vorm 206">
              <a:extLst>
                <a:ext uri="{FF2B5EF4-FFF2-40B4-BE49-F238E27FC236}">
                  <a16:creationId xmlns:a16="http://schemas.microsoft.com/office/drawing/2014/main" id="{793F9362-7536-4184-8AD1-13DC3CF55525}"/>
                </a:ext>
              </a:extLst>
            </p:cNvPr>
            <p:cNvSpPr/>
            <p:nvPr/>
          </p:nvSpPr>
          <p:spPr>
            <a:xfrm>
              <a:off x="52125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8" name="Vrije vorm: vorm 207">
              <a:extLst>
                <a:ext uri="{FF2B5EF4-FFF2-40B4-BE49-F238E27FC236}">
                  <a16:creationId xmlns:a16="http://schemas.microsoft.com/office/drawing/2014/main" id="{1797BBD5-DBF5-4821-BC13-134F4B742E74}"/>
                </a:ext>
              </a:extLst>
            </p:cNvPr>
            <p:cNvSpPr/>
            <p:nvPr/>
          </p:nvSpPr>
          <p:spPr>
            <a:xfrm>
              <a:off x="52125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9" name="Vrije vorm: vorm 208">
              <a:extLst>
                <a:ext uri="{FF2B5EF4-FFF2-40B4-BE49-F238E27FC236}">
                  <a16:creationId xmlns:a16="http://schemas.microsoft.com/office/drawing/2014/main" id="{E63B1547-139D-4E61-A6FF-E8DF1C73DF67}"/>
                </a:ext>
              </a:extLst>
            </p:cNvPr>
            <p:cNvSpPr/>
            <p:nvPr/>
          </p:nvSpPr>
          <p:spPr>
            <a:xfrm>
              <a:off x="52125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0" name="Vrije vorm: vorm 209">
              <a:extLst>
                <a:ext uri="{FF2B5EF4-FFF2-40B4-BE49-F238E27FC236}">
                  <a16:creationId xmlns:a16="http://schemas.microsoft.com/office/drawing/2014/main" id="{E1321F02-540A-4188-BD25-6B26E347D251}"/>
                </a:ext>
              </a:extLst>
            </p:cNvPr>
            <p:cNvSpPr/>
            <p:nvPr/>
          </p:nvSpPr>
          <p:spPr>
            <a:xfrm>
              <a:off x="52125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1" name="Vrije vorm: vorm 210">
              <a:extLst>
                <a:ext uri="{FF2B5EF4-FFF2-40B4-BE49-F238E27FC236}">
                  <a16:creationId xmlns:a16="http://schemas.microsoft.com/office/drawing/2014/main" id="{8AE1F77D-89BA-49BD-B5F6-D1D8FA420BB9}"/>
                </a:ext>
              </a:extLst>
            </p:cNvPr>
            <p:cNvSpPr/>
            <p:nvPr/>
          </p:nvSpPr>
          <p:spPr>
            <a:xfrm>
              <a:off x="52125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2" name="Vrije vorm: vorm 211">
              <a:extLst>
                <a:ext uri="{FF2B5EF4-FFF2-40B4-BE49-F238E27FC236}">
                  <a16:creationId xmlns:a16="http://schemas.microsoft.com/office/drawing/2014/main" id="{59287451-C612-464E-9C13-0A88B9F4C4AB}"/>
                </a:ext>
              </a:extLst>
            </p:cNvPr>
            <p:cNvSpPr/>
            <p:nvPr/>
          </p:nvSpPr>
          <p:spPr>
            <a:xfrm>
              <a:off x="52125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3" name="Vrije vorm: vorm 212">
              <a:extLst>
                <a:ext uri="{FF2B5EF4-FFF2-40B4-BE49-F238E27FC236}">
                  <a16:creationId xmlns:a16="http://schemas.microsoft.com/office/drawing/2014/main" id="{7C5C4F3D-241A-4EDC-9A4B-8B56C2D6E120}"/>
                </a:ext>
              </a:extLst>
            </p:cNvPr>
            <p:cNvSpPr/>
            <p:nvPr/>
          </p:nvSpPr>
          <p:spPr>
            <a:xfrm>
              <a:off x="52125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4" name="Vrije vorm: vorm 213">
              <a:extLst>
                <a:ext uri="{FF2B5EF4-FFF2-40B4-BE49-F238E27FC236}">
                  <a16:creationId xmlns:a16="http://schemas.microsoft.com/office/drawing/2014/main" id="{815F0A0A-F8FD-4E1D-8DBA-0C62D7CC2ED3}"/>
                </a:ext>
              </a:extLst>
            </p:cNvPr>
            <p:cNvSpPr/>
            <p:nvPr/>
          </p:nvSpPr>
          <p:spPr>
            <a:xfrm>
              <a:off x="52125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5" name="Vrije vorm: vorm 214">
              <a:extLst>
                <a:ext uri="{FF2B5EF4-FFF2-40B4-BE49-F238E27FC236}">
                  <a16:creationId xmlns:a16="http://schemas.microsoft.com/office/drawing/2014/main" id="{1D15493A-63D5-4610-94A8-1D841C235B47}"/>
                </a:ext>
              </a:extLst>
            </p:cNvPr>
            <p:cNvSpPr/>
            <p:nvPr/>
          </p:nvSpPr>
          <p:spPr>
            <a:xfrm>
              <a:off x="52125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6" name="Vrije vorm: vorm 215">
              <a:extLst>
                <a:ext uri="{FF2B5EF4-FFF2-40B4-BE49-F238E27FC236}">
                  <a16:creationId xmlns:a16="http://schemas.microsoft.com/office/drawing/2014/main" id="{1F0A4721-57CA-407A-86AD-742855631F0A}"/>
                </a:ext>
              </a:extLst>
            </p:cNvPr>
            <p:cNvSpPr/>
            <p:nvPr/>
          </p:nvSpPr>
          <p:spPr>
            <a:xfrm>
              <a:off x="52125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7" name="Vrije vorm: vorm 216">
              <a:extLst>
                <a:ext uri="{FF2B5EF4-FFF2-40B4-BE49-F238E27FC236}">
                  <a16:creationId xmlns:a16="http://schemas.microsoft.com/office/drawing/2014/main" id="{2EE89D6D-CABF-435D-9317-40DA8ED7ABC1}"/>
                </a:ext>
              </a:extLst>
            </p:cNvPr>
            <p:cNvSpPr/>
            <p:nvPr/>
          </p:nvSpPr>
          <p:spPr>
            <a:xfrm>
              <a:off x="52125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8" name="Vrije vorm: vorm 217">
              <a:extLst>
                <a:ext uri="{FF2B5EF4-FFF2-40B4-BE49-F238E27FC236}">
                  <a16:creationId xmlns:a16="http://schemas.microsoft.com/office/drawing/2014/main" id="{0BF7581F-74B7-4E19-A9F4-CC02C34CC7E9}"/>
                </a:ext>
              </a:extLst>
            </p:cNvPr>
            <p:cNvSpPr/>
            <p:nvPr/>
          </p:nvSpPr>
          <p:spPr>
            <a:xfrm>
              <a:off x="66032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9" name="Vrije vorm: vorm 218">
              <a:extLst>
                <a:ext uri="{FF2B5EF4-FFF2-40B4-BE49-F238E27FC236}">
                  <a16:creationId xmlns:a16="http://schemas.microsoft.com/office/drawing/2014/main" id="{B1AD4A4A-49D0-46BF-849A-1A6A3CC392CB}"/>
                </a:ext>
              </a:extLst>
            </p:cNvPr>
            <p:cNvSpPr/>
            <p:nvPr/>
          </p:nvSpPr>
          <p:spPr>
            <a:xfrm>
              <a:off x="66032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0" name="Vrije vorm: vorm 219">
              <a:extLst>
                <a:ext uri="{FF2B5EF4-FFF2-40B4-BE49-F238E27FC236}">
                  <a16:creationId xmlns:a16="http://schemas.microsoft.com/office/drawing/2014/main" id="{3A42FA4A-7FE0-4704-BDB8-238F187C36D0}"/>
                </a:ext>
              </a:extLst>
            </p:cNvPr>
            <p:cNvSpPr/>
            <p:nvPr/>
          </p:nvSpPr>
          <p:spPr>
            <a:xfrm>
              <a:off x="66032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1" name="Vrije vorm: vorm 220">
              <a:extLst>
                <a:ext uri="{FF2B5EF4-FFF2-40B4-BE49-F238E27FC236}">
                  <a16:creationId xmlns:a16="http://schemas.microsoft.com/office/drawing/2014/main" id="{E662FE9A-2DE4-4F36-A35D-992FE01D24E7}"/>
                </a:ext>
              </a:extLst>
            </p:cNvPr>
            <p:cNvSpPr/>
            <p:nvPr/>
          </p:nvSpPr>
          <p:spPr>
            <a:xfrm>
              <a:off x="66032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2" name="Vrije vorm: vorm 221">
              <a:extLst>
                <a:ext uri="{FF2B5EF4-FFF2-40B4-BE49-F238E27FC236}">
                  <a16:creationId xmlns:a16="http://schemas.microsoft.com/office/drawing/2014/main" id="{B150B04B-342B-4377-AEBB-B317ED4AC32D}"/>
                </a:ext>
              </a:extLst>
            </p:cNvPr>
            <p:cNvSpPr/>
            <p:nvPr/>
          </p:nvSpPr>
          <p:spPr>
            <a:xfrm>
              <a:off x="66032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3" name="Vrije vorm: vorm 222">
              <a:extLst>
                <a:ext uri="{FF2B5EF4-FFF2-40B4-BE49-F238E27FC236}">
                  <a16:creationId xmlns:a16="http://schemas.microsoft.com/office/drawing/2014/main" id="{921631A7-1936-4C30-8858-C3D6A4B3BB6C}"/>
                </a:ext>
              </a:extLst>
            </p:cNvPr>
            <p:cNvSpPr/>
            <p:nvPr/>
          </p:nvSpPr>
          <p:spPr>
            <a:xfrm>
              <a:off x="66032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4" name="Vrije vorm: vorm 223">
              <a:extLst>
                <a:ext uri="{FF2B5EF4-FFF2-40B4-BE49-F238E27FC236}">
                  <a16:creationId xmlns:a16="http://schemas.microsoft.com/office/drawing/2014/main" id="{12262A95-CB74-4F15-817D-705EBA84AA77}"/>
                </a:ext>
              </a:extLst>
            </p:cNvPr>
            <p:cNvSpPr/>
            <p:nvPr/>
          </p:nvSpPr>
          <p:spPr>
            <a:xfrm>
              <a:off x="66032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5" name="Vrije vorm: vorm 224">
              <a:extLst>
                <a:ext uri="{FF2B5EF4-FFF2-40B4-BE49-F238E27FC236}">
                  <a16:creationId xmlns:a16="http://schemas.microsoft.com/office/drawing/2014/main" id="{14EF9739-70DA-4D80-86B2-F24D073F288F}"/>
                </a:ext>
              </a:extLst>
            </p:cNvPr>
            <p:cNvSpPr/>
            <p:nvPr/>
          </p:nvSpPr>
          <p:spPr>
            <a:xfrm>
              <a:off x="66032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6" name="Vrije vorm: vorm 225">
              <a:extLst>
                <a:ext uri="{FF2B5EF4-FFF2-40B4-BE49-F238E27FC236}">
                  <a16:creationId xmlns:a16="http://schemas.microsoft.com/office/drawing/2014/main" id="{A33150B7-CDF3-4E5B-84E9-D946405BCB90}"/>
                </a:ext>
              </a:extLst>
            </p:cNvPr>
            <p:cNvSpPr/>
            <p:nvPr/>
          </p:nvSpPr>
          <p:spPr>
            <a:xfrm>
              <a:off x="66032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7" name="Vrije vorm: vorm 226">
              <a:extLst>
                <a:ext uri="{FF2B5EF4-FFF2-40B4-BE49-F238E27FC236}">
                  <a16:creationId xmlns:a16="http://schemas.microsoft.com/office/drawing/2014/main" id="{31037E07-93C3-45D7-9A6B-EB47AFDD527D}"/>
                </a:ext>
              </a:extLst>
            </p:cNvPr>
            <p:cNvSpPr/>
            <p:nvPr/>
          </p:nvSpPr>
          <p:spPr>
            <a:xfrm>
              <a:off x="66032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8" name="Vrije vorm: vorm 227">
              <a:extLst>
                <a:ext uri="{FF2B5EF4-FFF2-40B4-BE49-F238E27FC236}">
                  <a16:creationId xmlns:a16="http://schemas.microsoft.com/office/drawing/2014/main" id="{1B0B00C7-EB32-4F07-814B-4CE22FF3F070}"/>
                </a:ext>
              </a:extLst>
            </p:cNvPr>
            <p:cNvSpPr/>
            <p:nvPr/>
          </p:nvSpPr>
          <p:spPr>
            <a:xfrm>
              <a:off x="66032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9" name="Vrije vorm: vorm 228">
              <a:extLst>
                <a:ext uri="{FF2B5EF4-FFF2-40B4-BE49-F238E27FC236}">
                  <a16:creationId xmlns:a16="http://schemas.microsoft.com/office/drawing/2014/main" id="{A2EBA371-9949-4EAF-A654-5DBDF963E9E5}"/>
                </a:ext>
              </a:extLst>
            </p:cNvPr>
            <p:cNvSpPr/>
            <p:nvPr/>
          </p:nvSpPr>
          <p:spPr>
            <a:xfrm>
              <a:off x="66032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0" name="Vrije vorm: vorm 229">
              <a:extLst>
                <a:ext uri="{FF2B5EF4-FFF2-40B4-BE49-F238E27FC236}">
                  <a16:creationId xmlns:a16="http://schemas.microsoft.com/office/drawing/2014/main" id="{1D4F4521-E59C-409B-BE0E-C9D5AEDC2A8F}"/>
                </a:ext>
              </a:extLst>
            </p:cNvPr>
            <p:cNvSpPr/>
            <p:nvPr/>
          </p:nvSpPr>
          <p:spPr>
            <a:xfrm>
              <a:off x="79938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1" name="Vrije vorm: vorm 230">
              <a:extLst>
                <a:ext uri="{FF2B5EF4-FFF2-40B4-BE49-F238E27FC236}">
                  <a16:creationId xmlns:a16="http://schemas.microsoft.com/office/drawing/2014/main" id="{FFE49938-73CD-4832-8C49-3D82E7F6ED56}"/>
                </a:ext>
              </a:extLst>
            </p:cNvPr>
            <p:cNvSpPr/>
            <p:nvPr/>
          </p:nvSpPr>
          <p:spPr>
            <a:xfrm>
              <a:off x="79938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2" name="Vrije vorm: vorm 231">
              <a:extLst>
                <a:ext uri="{FF2B5EF4-FFF2-40B4-BE49-F238E27FC236}">
                  <a16:creationId xmlns:a16="http://schemas.microsoft.com/office/drawing/2014/main" id="{0F486BF9-F68A-49D5-906C-5568892D0886}"/>
                </a:ext>
              </a:extLst>
            </p:cNvPr>
            <p:cNvSpPr/>
            <p:nvPr/>
          </p:nvSpPr>
          <p:spPr>
            <a:xfrm>
              <a:off x="79938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3" name="Vrije vorm: vorm 232">
              <a:extLst>
                <a:ext uri="{FF2B5EF4-FFF2-40B4-BE49-F238E27FC236}">
                  <a16:creationId xmlns:a16="http://schemas.microsoft.com/office/drawing/2014/main" id="{2AFA228E-9C1A-4808-B110-207F17359D21}"/>
                </a:ext>
              </a:extLst>
            </p:cNvPr>
            <p:cNvSpPr/>
            <p:nvPr/>
          </p:nvSpPr>
          <p:spPr>
            <a:xfrm>
              <a:off x="79938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4" name="Vrije vorm: vorm 233">
              <a:extLst>
                <a:ext uri="{FF2B5EF4-FFF2-40B4-BE49-F238E27FC236}">
                  <a16:creationId xmlns:a16="http://schemas.microsoft.com/office/drawing/2014/main" id="{30436F4A-77D5-45D6-ABF3-465239315E63}"/>
                </a:ext>
              </a:extLst>
            </p:cNvPr>
            <p:cNvSpPr/>
            <p:nvPr/>
          </p:nvSpPr>
          <p:spPr>
            <a:xfrm>
              <a:off x="79938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5" name="Vrije vorm: vorm 234">
              <a:extLst>
                <a:ext uri="{FF2B5EF4-FFF2-40B4-BE49-F238E27FC236}">
                  <a16:creationId xmlns:a16="http://schemas.microsoft.com/office/drawing/2014/main" id="{6A3EC34F-07B3-4782-BF8D-19004113AB70}"/>
                </a:ext>
              </a:extLst>
            </p:cNvPr>
            <p:cNvSpPr/>
            <p:nvPr/>
          </p:nvSpPr>
          <p:spPr>
            <a:xfrm>
              <a:off x="79938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6" name="Vrije vorm: vorm 235">
              <a:extLst>
                <a:ext uri="{FF2B5EF4-FFF2-40B4-BE49-F238E27FC236}">
                  <a16:creationId xmlns:a16="http://schemas.microsoft.com/office/drawing/2014/main" id="{D4290E9C-DF79-4EE5-AEAC-AAF203C6B663}"/>
                </a:ext>
              </a:extLst>
            </p:cNvPr>
            <p:cNvSpPr/>
            <p:nvPr/>
          </p:nvSpPr>
          <p:spPr>
            <a:xfrm>
              <a:off x="79938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7" name="Vrije vorm: vorm 236">
              <a:extLst>
                <a:ext uri="{FF2B5EF4-FFF2-40B4-BE49-F238E27FC236}">
                  <a16:creationId xmlns:a16="http://schemas.microsoft.com/office/drawing/2014/main" id="{8F41F57B-9C00-47EA-9E23-DE35868286B5}"/>
                </a:ext>
              </a:extLst>
            </p:cNvPr>
            <p:cNvSpPr/>
            <p:nvPr/>
          </p:nvSpPr>
          <p:spPr>
            <a:xfrm>
              <a:off x="79938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8" name="Vrije vorm: vorm 237">
              <a:extLst>
                <a:ext uri="{FF2B5EF4-FFF2-40B4-BE49-F238E27FC236}">
                  <a16:creationId xmlns:a16="http://schemas.microsoft.com/office/drawing/2014/main" id="{9BC7717F-A995-417E-A827-2A3ADD92EEF9}"/>
                </a:ext>
              </a:extLst>
            </p:cNvPr>
            <p:cNvSpPr/>
            <p:nvPr/>
          </p:nvSpPr>
          <p:spPr>
            <a:xfrm>
              <a:off x="79938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9" name="Vrije vorm: vorm 238">
              <a:extLst>
                <a:ext uri="{FF2B5EF4-FFF2-40B4-BE49-F238E27FC236}">
                  <a16:creationId xmlns:a16="http://schemas.microsoft.com/office/drawing/2014/main" id="{5B5D8E0C-EC79-4F1F-9744-A5BA8291FF69}"/>
                </a:ext>
              </a:extLst>
            </p:cNvPr>
            <p:cNvSpPr/>
            <p:nvPr/>
          </p:nvSpPr>
          <p:spPr>
            <a:xfrm>
              <a:off x="79938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0" name="Vrije vorm: vorm 239">
              <a:extLst>
                <a:ext uri="{FF2B5EF4-FFF2-40B4-BE49-F238E27FC236}">
                  <a16:creationId xmlns:a16="http://schemas.microsoft.com/office/drawing/2014/main" id="{8162E9CB-F784-4F64-9770-F42016C04329}"/>
                </a:ext>
              </a:extLst>
            </p:cNvPr>
            <p:cNvSpPr/>
            <p:nvPr/>
          </p:nvSpPr>
          <p:spPr>
            <a:xfrm>
              <a:off x="79938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1" name="Vrije vorm: vorm 240">
              <a:extLst>
                <a:ext uri="{FF2B5EF4-FFF2-40B4-BE49-F238E27FC236}">
                  <a16:creationId xmlns:a16="http://schemas.microsoft.com/office/drawing/2014/main" id="{7A17B65B-88AE-40C2-ACA8-B2FE38B0839B}"/>
                </a:ext>
              </a:extLst>
            </p:cNvPr>
            <p:cNvSpPr/>
            <p:nvPr/>
          </p:nvSpPr>
          <p:spPr>
            <a:xfrm>
              <a:off x="79938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2" name="Vrije vorm: vorm 241">
              <a:extLst>
                <a:ext uri="{FF2B5EF4-FFF2-40B4-BE49-F238E27FC236}">
                  <a16:creationId xmlns:a16="http://schemas.microsoft.com/office/drawing/2014/main" id="{0D175333-BA59-43F8-A2B5-64FC41B9D237}"/>
                </a:ext>
              </a:extLst>
            </p:cNvPr>
            <p:cNvSpPr/>
            <p:nvPr/>
          </p:nvSpPr>
          <p:spPr>
            <a:xfrm>
              <a:off x="93845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3" name="Vrije vorm: vorm 242">
              <a:extLst>
                <a:ext uri="{FF2B5EF4-FFF2-40B4-BE49-F238E27FC236}">
                  <a16:creationId xmlns:a16="http://schemas.microsoft.com/office/drawing/2014/main" id="{199281A4-F139-4CB2-A7C8-8DB737FC596A}"/>
                </a:ext>
              </a:extLst>
            </p:cNvPr>
            <p:cNvSpPr/>
            <p:nvPr/>
          </p:nvSpPr>
          <p:spPr>
            <a:xfrm>
              <a:off x="93845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4" name="Vrije vorm: vorm 243">
              <a:extLst>
                <a:ext uri="{FF2B5EF4-FFF2-40B4-BE49-F238E27FC236}">
                  <a16:creationId xmlns:a16="http://schemas.microsoft.com/office/drawing/2014/main" id="{BEB2514B-CA36-4E88-88CB-EE2F29C56450}"/>
                </a:ext>
              </a:extLst>
            </p:cNvPr>
            <p:cNvSpPr/>
            <p:nvPr/>
          </p:nvSpPr>
          <p:spPr>
            <a:xfrm>
              <a:off x="93845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5" name="Vrije vorm: vorm 244">
              <a:extLst>
                <a:ext uri="{FF2B5EF4-FFF2-40B4-BE49-F238E27FC236}">
                  <a16:creationId xmlns:a16="http://schemas.microsoft.com/office/drawing/2014/main" id="{54F13D69-07CF-44C5-9505-0A59A32116BC}"/>
                </a:ext>
              </a:extLst>
            </p:cNvPr>
            <p:cNvSpPr/>
            <p:nvPr/>
          </p:nvSpPr>
          <p:spPr>
            <a:xfrm>
              <a:off x="93845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6" name="Vrije vorm: vorm 245">
              <a:extLst>
                <a:ext uri="{FF2B5EF4-FFF2-40B4-BE49-F238E27FC236}">
                  <a16:creationId xmlns:a16="http://schemas.microsoft.com/office/drawing/2014/main" id="{3C7CD5EC-B6DF-4DDA-8683-B42999021E21}"/>
                </a:ext>
              </a:extLst>
            </p:cNvPr>
            <p:cNvSpPr/>
            <p:nvPr/>
          </p:nvSpPr>
          <p:spPr>
            <a:xfrm>
              <a:off x="93845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7" name="Vrije vorm: vorm 246">
              <a:extLst>
                <a:ext uri="{FF2B5EF4-FFF2-40B4-BE49-F238E27FC236}">
                  <a16:creationId xmlns:a16="http://schemas.microsoft.com/office/drawing/2014/main" id="{8D9AD9E3-E25A-4320-9EF4-344AAAD0E122}"/>
                </a:ext>
              </a:extLst>
            </p:cNvPr>
            <p:cNvSpPr/>
            <p:nvPr/>
          </p:nvSpPr>
          <p:spPr>
            <a:xfrm>
              <a:off x="93845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8" name="Vrije vorm: vorm 247">
              <a:extLst>
                <a:ext uri="{FF2B5EF4-FFF2-40B4-BE49-F238E27FC236}">
                  <a16:creationId xmlns:a16="http://schemas.microsoft.com/office/drawing/2014/main" id="{1724857A-B13B-453C-85DB-A187E4C0C014}"/>
                </a:ext>
              </a:extLst>
            </p:cNvPr>
            <p:cNvSpPr/>
            <p:nvPr/>
          </p:nvSpPr>
          <p:spPr>
            <a:xfrm>
              <a:off x="93845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9" name="Vrije vorm: vorm 248">
              <a:extLst>
                <a:ext uri="{FF2B5EF4-FFF2-40B4-BE49-F238E27FC236}">
                  <a16:creationId xmlns:a16="http://schemas.microsoft.com/office/drawing/2014/main" id="{88DD47F0-CFB3-481A-985A-4FE1623C30C9}"/>
                </a:ext>
              </a:extLst>
            </p:cNvPr>
            <p:cNvSpPr/>
            <p:nvPr/>
          </p:nvSpPr>
          <p:spPr>
            <a:xfrm>
              <a:off x="93845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0" name="Vrije vorm: vorm 249">
              <a:extLst>
                <a:ext uri="{FF2B5EF4-FFF2-40B4-BE49-F238E27FC236}">
                  <a16:creationId xmlns:a16="http://schemas.microsoft.com/office/drawing/2014/main" id="{2589F8E3-DF89-4FFF-B019-29AFAAED92FB}"/>
                </a:ext>
              </a:extLst>
            </p:cNvPr>
            <p:cNvSpPr/>
            <p:nvPr/>
          </p:nvSpPr>
          <p:spPr>
            <a:xfrm>
              <a:off x="93845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1" name="Vrije vorm: vorm 250">
              <a:extLst>
                <a:ext uri="{FF2B5EF4-FFF2-40B4-BE49-F238E27FC236}">
                  <a16:creationId xmlns:a16="http://schemas.microsoft.com/office/drawing/2014/main" id="{7C4DA9BE-7C7B-43EB-853D-099B25532167}"/>
                </a:ext>
              </a:extLst>
            </p:cNvPr>
            <p:cNvSpPr/>
            <p:nvPr/>
          </p:nvSpPr>
          <p:spPr>
            <a:xfrm>
              <a:off x="93845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2" name="Vrije vorm: vorm 251">
              <a:extLst>
                <a:ext uri="{FF2B5EF4-FFF2-40B4-BE49-F238E27FC236}">
                  <a16:creationId xmlns:a16="http://schemas.microsoft.com/office/drawing/2014/main" id="{226C6566-A96D-4E30-B19E-E8B572A972A6}"/>
                </a:ext>
              </a:extLst>
            </p:cNvPr>
            <p:cNvSpPr/>
            <p:nvPr/>
          </p:nvSpPr>
          <p:spPr>
            <a:xfrm>
              <a:off x="93845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3" name="Vrije vorm: vorm 252">
              <a:extLst>
                <a:ext uri="{FF2B5EF4-FFF2-40B4-BE49-F238E27FC236}">
                  <a16:creationId xmlns:a16="http://schemas.microsoft.com/office/drawing/2014/main" id="{E245DFD3-9BBD-4F1A-B544-12271DE877B2}"/>
                </a:ext>
              </a:extLst>
            </p:cNvPr>
            <p:cNvSpPr/>
            <p:nvPr/>
          </p:nvSpPr>
          <p:spPr>
            <a:xfrm>
              <a:off x="93845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4" name="Vrije vorm: vorm 253">
              <a:extLst>
                <a:ext uri="{FF2B5EF4-FFF2-40B4-BE49-F238E27FC236}">
                  <a16:creationId xmlns:a16="http://schemas.microsoft.com/office/drawing/2014/main" id="{D95161EA-24AD-48DD-9372-44675E835550}"/>
                </a:ext>
              </a:extLst>
            </p:cNvPr>
            <p:cNvSpPr/>
            <p:nvPr/>
          </p:nvSpPr>
          <p:spPr>
            <a:xfrm>
              <a:off x="107751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5" name="Vrije vorm: vorm 254">
              <a:extLst>
                <a:ext uri="{FF2B5EF4-FFF2-40B4-BE49-F238E27FC236}">
                  <a16:creationId xmlns:a16="http://schemas.microsoft.com/office/drawing/2014/main" id="{CBD13926-04E9-4D88-ADCA-9BF422736EDC}"/>
                </a:ext>
              </a:extLst>
            </p:cNvPr>
            <p:cNvSpPr/>
            <p:nvPr/>
          </p:nvSpPr>
          <p:spPr>
            <a:xfrm>
              <a:off x="107751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6" name="Vrije vorm: vorm 255">
              <a:extLst>
                <a:ext uri="{FF2B5EF4-FFF2-40B4-BE49-F238E27FC236}">
                  <a16:creationId xmlns:a16="http://schemas.microsoft.com/office/drawing/2014/main" id="{ACB3FA1F-1790-496B-8A86-FD44BEA13282}"/>
                </a:ext>
              </a:extLst>
            </p:cNvPr>
            <p:cNvSpPr/>
            <p:nvPr/>
          </p:nvSpPr>
          <p:spPr>
            <a:xfrm>
              <a:off x="107751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7" name="Vrije vorm: vorm 256">
              <a:extLst>
                <a:ext uri="{FF2B5EF4-FFF2-40B4-BE49-F238E27FC236}">
                  <a16:creationId xmlns:a16="http://schemas.microsoft.com/office/drawing/2014/main" id="{CD8765C5-2D15-4B70-816C-2DF9D4A26093}"/>
                </a:ext>
              </a:extLst>
            </p:cNvPr>
            <p:cNvSpPr/>
            <p:nvPr/>
          </p:nvSpPr>
          <p:spPr>
            <a:xfrm>
              <a:off x="107751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8" name="Vrije vorm: vorm 257">
              <a:extLst>
                <a:ext uri="{FF2B5EF4-FFF2-40B4-BE49-F238E27FC236}">
                  <a16:creationId xmlns:a16="http://schemas.microsoft.com/office/drawing/2014/main" id="{7CFA7C81-72EF-442D-92CC-CDDFFE8648DA}"/>
                </a:ext>
              </a:extLst>
            </p:cNvPr>
            <p:cNvSpPr/>
            <p:nvPr/>
          </p:nvSpPr>
          <p:spPr>
            <a:xfrm>
              <a:off x="107751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9" name="Vrije vorm: vorm 258">
              <a:extLst>
                <a:ext uri="{FF2B5EF4-FFF2-40B4-BE49-F238E27FC236}">
                  <a16:creationId xmlns:a16="http://schemas.microsoft.com/office/drawing/2014/main" id="{33985638-E02B-47C8-A837-C5F8BDDBDCBD}"/>
                </a:ext>
              </a:extLst>
            </p:cNvPr>
            <p:cNvSpPr/>
            <p:nvPr/>
          </p:nvSpPr>
          <p:spPr>
            <a:xfrm>
              <a:off x="107751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0" name="Vrije vorm: vorm 259">
              <a:extLst>
                <a:ext uri="{FF2B5EF4-FFF2-40B4-BE49-F238E27FC236}">
                  <a16:creationId xmlns:a16="http://schemas.microsoft.com/office/drawing/2014/main" id="{748E75A6-EBE4-4D24-B51D-D8F61A8BC03F}"/>
                </a:ext>
              </a:extLst>
            </p:cNvPr>
            <p:cNvSpPr/>
            <p:nvPr/>
          </p:nvSpPr>
          <p:spPr>
            <a:xfrm>
              <a:off x="107751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1" name="Vrije vorm: vorm 260">
              <a:extLst>
                <a:ext uri="{FF2B5EF4-FFF2-40B4-BE49-F238E27FC236}">
                  <a16:creationId xmlns:a16="http://schemas.microsoft.com/office/drawing/2014/main" id="{6B00294F-4A25-4D23-94E1-6F0E33598E5A}"/>
                </a:ext>
              </a:extLst>
            </p:cNvPr>
            <p:cNvSpPr/>
            <p:nvPr/>
          </p:nvSpPr>
          <p:spPr>
            <a:xfrm>
              <a:off x="107751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2" name="Vrije vorm: vorm 261">
              <a:extLst>
                <a:ext uri="{FF2B5EF4-FFF2-40B4-BE49-F238E27FC236}">
                  <a16:creationId xmlns:a16="http://schemas.microsoft.com/office/drawing/2014/main" id="{94ED50B9-8C05-4F65-97B1-35B065E70EAB}"/>
                </a:ext>
              </a:extLst>
            </p:cNvPr>
            <p:cNvSpPr/>
            <p:nvPr/>
          </p:nvSpPr>
          <p:spPr>
            <a:xfrm>
              <a:off x="107751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3" name="Vrije vorm: vorm 262">
              <a:extLst>
                <a:ext uri="{FF2B5EF4-FFF2-40B4-BE49-F238E27FC236}">
                  <a16:creationId xmlns:a16="http://schemas.microsoft.com/office/drawing/2014/main" id="{EF0CC7DB-9979-4E90-8835-AA3B0EFDCBDD}"/>
                </a:ext>
              </a:extLst>
            </p:cNvPr>
            <p:cNvSpPr/>
            <p:nvPr/>
          </p:nvSpPr>
          <p:spPr>
            <a:xfrm>
              <a:off x="107751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4" name="Vrije vorm: vorm 263">
              <a:extLst>
                <a:ext uri="{FF2B5EF4-FFF2-40B4-BE49-F238E27FC236}">
                  <a16:creationId xmlns:a16="http://schemas.microsoft.com/office/drawing/2014/main" id="{6015355D-33D2-4E1D-8918-20E789D59A68}"/>
                </a:ext>
              </a:extLst>
            </p:cNvPr>
            <p:cNvSpPr/>
            <p:nvPr/>
          </p:nvSpPr>
          <p:spPr>
            <a:xfrm>
              <a:off x="107751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5" name="Vrije vorm: vorm 264">
              <a:extLst>
                <a:ext uri="{FF2B5EF4-FFF2-40B4-BE49-F238E27FC236}">
                  <a16:creationId xmlns:a16="http://schemas.microsoft.com/office/drawing/2014/main" id="{F01E6A87-05F9-438A-9FAA-A803531B4491}"/>
                </a:ext>
              </a:extLst>
            </p:cNvPr>
            <p:cNvSpPr/>
            <p:nvPr/>
          </p:nvSpPr>
          <p:spPr>
            <a:xfrm>
              <a:off x="107751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6" name="Vrije vorm: vorm 265">
              <a:extLst>
                <a:ext uri="{FF2B5EF4-FFF2-40B4-BE49-F238E27FC236}">
                  <a16:creationId xmlns:a16="http://schemas.microsoft.com/office/drawing/2014/main" id="{22AB7446-72D9-4C7B-85F8-1DC005F3C428}"/>
                </a:ext>
              </a:extLst>
            </p:cNvPr>
            <p:cNvSpPr/>
            <p:nvPr/>
          </p:nvSpPr>
          <p:spPr>
            <a:xfrm>
              <a:off x="121658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7" name="Vrije vorm: vorm 266">
              <a:extLst>
                <a:ext uri="{FF2B5EF4-FFF2-40B4-BE49-F238E27FC236}">
                  <a16:creationId xmlns:a16="http://schemas.microsoft.com/office/drawing/2014/main" id="{E9F73508-DB02-48FC-AB7A-3F0588C03F3A}"/>
                </a:ext>
              </a:extLst>
            </p:cNvPr>
            <p:cNvSpPr/>
            <p:nvPr/>
          </p:nvSpPr>
          <p:spPr>
            <a:xfrm>
              <a:off x="121658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8" name="Vrije vorm: vorm 267">
              <a:extLst>
                <a:ext uri="{FF2B5EF4-FFF2-40B4-BE49-F238E27FC236}">
                  <a16:creationId xmlns:a16="http://schemas.microsoft.com/office/drawing/2014/main" id="{7B0E439F-9C0F-439A-A3DF-549D2934FD37}"/>
                </a:ext>
              </a:extLst>
            </p:cNvPr>
            <p:cNvSpPr/>
            <p:nvPr/>
          </p:nvSpPr>
          <p:spPr>
            <a:xfrm>
              <a:off x="121658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9" name="Vrije vorm: vorm 268">
              <a:extLst>
                <a:ext uri="{FF2B5EF4-FFF2-40B4-BE49-F238E27FC236}">
                  <a16:creationId xmlns:a16="http://schemas.microsoft.com/office/drawing/2014/main" id="{080BDC9C-CAAF-419E-A180-50937D37C30B}"/>
                </a:ext>
              </a:extLst>
            </p:cNvPr>
            <p:cNvSpPr/>
            <p:nvPr/>
          </p:nvSpPr>
          <p:spPr>
            <a:xfrm>
              <a:off x="121658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0" name="Vrije vorm: vorm 269">
              <a:extLst>
                <a:ext uri="{FF2B5EF4-FFF2-40B4-BE49-F238E27FC236}">
                  <a16:creationId xmlns:a16="http://schemas.microsoft.com/office/drawing/2014/main" id="{614D0A52-7F45-45F6-91A1-2D61A3506347}"/>
                </a:ext>
              </a:extLst>
            </p:cNvPr>
            <p:cNvSpPr/>
            <p:nvPr/>
          </p:nvSpPr>
          <p:spPr>
            <a:xfrm>
              <a:off x="121658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1" name="Vrije vorm: vorm 270">
              <a:extLst>
                <a:ext uri="{FF2B5EF4-FFF2-40B4-BE49-F238E27FC236}">
                  <a16:creationId xmlns:a16="http://schemas.microsoft.com/office/drawing/2014/main" id="{D22BC105-797F-425A-9CAF-2622037CD94E}"/>
                </a:ext>
              </a:extLst>
            </p:cNvPr>
            <p:cNvSpPr/>
            <p:nvPr/>
          </p:nvSpPr>
          <p:spPr>
            <a:xfrm>
              <a:off x="121658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2" name="Vrije vorm: vorm 271">
              <a:extLst>
                <a:ext uri="{FF2B5EF4-FFF2-40B4-BE49-F238E27FC236}">
                  <a16:creationId xmlns:a16="http://schemas.microsoft.com/office/drawing/2014/main" id="{1804B6FC-AD3C-433B-ABFC-122C7F1A50B1}"/>
                </a:ext>
              </a:extLst>
            </p:cNvPr>
            <p:cNvSpPr/>
            <p:nvPr/>
          </p:nvSpPr>
          <p:spPr>
            <a:xfrm>
              <a:off x="121658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3" name="Vrije vorm: vorm 272">
              <a:extLst>
                <a:ext uri="{FF2B5EF4-FFF2-40B4-BE49-F238E27FC236}">
                  <a16:creationId xmlns:a16="http://schemas.microsoft.com/office/drawing/2014/main" id="{87910B5A-D3F0-400D-8C8F-B197C2E0315B}"/>
                </a:ext>
              </a:extLst>
            </p:cNvPr>
            <p:cNvSpPr/>
            <p:nvPr/>
          </p:nvSpPr>
          <p:spPr>
            <a:xfrm>
              <a:off x="121658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4" name="Vrije vorm: vorm 273">
              <a:extLst>
                <a:ext uri="{FF2B5EF4-FFF2-40B4-BE49-F238E27FC236}">
                  <a16:creationId xmlns:a16="http://schemas.microsoft.com/office/drawing/2014/main" id="{11C2B0BB-92CF-4850-AC2A-DAD9F53565B0}"/>
                </a:ext>
              </a:extLst>
            </p:cNvPr>
            <p:cNvSpPr/>
            <p:nvPr/>
          </p:nvSpPr>
          <p:spPr>
            <a:xfrm>
              <a:off x="121658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5" name="Vrije vorm: vorm 274">
              <a:extLst>
                <a:ext uri="{FF2B5EF4-FFF2-40B4-BE49-F238E27FC236}">
                  <a16:creationId xmlns:a16="http://schemas.microsoft.com/office/drawing/2014/main" id="{D95FEFB3-6BBF-4F88-AEC1-2C039BF40197}"/>
                </a:ext>
              </a:extLst>
            </p:cNvPr>
            <p:cNvSpPr/>
            <p:nvPr/>
          </p:nvSpPr>
          <p:spPr>
            <a:xfrm>
              <a:off x="121658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6" name="Vrije vorm: vorm 275">
              <a:extLst>
                <a:ext uri="{FF2B5EF4-FFF2-40B4-BE49-F238E27FC236}">
                  <a16:creationId xmlns:a16="http://schemas.microsoft.com/office/drawing/2014/main" id="{8B5243DF-2F27-4383-B5B1-AC6B3AEE3D8D}"/>
                </a:ext>
              </a:extLst>
            </p:cNvPr>
            <p:cNvSpPr/>
            <p:nvPr/>
          </p:nvSpPr>
          <p:spPr>
            <a:xfrm>
              <a:off x="121658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7" name="Vrije vorm: vorm 276">
              <a:extLst>
                <a:ext uri="{FF2B5EF4-FFF2-40B4-BE49-F238E27FC236}">
                  <a16:creationId xmlns:a16="http://schemas.microsoft.com/office/drawing/2014/main" id="{548C792A-C349-49EA-A56D-5FD40D9BDA4B}"/>
                </a:ext>
              </a:extLst>
            </p:cNvPr>
            <p:cNvSpPr/>
            <p:nvPr/>
          </p:nvSpPr>
          <p:spPr>
            <a:xfrm>
              <a:off x="121658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8" name="Vrije vorm: vorm 277">
              <a:extLst>
                <a:ext uri="{FF2B5EF4-FFF2-40B4-BE49-F238E27FC236}">
                  <a16:creationId xmlns:a16="http://schemas.microsoft.com/office/drawing/2014/main" id="{A879EFCB-22CB-4E1F-ADFB-B60FAB9EE839}"/>
                </a:ext>
              </a:extLst>
            </p:cNvPr>
            <p:cNvSpPr/>
            <p:nvPr/>
          </p:nvSpPr>
          <p:spPr>
            <a:xfrm>
              <a:off x="135564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9" name="Vrije vorm: vorm 278">
              <a:extLst>
                <a:ext uri="{FF2B5EF4-FFF2-40B4-BE49-F238E27FC236}">
                  <a16:creationId xmlns:a16="http://schemas.microsoft.com/office/drawing/2014/main" id="{DEEEEDD9-0D85-47C2-BCCC-3C4EE2B0E771}"/>
                </a:ext>
              </a:extLst>
            </p:cNvPr>
            <p:cNvSpPr/>
            <p:nvPr/>
          </p:nvSpPr>
          <p:spPr>
            <a:xfrm>
              <a:off x="135564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0" name="Vrije vorm: vorm 279">
              <a:extLst>
                <a:ext uri="{FF2B5EF4-FFF2-40B4-BE49-F238E27FC236}">
                  <a16:creationId xmlns:a16="http://schemas.microsoft.com/office/drawing/2014/main" id="{84DB55BE-4CCF-4D52-9478-755AA7EC98C1}"/>
                </a:ext>
              </a:extLst>
            </p:cNvPr>
            <p:cNvSpPr/>
            <p:nvPr/>
          </p:nvSpPr>
          <p:spPr>
            <a:xfrm>
              <a:off x="135564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1" name="Vrije vorm: vorm 280">
              <a:extLst>
                <a:ext uri="{FF2B5EF4-FFF2-40B4-BE49-F238E27FC236}">
                  <a16:creationId xmlns:a16="http://schemas.microsoft.com/office/drawing/2014/main" id="{AF2D2390-9B86-4896-9EA7-9612FB85711E}"/>
                </a:ext>
              </a:extLst>
            </p:cNvPr>
            <p:cNvSpPr/>
            <p:nvPr/>
          </p:nvSpPr>
          <p:spPr>
            <a:xfrm>
              <a:off x="135564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2" name="Vrije vorm: vorm 281">
              <a:extLst>
                <a:ext uri="{FF2B5EF4-FFF2-40B4-BE49-F238E27FC236}">
                  <a16:creationId xmlns:a16="http://schemas.microsoft.com/office/drawing/2014/main" id="{4C0E7423-BF43-4725-980A-34FA014FA767}"/>
                </a:ext>
              </a:extLst>
            </p:cNvPr>
            <p:cNvSpPr/>
            <p:nvPr/>
          </p:nvSpPr>
          <p:spPr>
            <a:xfrm>
              <a:off x="135564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3" name="Vrije vorm: vorm 282">
              <a:extLst>
                <a:ext uri="{FF2B5EF4-FFF2-40B4-BE49-F238E27FC236}">
                  <a16:creationId xmlns:a16="http://schemas.microsoft.com/office/drawing/2014/main" id="{71966838-9EB8-47F9-AB63-3DAC5496CFFD}"/>
                </a:ext>
              </a:extLst>
            </p:cNvPr>
            <p:cNvSpPr/>
            <p:nvPr/>
          </p:nvSpPr>
          <p:spPr>
            <a:xfrm>
              <a:off x="135564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4" name="Vrije vorm: vorm 283">
              <a:extLst>
                <a:ext uri="{FF2B5EF4-FFF2-40B4-BE49-F238E27FC236}">
                  <a16:creationId xmlns:a16="http://schemas.microsoft.com/office/drawing/2014/main" id="{6AB90869-2B00-4821-B200-44A5D5F5C40E}"/>
                </a:ext>
              </a:extLst>
            </p:cNvPr>
            <p:cNvSpPr/>
            <p:nvPr/>
          </p:nvSpPr>
          <p:spPr>
            <a:xfrm>
              <a:off x="135564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5" name="Vrije vorm: vorm 284">
              <a:extLst>
                <a:ext uri="{FF2B5EF4-FFF2-40B4-BE49-F238E27FC236}">
                  <a16:creationId xmlns:a16="http://schemas.microsoft.com/office/drawing/2014/main" id="{30B4F58A-33DA-46AC-B0C1-520F115FE70D}"/>
                </a:ext>
              </a:extLst>
            </p:cNvPr>
            <p:cNvSpPr/>
            <p:nvPr/>
          </p:nvSpPr>
          <p:spPr>
            <a:xfrm>
              <a:off x="135564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6" name="Vrije vorm: vorm 285">
              <a:extLst>
                <a:ext uri="{FF2B5EF4-FFF2-40B4-BE49-F238E27FC236}">
                  <a16:creationId xmlns:a16="http://schemas.microsoft.com/office/drawing/2014/main" id="{88A4FB4B-8224-44D2-A337-154B8A71A1E5}"/>
                </a:ext>
              </a:extLst>
            </p:cNvPr>
            <p:cNvSpPr/>
            <p:nvPr/>
          </p:nvSpPr>
          <p:spPr>
            <a:xfrm>
              <a:off x="135564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7" name="Vrije vorm: vorm 286">
              <a:extLst>
                <a:ext uri="{FF2B5EF4-FFF2-40B4-BE49-F238E27FC236}">
                  <a16:creationId xmlns:a16="http://schemas.microsoft.com/office/drawing/2014/main" id="{04172D06-37CB-4AD6-B377-F54981178485}"/>
                </a:ext>
              </a:extLst>
            </p:cNvPr>
            <p:cNvSpPr/>
            <p:nvPr/>
          </p:nvSpPr>
          <p:spPr>
            <a:xfrm>
              <a:off x="135564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8" name="Vrije vorm: vorm 287">
              <a:extLst>
                <a:ext uri="{FF2B5EF4-FFF2-40B4-BE49-F238E27FC236}">
                  <a16:creationId xmlns:a16="http://schemas.microsoft.com/office/drawing/2014/main" id="{CD898590-9A56-48D1-83CE-790914020D3F}"/>
                </a:ext>
              </a:extLst>
            </p:cNvPr>
            <p:cNvSpPr/>
            <p:nvPr/>
          </p:nvSpPr>
          <p:spPr>
            <a:xfrm>
              <a:off x="135564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9" name="Vrije vorm: vorm 288">
              <a:extLst>
                <a:ext uri="{FF2B5EF4-FFF2-40B4-BE49-F238E27FC236}">
                  <a16:creationId xmlns:a16="http://schemas.microsoft.com/office/drawing/2014/main" id="{83B32B6C-144A-4AF2-9C19-F2110782CDC5}"/>
                </a:ext>
              </a:extLst>
            </p:cNvPr>
            <p:cNvSpPr/>
            <p:nvPr/>
          </p:nvSpPr>
          <p:spPr>
            <a:xfrm>
              <a:off x="135564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0" name="Vrije vorm: vorm 289">
              <a:extLst>
                <a:ext uri="{FF2B5EF4-FFF2-40B4-BE49-F238E27FC236}">
                  <a16:creationId xmlns:a16="http://schemas.microsoft.com/office/drawing/2014/main" id="{0949DD4B-4317-4669-BE85-9057F5C61DAC}"/>
                </a:ext>
              </a:extLst>
            </p:cNvPr>
            <p:cNvSpPr/>
            <p:nvPr/>
          </p:nvSpPr>
          <p:spPr>
            <a:xfrm>
              <a:off x="149471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1" name="Vrije vorm: vorm 290">
              <a:extLst>
                <a:ext uri="{FF2B5EF4-FFF2-40B4-BE49-F238E27FC236}">
                  <a16:creationId xmlns:a16="http://schemas.microsoft.com/office/drawing/2014/main" id="{91C36D88-0E9E-4B86-B70B-112F890140AE}"/>
                </a:ext>
              </a:extLst>
            </p:cNvPr>
            <p:cNvSpPr/>
            <p:nvPr/>
          </p:nvSpPr>
          <p:spPr>
            <a:xfrm>
              <a:off x="149471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2" name="Vrije vorm: vorm 291">
              <a:extLst>
                <a:ext uri="{FF2B5EF4-FFF2-40B4-BE49-F238E27FC236}">
                  <a16:creationId xmlns:a16="http://schemas.microsoft.com/office/drawing/2014/main" id="{493A8652-94EC-44F5-8832-0E5B52078664}"/>
                </a:ext>
              </a:extLst>
            </p:cNvPr>
            <p:cNvSpPr/>
            <p:nvPr/>
          </p:nvSpPr>
          <p:spPr>
            <a:xfrm>
              <a:off x="149471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3" name="Vrije vorm: vorm 292">
              <a:extLst>
                <a:ext uri="{FF2B5EF4-FFF2-40B4-BE49-F238E27FC236}">
                  <a16:creationId xmlns:a16="http://schemas.microsoft.com/office/drawing/2014/main" id="{0775AFEE-9B42-4F99-94B5-5967161B6914}"/>
                </a:ext>
              </a:extLst>
            </p:cNvPr>
            <p:cNvSpPr/>
            <p:nvPr/>
          </p:nvSpPr>
          <p:spPr>
            <a:xfrm>
              <a:off x="149471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4" name="Vrije vorm: vorm 293">
              <a:extLst>
                <a:ext uri="{FF2B5EF4-FFF2-40B4-BE49-F238E27FC236}">
                  <a16:creationId xmlns:a16="http://schemas.microsoft.com/office/drawing/2014/main" id="{74130020-E86E-44F2-942D-581737FC0148}"/>
                </a:ext>
              </a:extLst>
            </p:cNvPr>
            <p:cNvSpPr/>
            <p:nvPr/>
          </p:nvSpPr>
          <p:spPr>
            <a:xfrm>
              <a:off x="149471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5" name="Vrije vorm: vorm 294">
              <a:extLst>
                <a:ext uri="{FF2B5EF4-FFF2-40B4-BE49-F238E27FC236}">
                  <a16:creationId xmlns:a16="http://schemas.microsoft.com/office/drawing/2014/main" id="{7CE82AFB-AE7D-49D8-B23D-F0816063C2FF}"/>
                </a:ext>
              </a:extLst>
            </p:cNvPr>
            <p:cNvSpPr/>
            <p:nvPr/>
          </p:nvSpPr>
          <p:spPr>
            <a:xfrm>
              <a:off x="149471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6" name="Vrije vorm: vorm 295">
              <a:extLst>
                <a:ext uri="{FF2B5EF4-FFF2-40B4-BE49-F238E27FC236}">
                  <a16:creationId xmlns:a16="http://schemas.microsoft.com/office/drawing/2014/main" id="{D0DF6A50-1F7E-409C-B554-2D46D99BE9FF}"/>
                </a:ext>
              </a:extLst>
            </p:cNvPr>
            <p:cNvSpPr/>
            <p:nvPr/>
          </p:nvSpPr>
          <p:spPr>
            <a:xfrm>
              <a:off x="149471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7" name="Vrije vorm: vorm 296">
              <a:extLst>
                <a:ext uri="{FF2B5EF4-FFF2-40B4-BE49-F238E27FC236}">
                  <a16:creationId xmlns:a16="http://schemas.microsoft.com/office/drawing/2014/main" id="{27CC0782-9D09-4503-B890-52ADCF1FF117}"/>
                </a:ext>
              </a:extLst>
            </p:cNvPr>
            <p:cNvSpPr/>
            <p:nvPr/>
          </p:nvSpPr>
          <p:spPr>
            <a:xfrm>
              <a:off x="149471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8" name="Vrije vorm: vorm 297">
              <a:extLst>
                <a:ext uri="{FF2B5EF4-FFF2-40B4-BE49-F238E27FC236}">
                  <a16:creationId xmlns:a16="http://schemas.microsoft.com/office/drawing/2014/main" id="{38057788-17E8-4311-B8BA-7B3427BE1535}"/>
                </a:ext>
              </a:extLst>
            </p:cNvPr>
            <p:cNvSpPr/>
            <p:nvPr/>
          </p:nvSpPr>
          <p:spPr>
            <a:xfrm>
              <a:off x="149471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9" name="Vrije vorm: vorm 298">
              <a:extLst>
                <a:ext uri="{FF2B5EF4-FFF2-40B4-BE49-F238E27FC236}">
                  <a16:creationId xmlns:a16="http://schemas.microsoft.com/office/drawing/2014/main" id="{2F09411C-C36C-4181-9924-5337E3B5AADA}"/>
                </a:ext>
              </a:extLst>
            </p:cNvPr>
            <p:cNvSpPr/>
            <p:nvPr/>
          </p:nvSpPr>
          <p:spPr>
            <a:xfrm>
              <a:off x="149471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0" name="Vrije vorm: vorm 299">
              <a:extLst>
                <a:ext uri="{FF2B5EF4-FFF2-40B4-BE49-F238E27FC236}">
                  <a16:creationId xmlns:a16="http://schemas.microsoft.com/office/drawing/2014/main" id="{FF54E9C0-3B3E-40B8-AA75-C9F0CBE9017C}"/>
                </a:ext>
              </a:extLst>
            </p:cNvPr>
            <p:cNvSpPr/>
            <p:nvPr/>
          </p:nvSpPr>
          <p:spPr>
            <a:xfrm>
              <a:off x="149471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1" name="Vrije vorm: vorm 300">
              <a:extLst>
                <a:ext uri="{FF2B5EF4-FFF2-40B4-BE49-F238E27FC236}">
                  <a16:creationId xmlns:a16="http://schemas.microsoft.com/office/drawing/2014/main" id="{4F1990F5-C890-43BE-8EAA-2B4919084C48}"/>
                </a:ext>
              </a:extLst>
            </p:cNvPr>
            <p:cNvSpPr/>
            <p:nvPr/>
          </p:nvSpPr>
          <p:spPr>
            <a:xfrm>
              <a:off x="149471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2" name="Vrije vorm: vorm 301">
              <a:extLst>
                <a:ext uri="{FF2B5EF4-FFF2-40B4-BE49-F238E27FC236}">
                  <a16:creationId xmlns:a16="http://schemas.microsoft.com/office/drawing/2014/main" id="{B0BB263B-B6E9-4194-BC3B-8E01BA8010ED}"/>
                </a:ext>
              </a:extLst>
            </p:cNvPr>
            <p:cNvSpPr/>
            <p:nvPr/>
          </p:nvSpPr>
          <p:spPr>
            <a:xfrm>
              <a:off x="163377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3" name="Vrije vorm: vorm 302">
              <a:extLst>
                <a:ext uri="{FF2B5EF4-FFF2-40B4-BE49-F238E27FC236}">
                  <a16:creationId xmlns:a16="http://schemas.microsoft.com/office/drawing/2014/main" id="{6EB579CC-67F4-4BF2-B7CA-8CF45EFEF164}"/>
                </a:ext>
              </a:extLst>
            </p:cNvPr>
            <p:cNvSpPr/>
            <p:nvPr/>
          </p:nvSpPr>
          <p:spPr>
            <a:xfrm>
              <a:off x="163377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4" name="Vrije vorm: vorm 303">
              <a:extLst>
                <a:ext uri="{FF2B5EF4-FFF2-40B4-BE49-F238E27FC236}">
                  <a16:creationId xmlns:a16="http://schemas.microsoft.com/office/drawing/2014/main" id="{768C3711-5C73-4CAD-A09B-8AD8D504CF6A}"/>
                </a:ext>
              </a:extLst>
            </p:cNvPr>
            <p:cNvSpPr/>
            <p:nvPr/>
          </p:nvSpPr>
          <p:spPr>
            <a:xfrm>
              <a:off x="163377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5" name="Vrije vorm: vorm 304">
              <a:extLst>
                <a:ext uri="{FF2B5EF4-FFF2-40B4-BE49-F238E27FC236}">
                  <a16:creationId xmlns:a16="http://schemas.microsoft.com/office/drawing/2014/main" id="{67BC1828-8DA8-46DC-A197-48196280F354}"/>
                </a:ext>
              </a:extLst>
            </p:cNvPr>
            <p:cNvSpPr/>
            <p:nvPr/>
          </p:nvSpPr>
          <p:spPr>
            <a:xfrm>
              <a:off x="163377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6" name="Vrije vorm: vorm 305">
              <a:extLst>
                <a:ext uri="{FF2B5EF4-FFF2-40B4-BE49-F238E27FC236}">
                  <a16:creationId xmlns:a16="http://schemas.microsoft.com/office/drawing/2014/main" id="{CFAD1716-2C85-40CD-8FD3-69A735B88467}"/>
                </a:ext>
              </a:extLst>
            </p:cNvPr>
            <p:cNvSpPr/>
            <p:nvPr/>
          </p:nvSpPr>
          <p:spPr>
            <a:xfrm>
              <a:off x="163377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7" name="Vrije vorm: vorm 306">
              <a:extLst>
                <a:ext uri="{FF2B5EF4-FFF2-40B4-BE49-F238E27FC236}">
                  <a16:creationId xmlns:a16="http://schemas.microsoft.com/office/drawing/2014/main" id="{E65EAAB6-E979-4D23-8011-C11F6740C397}"/>
                </a:ext>
              </a:extLst>
            </p:cNvPr>
            <p:cNvSpPr/>
            <p:nvPr/>
          </p:nvSpPr>
          <p:spPr>
            <a:xfrm>
              <a:off x="163377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8" name="Vrije vorm: vorm 307">
              <a:extLst>
                <a:ext uri="{FF2B5EF4-FFF2-40B4-BE49-F238E27FC236}">
                  <a16:creationId xmlns:a16="http://schemas.microsoft.com/office/drawing/2014/main" id="{DBAE8A15-9EE2-45A3-B633-3E8C2310F4C2}"/>
                </a:ext>
              </a:extLst>
            </p:cNvPr>
            <p:cNvSpPr/>
            <p:nvPr/>
          </p:nvSpPr>
          <p:spPr>
            <a:xfrm>
              <a:off x="163377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9" name="Vrije vorm: vorm 308">
              <a:extLst>
                <a:ext uri="{FF2B5EF4-FFF2-40B4-BE49-F238E27FC236}">
                  <a16:creationId xmlns:a16="http://schemas.microsoft.com/office/drawing/2014/main" id="{D753326B-8874-4E7C-AA7E-A545A47E3574}"/>
                </a:ext>
              </a:extLst>
            </p:cNvPr>
            <p:cNvSpPr/>
            <p:nvPr/>
          </p:nvSpPr>
          <p:spPr>
            <a:xfrm>
              <a:off x="163377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10" name="Vrije vorm: vorm 309">
              <a:extLst>
                <a:ext uri="{FF2B5EF4-FFF2-40B4-BE49-F238E27FC236}">
                  <a16:creationId xmlns:a16="http://schemas.microsoft.com/office/drawing/2014/main" id="{5DDD3B5E-6A57-497A-B6F4-B63BF165269B}"/>
                </a:ext>
              </a:extLst>
            </p:cNvPr>
            <p:cNvSpPr/>
            <p:nvPr/>
          </p:nvSpPr>
          <p:spPr>
            <a:xfrm>
              <a:off x="163377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11" name="Vrije vorm: vorm 310">
              <a:extLst>
                <a:ext uri="{FF2B5EF4-FFF2-40B4-BE49-F238E27FC236}">
                  <a16:creationId xmlns:a16="http://schemas.microsoft.com/office/drawing/2014/main" id="{3D08178D-F7D5-4D3A-9450-60366D69715B}"/>
                </a:ext>
              </a:extLst>
            </p:cNvPr>
            <p:cNvSpPr/>
            <p:nvPr/>
          </p:nvSpPr>
          <p:spPr>
            <a:xfrm>
              <a:off x="163377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12" name="Vrije vorm: vorm 311">
              <a:extLst>
                <a:ext uri="{FF2B5EF4-FFF2-40B4-BE49-F238E27FC236}">
                  <a16:creationId xmlns:a16="http://schemas.microsoft.com/office/drawing/2014/main" id="{EBF44C3E-9D51-4C63-B82B-3F96ADEDB96B}"/>
                </a:ext>
              </a:extLst>
            </p:cNvPr>
            <p:cNvSpPr/>
            <p:nvPr/>
          </p:nvSpPr>
          <p:spPr>
            <a:xfrm>
              <a:off x="163377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13" name="Vrije vorm: vorm 312">
              <a:extLst>
                <a:ext uri="{FF2B5EF4-FFF2-40B4-BE49-F238E27FC236}">
                  <a16:creationId xmlns:a16="http://schemas.microsoft.com/office/drawing/2014/main" id="{6BFC47CB-5B02-4DAB-A17E-F94EA310D04E}"/>
                </a:ext>
              </a:extLst>
            </p:cNvPr>
            <p:cNvSpPr/>
            <p:nvPr/>
          </p:nvSpPr>
          <p:spPr>
            <a:xfrm>
              <a:off x="163377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14" name="Vrije vorm: vorm 313">
              <a:extLst>
                <a:ext uri="{FF2B5EF4-FFF2-40B4-BE49-F238E27FC236}">
                  <a16:creationId xmlns:a16="http://schemas.microsoft.com/office/drawing/2014/main" id="{F19208B1-17AB-43B4-B0AD-E5828CAFAFB9}"/>
                </a:ext>
              </a:extLst>
            </p:cNvPr>
            <p:cNvSpPr/>
            <p:nvPr/>
          </p:nvSpPr>
          <p:spPr>
            <a:xfrm>
              <a:off x="-7144" y="9289256"/>
              <a:ext cx="17621250" cy="561975"/>
            </a:xfrm>
            <a:custGeom>
              <a:avLst/>
              <a:gdLst>
                <a:gd name="connsiteX0" fmla="*/ 7144 w 17621250"/>
                <a:gd name="connsiteY0" fmla="*/ 7144 h 561975"/>
                <a:gd name="connsiteX1" fmla="*/ 17618868 w 17621250"/>
                <a:gd name="connsiteY1" fmla="*/ 7144 h 561975"/>
                <a:gd name="connsiteX2" fmla="*/ 17618868 w 17621250"/>
                <a:gd name="connsiteY2" fmla="*/ 559594 h 561975"/>
                <a:gd name="connsiteX3" fmla="*/ 7144 w 176212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7621250" h="561975">
                  <a:moveTo>
                    <a:pt x="7144" y="7144"/>
                  </a:moveTo>
                  <a:lnTo>
                    <a:pt x="17618868" y="7144"/>
                  </a:lnTo>
                  <a:lnTo>
                    <a:pt x="17618868"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grpSp>
      <p:pic>
        <p:nvPicPr>
          <p:cNvPr id="315" name="Afbeelding 314">
            <a:extLst>
              <a:ext uri="{FF2B5EF4-FFF2-40B4-BE49-F238E27FC236}">
                <a16:creationId xmlns:a16="http://schemas.microsoft.com/office/drawing/2014/main" id="{3BF46849-40DA-4360-9135-DC7B3200D2D2}"/>
              </a:ext>
            </a:extLst>
          </p:cNvPr>
          <p:cNvPicPr>
            <a:picLocks noChangeAspect="1"/>
          </p:cNvPicPr>
          <p:nvPr userDrawn="1"/>
        </p:nvPicPr>
        <p:blipFill>
          <a:blip r:embed="rId28">
            <a:extLst>
              <a:ext uri="{28A0092B-C50C-407E-A947-70E740481C1C}">
                <a14:useLocalDpi xmlns:a14="http://schemas.microsoft.com/office/drawing/2010/main" val="0"/>
              </a:ext>
            </a:extLst>
          </a:blip>
          <a:stretch>
            <a:fillRect/>
          </a:stretch>
        </p:blipFill>
        <p:spPr>
          <a:xfrm>
            <a:off x="15988887" y="9145588"/>
            <a:ext cx="1841761" cy="943903"/>
          </a:xfrm>
          <a:prstGeom prst="rect">
            <a:avLst/>
          </a:prstGeom>
        </p:spPr>
      </p:pic>
    </p:spTree>
    <p:extLst>
      <p:ext uri="{BB962C8B-B14F-4D97-AF65-F5344CB8AC3E}">
        <p14:creationId xmlns:p14="http://schemas.microsoft.com/office/powerpoint/2010/main" val="2587856834"/>
      </p:ext>
    </p:extLst>
  </p:cSld>
  <p:clrMap bg1="lt1" tx1="dk1" bg2="lt2" tx2="dk2" accent1="accent1" accent2="accent2" accent3="accent3" accent4="accent4" accent5="accent5" accent6="accent6" hlink="hlink" folHlink="folHlink"/>
  <p:sldLayoutIdLst>
    <p:sldLayoutId id="2147483707" r:id="rId1"/>
    <p:sldLayoutId id="2147483673" r:id="rId2"/>
    <p:sldLayoutId id="2147483686" r:id="rId3"/>
    <p:sldLayoutId id="2147483708" r:id="rId4"/>
    <p:sldLayoutId id="2147483709" r:id="rId5"/>
    <p:sldLayoutId id="2147483684" r:id="rId6"/>
    <p:sldLayoutId id="2147483696" r:id="rId7"/>
    <p:sldLayoutId id="2147483688" r:id="rId8"/>
    <p:sldLayoutId id="2147483706" r:id="rId9"/>
    <p:sldLayoutId id="2147483697" r:id="rId10"/>
    <p:sldLayoutId id="2147483703" r:id="rId11"/>
    <p:sldLayoutId id="2147483687" r:id="rId12"/>
    <p:sldLayoutId id="2147483702" r:id="rId13"/>
    <p:sldLayoutId id="2147483693" r:id="rId14"/>
    <p:sldLayoutId id="2147483705" r:id="rId15"/>
    <p:sldLayoutId id="2147483698" r:id="rId16"/>
    <p:sldLayoutId id="2147483694" r:id="rId17"/>
    <p:sldLayoutId id="2147483699" r:id="rId18"/>
    <p:sldLayoutId id="2147483695" r:id="rId19"/>
    <p:sldLayoutId id="2147483700" r:id="rId20"/>
    <p:sldLayoutId id="2147483691" r:id="rId21"/>
    <p:sldLayoutId id="2147483704" r:id="rId22"/>
    <p:sldLayoutId id="2147483689" r:id="rId23"/>
    <p:sldLayoutId id="2147483692" r:id="rId24"/>
    <p:sldLayoutId id="2147483685" r:id="rId25"/>
    <p:sldLayoutId id="2147483764" r:id="rId26"/>
  </p:sldLayoutIdLst>
  <p:hf hdr="0"/>
  <p:txStyles>
    <p:titleStyle>
      <a:lvl1pPr algn="l" defTabSz="1371600" rtl="0" eaLnBrk="1" latinLnBrk="0" hangingPunct="1">
        <a:lnSpc>
          <a:spcPct val="90000"/>
        </a:lnSpc>
        <a:spcBef>
          <a:spcPct val="0"/>
        </a:spcBef>
        <a:buNone/>
        <a:defRPr sz="6600" kern="1200">
          <a:solidFill>
            <a:schemeClr val="tx1"/>
          </a:solidFill>
          <a:latin typeface="+mj-lt"/>
          <a:ea typeface="+mj-ea"/>
          <a:cs typeface="+mj-cs"/>
        </a:defRPr>
      </a:lvl1pPr>
    </p:titleStyle>
    <p:bodyStyle>
      <a:lvl1pPr marL="342900" indent="-342900" algn="l" defTabSz="1371600" rtl="0" eaLnBrk="1" latinLnBrk="0" hangingPunct="1">
        <a:lnSpc>
          <a:spcPct val="90000"/>
        </a:lnSpc>
        <a:spcBef>
          <a:spcPts val="1500"/>
        </a:spcBef>
        <a:buFont typeface="Arial" panose="020B0604020202020204" pitchFamily="34" charset="0"/>
        <a:buChar char="•"/>
        <a:defRPr sz="36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660" userDrawn="1">
          <p15:clr>
            <a:srgbClr val="5ACBF0"/>
          </p15:clr>
        </p15:guide>
        <p15:guide id="2" pos="11094" userDrawn="1">
          <p15:clr>
            <a:srgbClr val="5ACBF0"/>
          </p15:clr>
        </p15:guide>
        <p15:guide id="3" pos="5877" userDrawn="1">
          <p15:clr>
            <a:srgbClr val="5ACBF0"/>
          </p15:clr>
        </p15:guide>
        <p15:guide id="4" orient="horz" pos="1475" userDrawn="1">
          <p15:clr>
            <a:srgbClr val="5ACBF0"/>
          </p15:clr>
        </p15:guide>
        <p15:guide id="5" orient="horz" pos="5327" userDrawn="1">
          <p15:clr>
            <a:srgbClr val="5ACBF0"/>
          </p15:clr>
        </p15:guide>
        <p15:guide id="6" orient="horz" pos="5765" userDrawn="1">
          <p15:clr>
            <a:srgbClr val="5ACBF0"/>
          </p15:clr>
        </p15:guide>
        <p15:guide id="7" orient="horz" pos="1037" userDrawn="1">
          <p15:clr>
            <a:srgbClr val="5ACBF0"/>
          </p15:clr>
        </p15:guide>
        <p15:guide id="8" orient="horz" pos="3392"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16" name="balk onderaan">
            <a:extLst>
              <a:ext uri="{FF2B5EF4-FFF2-40B4-BE49-F238E27FC236}">
                <a16:creationId xmlns:a16="http://schemas.microsoft.com/office/drawing/2014/main" id="{FDF2FF41-9D14-4CCF-A57E-BD51DB27A649}"/>
              </a:ext>
            </a:extLst>
          </p:cNvPr>
          <p:cNvSpPr/>
          <p:nvPr userDrawn="1"/>
        </p:nvSpPr>
        <p:spPr>
          <a:xfrm>
            <a:off x="-7144" y="9305925"/>
            <a:ext cx="15988888" cy="548480"/>
          </a:xfrm>
          <a:custGeom>
            <a:avLst/>
            <a:gdLst>
              <a:gd name="connsiteX0" fmla="*/ 0 w 15948660"/>
              <a:gd name="connsiteY0" fmla="*/ 0 h 547688"/>
              <a:gd name="connsiteX1" fmla="*/ 15948660 w 15948660"/>
              <a:gd name="connsiteY1" fmla="*/ 0 h 547688"/>
              <a:gd name="connsiteX2" fmla="*/ 15948660 w 15948660"/>
              <a:gd name="connsiteY2" fmla="*/ 547688 h 547688"/>
              <a:gd name="connsiteX3" fmla="*/ 0 w 15948660"/>
              <a:gd name="connsiteY3" fmla="*/ 547688 h 547688"/>
              <a:gd name="connsiteX4" fmla="*/ 0 w 15948660"/>
              <a:gd name="connsiteY4" fmla="*/ 0 h 547688"/>
              <a:gd name="connsiteX0" fmla="*/ 0 w 15948660"/>
              <a:gd name="connsiteY0" fmla="*/ 0 h 547688"/>
              <a:gd name="connsiteX1" fmla="*/ 15948660 w 15948660"/>
              <a:gd name="connsiteY1" fmla="*/ 0 h 547688"/>
              <a:gd name="connsiteX2" fmla="*/ 15946734 w 15948660"/>
              <a:gd name="connsiteY2" fmla="*/ 165212 h 547688"/>
              <a:gd name="connsiteX3" fmla="*/ 15948660 w 15948660"/>
              <a:gd name="connsiteY3" fmla="*/ 547688 h 547688"/>
              <a:gd name="connsiteX4" fmla="*/ 0 w 15948660"/>
              <a:gd name="connsiteY4" fmla="*/ 547688 h 547688"/>
              <a:gd name="connsiteX5" fmla="*/ 0 w 15948660"/>
              <a:gd name="connsiteY5" fmla="*/ 0 h 547688"/>
              <a:gd name="connsiteX0" fmla="*/ 0 w 16140165"/>
              <a:gd name="connsiteY0" fmla="*/ 0 h 547688"/>
              <a:gd name="connsiteX1" fmla="*/ 15948660 w 16140165"/>
              <a:gd name="connsiteY1" fmla="*/ 0 h 547688"/>
              <a:gd name="connsiteX2" fmla="*/ 16140165 w 16140165"/>
              <a:gd name="connsiteY2" fmla="*/ 1926 h 547688"/>
              <a:gd name="connsiteX3" fmla="*/ 15948660 w 16140165"/>
              <a:gd name="connsiteY3" fmla="*/ 547688 h 547688"/>
              <a:gd name="connsiteX4" fmla="*/ 0 w 16140165"/>
              <a:gd name="connsiteY4" fmla="*/ 547688 h 547688"/>
              <a:gd name="connsiteX5" fmla="*/ 0 w 16140165"/>
              <a:gd name="connsiteY5" fmla="*/ 0 h 547688"/>
              <a:gd name="connsiteX0" fmla="*/ 0 w 16097459"/>
              <a:gd name="connsiteY0" fmla="*/ 0 h 547688"/>
              <a:gd name="connsiteX1" fmla="*/ 15948660 w 16097459"/>
              <a:gd name="connsiteY1" fmla="*/ 0 h 547688"/>
              <a:gd name="connsiteX2" fmla="*/ 16097459 w 16097459"/>
              <a:gd name="connsiteY2" fmla="*/ 122506 h 547688"/>
              <a:gd name="connsiteX3" fmla="*/ 15948660 w 16097459"/>
              <a:gd name="connsiteY3" fmla="*/ 547688 h 547688"/>
              <a:gd name="connsiteX4" fmla="*/ 0 w 16097459"/>
              <a:gd name="connsiteY4" fmla="*/ 547688 h 547688"/>
              <a:gd name="connsiteX5" fmla="*/ 0 w 16097459"/>
              <a:gd name="connsiteY5" fmla="*/ 0 h 547688"/>
              <a:gd name="connsiteX0" fmla="*/ 0 w 16135140"/>
              <a:gd name="connsiteY0" fmla="*/ 586 h 548274"/>
              <a:gd name="connsiteX1" fmla="*/ 15948660 w 16135140"/>
              <a:gd name="connsiteY1" fmla="*/ 586 h 548274"/>
              <a:gd name="connsiteX2" fmla="*/ 16135140 w 16135140"/>
              <a:gd name="connsiteY2" fmla="*/ 0 h 548274"/>
              <a:gd name="connsiteX3" fmla="*/ 15948660 w 16135140"/>
              <a:gd name="connsiteY3" fmla="*/ 548274 h 548274"/>
              <a:gd name="connsiteX4" fmla="*/ 0 w 16135140"/>
              <a:gd name="connsiteY4" fmla="*/ 548274 h 548274"/>
              <a:gd name="connsiteX5" fmla="*/ 0 w 16135140"/>
              <a:gd name="connsiteY5" fmla="*/ 586 h 548274"/>
              <a:gd name="connsiteX0" fmla="*/ 0 w 16135140"/>
              <a:gd name="connsiteY0" fmla="*/ 792 h 548480"/>
              <a:gd name="connsiteX1" fmla="*/ 148633 w 16135140"/>
              <a:gd name="connsiteY1" fmla="*/ 0 h 548480"/>
              <a:gd name="connsiteX2" fmla="*/ 15948660 w 16135140"/>
              <a:gd name="connsiteY2" fmla="*/ 792 h 548480"/>
              <a:gd name="connsiteX3" fmla="*/ 16135140 w 16135140"/>
              <a:gd name="connsiteY3" fmla="*/ 206 h 548480"/>
              <a:gd name="connsiteX4" fmla="*/ 15948660 w 16135140"/>
              <a:gd name="connsiteY4" fmla="*/ 548480 h 548480"/>
              <a:gd name="connsiteX5" fmla="*/ 0 w 16135140"/>
              <a:gd name="connsiteY5" fmla="*/ 548480 h 548480"/>
              <a:gd name="connsiteX6" fmla="*/ 0 w 16135140"/>
              <a:gd name="connsiteY6" fmla="*/ 792 h 548480"/>
              <a:gd name="connsiteX0" fmla="*/ 0 w 16135140"/>
              <a:gd name="connsiteY0" fmla="*/ 792 h 548480"/>
              <a:gd name="connsiteX1" fmla="*/ 148633 w 16135140"/>
              <a:gd name="connsiteY1" fmla="*/ 0 h 548480"/>
              <a:gd name="connsiteX2" fmla="*/ 15948660 w 16135140"/>
              <a:gd name="connsiteY2" fmla="*/ 792 h 548480"/>
              <a:gd name="connsiteX3" fmla="*/ 16135140 w 16135140"/>
              <a:gd name="connsiteY3" fmla="*/ 206 h 548480"/>
              <a:gd name="connsiteX4" fmla="*/ 15948660 w 16135140"/>
              <a:gd name="connsiteY4" fmla="*/ 548480 h 548480"/>
              <a:gd name="connsiteX5" fmla="*/ 146252 w 16135140"/>
              <a:gd name="connsiteY5" fmla="*/ 547688 h 548480"/>
              <a:gd name="connsiteX6" fmla="*/ 0 w 16135140"/>
              <a:gd name="connsiteY6" fmla="*/ 548480 h 548480"/>
              <a:gd name="connsiteX7" fmla="*/ 0 w 16135140"/>
              <a:gd name="connsiteY7" fmla="*/ 792 h 548480"/>
              <a:gd name="connsiteX0" fmla="*/ 0 w 16135140"/>
              <a:gd name="connsiteY0" fmla="*/ 548480 h 548480"/>
              <a:gd name="connsiteX1" fmla="*/ 148633 w 16135140"/>
              <a:gd name="connsiteY1" fmla="*/ 0 h 548480"/>
              <a:gd name="connsiteX2" fmla="*/ 15948660 w 16135140"/>
              <a:gd name="connsiteY2" fmla="*/ 792 h 548480"/>
              <a:gd name="connsiteX3" fmla="*/ 16135140 w 16135140"/>
              <a:gd name="connsiteY3" fmla="*/ 206 h 548480"/>
              <a:gd name="connsiteX4" fmla="*/ 15948660 w 16135140"/>
              <a:gd name="connsiteY4" fmla="*/ 548480 h 548480"/>
              <a:gd name="connsiteX5" fmla="*/ 146252 w 16135140"/>
              <a:gd name="connsiteY5" fmla="*/ 547688 h 548480"/>
              <a:gd name="connsiteX6" fmla="*/ 0 w 16135140"/>
              <a:gd name="connsiteY6" fmla="*/ 548480 h 548480"/>
              <a:gd name="connsiteX0" fmla="*/ 0 w 15988888"/>
              <a:gd name="connsiteY0" fmla="*/ 547688 h 548480"/>
              <a:gd name="connsiteX1" fmla="*/ 2381 w 15988888"/>
              <a:gd name="connsiteY1" fmla="*/ 0 h 548480"/>
              <a:gd name="connsiteX2" fmla="*/ 15802408 w 15988888"/>
              <a:gd name="connsiteY2" fmla="*/ 792 h 548480"/>
              <a:gd name="connsiteX3" fmla="*/ 15988888 w 15988888"/>
              <a:gd name="connsiteY3" fmla="*/ 206 h 548480"/>
              <a:gd name="connsiteX4" fmla="*/ 15802408 w 15988888"/>
              <a:gd name="connsiteY4" fmla="*/ 548480 h 548480"/>
              <a:gd name="connsiteX5" fmla="*/ 0 w 15988888"/>
              <a:gd name="connsiteY5" fmla="*/ 547688 h 548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988888" h="548480">
                <a:moveTo>
                  <a:pt x="0" y="547688"/>
                </a:moveTo>
                <a:cubicBezTo>
                  <a:pt x="794" y="365125"/>
                  <a:pt x="1587" y="182563"/>
                  <a:pt x="2381" y="0"/>
                </a:cubicBezTo>
                <a:lnTo>
                  <a:pt x="15802408" y="792"/>
                </a:lnTo>
                <a:lnTo>
                  <a:pt x="15988888" y="206"/>
                </a:lnTo>
                <a:lnTo>
                  <a:pt x="15802408" y="548480"/>
                </a:lnTo>
                <a:lnTo>
                  <a:pt x="0" y="547688"/>
                </a:lnTo>
                <a:close/>
              </a:path>
            </a:pathLst>
          </a:custGeom>
          <a:solidFill>
            <a:srgbClr val="44C8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 name="Title Placeholder 1"/>
          <p:cNvSpPr>
            <a:spLocks noGrp="1"/>
          </p:cNvSpPr>
          <p:nvPr>
            <p:ph type="title"/>
          </p:nvPr>
        </p:nvSpPr>
        <p:spPr>
          <a:xfrm>
            <a:off x="1257300" y="547688"/>
            <a:ext cx="15773400" cy="1988345"/>
          </a:xfrm>
          <a:prstGeom prst="rect">
            <a:avLst/>
          </a:prstGeom>
        </p:spPr>
        <p:txBody>
          <a:bodyPr vert="horz" lIns="91440" tIns="45720" rIns="91440" bIns="45720" rtlCol="0" anchor="ctr">
            <a:normAutofit/>
          </a:bodyPr>
          <a:lstStyle/>
          <a:p>
            <a:r>
              <a:rPr lang="en-GB" noProof="0"/>
              <a:t>Klik om stijl te bewerken</a:t>
            </a:r>
          </a:p>
        </p:txBody>
      </p:sp>
      <p:sp>
        <p:nvSpPr>
          <p:cNvPr id="3" name="Text Placeholder 2"/>
          <p:cNvSpPr>
            <a:spLocks noGrp="1"/>
          </p:cNvSpPr>
          <p:nvPr>
            <p:ph type="body" idx="1"/>
          </p:nvPr>
        </p:nvSpPr>
        <p:spPr>
          <a:xfrm>
            <a:off x="1047749" y="2337516"/>
            <a:ext cx="15773400" cy="6527007"/>
          </a:xfrm>
          <a:prstGeom prst="rect">
            <a:avLst/>
          </a:prstGeom>
        </p:spPr>
        <p:txBody>
          <a:bodyPr vert="horz" lIns="91440" tIns="45720" rIns="91440" bIns="45720" rtlCol="0">
            <a:noAutofit/>
          </a:bodyPr>
          <a:lstStyle/>
          <a:p>
            <a:pPr lvl="0"/>
            <a:r>
              <a:rPr lang="en-GB" noProof="0"/>
              <a:t>Tekststijl van het model bewerken</a:t>
            </a:r>
          </a:p>
          <a:p>
            <a:pPr lvl="1"/>
            <a:r>
              <a:rPr lang="en-GB" noProof="0"/>
              <a:t>Tweede niveau</a:t>
            </a:r>
          </a:p>
          <a:p>
            <a:pPr lvl="2"/>
            <a:r>
              <a:rPr lang="en-GB" noProof="0"/>
              <a:t>Derde niveau</a:t>
            </a:r>
          </a:p>
          <a:p>
            <a:pPr lvl="3"/>
            <a:r>
              <a:rPr lang="en-GB" noProof="0"/>
              <a:t>Vierde niveau</a:t>
            </a:r>
          </a:p>
          <a:p>
            <a:pPr lvl="4"/>
            <a:r>
              <a:rPr lang="en-GB" noProof="0"/>
              <a:t>Vijfde niveau</a:t>
            </a:r>
          </a:p>
        </p:txBody>
      </p:sp>
      <p:sp>
        <p:nvSpPr>
          <p:cNvPr id="4" name="Date Placeholder 3"/>
          <p:cNvSpPr>
            <a:spLocks noGrp="1"/>
          </p:cNvSpPr>
          <p:nvPr>
            <p:ph type="dt" sz="half" idx="2"/>
          </p:nvPr>
        </p:nvSpPr>
        <p:spPr>
          <a:xfrm>
            <a:off x="1057275" y="9306717"/>
            <a:ext cx="4114800" cy="547688"/>
          </a:xfrm>
          <a:prstGeom prst="rect">
            <a:avLst/>
          </a:prstGeom>
        </p:spPr>
        <p:txBody>
          <a:bodyPr vert="horz" lIns="91440" tIns="45720" rIns="91440" bIns="45720" rtlCol="0" anchor="ctr"/>
          <a:lstStyle>
            <a:lvl1pPr algn="l">
              <a:defRPr sz="1800">
                <a:solidFill>
                  <a:schemeClr val="tx1">
                    <a:tint val="75000"/>
                  </a:schemeClr>
                </a:solidFill>
              </a:defRPr>
            </a:lvl1pPr>
          </a:lstStyle>
          <a:p>
            <a:fld id="{68416DE8-2541-43DC-A43F-D9DA08756898}" type="datetime1">
              <a:rPr lang="nl-BE" smtClean="0"/>
              <a:t>22/10/2021</a:t>
            </a:fld>
            <a:endParaRPr lang="nl-BE"/>
          </a:p>
        </p:txBody>
      </p:sp>
      <p:sp>
        <p:nvSpPr>
          <p:cNvPr id="5" name="Footer Placeholder 4"/>
          <p:cNvSpPr>
            <a:spLocks noGrp="1"/>
          </p:cNvSpPr>
          <p:nvPr>
            <p:ph type="ftr" sz="quarter" idx="3"/>
          </p:nvPr>
        </p:nvSpPr>
        <p:spPr>
          <a:xfrm>
            <a:off x="5729289" y="9306717"/>
            <a:ext cx="6172200" cy="547688"/>
          </a:xfrm>
          <a:prstGeom prst="rect">
            <a:avLst/>
          </a:prstGeom>
        </p:spPr>
        <p:txBody>
          <a:bodyPr vert="horz" lIns="91440" tIns="45720" rIns="91440" bIns="45720" rtlCol="0" anchor="ctr"/>
          <a:lstStyle>
            <a:lvl1pPr algn="ctr">
              <a:defRPr sz="1800">
                <a:solidFill>
                  <a:schemeClr val="tx1">
                    <a:tint val="75000"/>
                  </a:schemeClr>
                </a:solidFill>
              </a:defRPr>
            </a:lvl1pPr>
          </a:lstStyle>
          <a:p>
            <a:r>
              <a:rPr lang="nl-BE" dirty="0"/>
              <a:t>voettekst</a:t>
            </a:r>
          </a:p>
        </p:txBody>
      </p:sp>
      <p:sp>
        <p:nvSpPr>
          <p:cNvPr id="6" name="Slide Number Placeholder 5"/>
          <p:cNvSpPr>
            <a:spLocks noGrp="1"/>
          </p:cNvSpPr>
          <p:nvPr>
            <p:ph type="sldNum" sz="quarter" idx="4"/>
          </p:nvPr>
        </p:nvSpPr>
        <p:spPr>
          <a:xfrm>
            <a:off x="11901489" y="9306717"/>
            <a:ext cx="4114800" cy="547688"/>
          </a:xfrm>
          <a:prstGeom prst="rect">
            <a:avLst/>
          </a:prstGeom>
        </p:spPr>
        <p:txBody>
          <a:bodyPr vert="horz" lIns="91440" tIns="45720" rIns="91440" bIns="45720" rtlCol="0" anchor="ctr"/>
          <a:lstStyle>
            <a:lvl1pPr algn="r">
              <a:defRPr sz="1800">
                <a:solidFill>
                  <a:schemeClr val="tx1">
                    <a:tint val="75000"/>
                  </a:schemeClr>
                </a:solidFill>
              </a:defRPr>
            </a:lvl1pPr>
          </a:lstStyle>
          <a:p>
            <a:fld id="{B7527A74-2D87-4307-9531-5A57D9647EEB}" type="slidenum">
              <a:rPr lang="nl-BE" smtClean="0"/>
              <a:t>‹#›</a:t>
            </a:fld>
            <a:endParaRPr lang="nl-BE"/>
          </a:p>
        </p:txBody>
      </p:sp>
      <p:grpSp>
        <p:nvGrpSpPr>
          <p:cNvPr id="152" name="Groep 151" hidden="1">
            <a:extLst>
              <a:ext uri="{FF2B5EF4-FFF2-40B4-BE49-F238E27FC236}">
                <a16:creationId xmlns:a16="http://schemas.microsoft.com/office/drawing/2014/main" id="{96D591AC-52D8-450B-929B-963FCE587E09}"/>
              </a:ext>
            </a:extLst>
          </p:cNvPr>
          <p:cNvGrpSpPr/>
          <p:nvPr userDrawn="1"/>
        </p:nvGrpSpPr>
        <p:grpSpPr>
          <a:xfrm>
            <a:off x="9527" y="947736"/>
            <a:ext cx="17611724" cy="8907104"/>
            <a:chOff x="9527" y="947736"/>
            <a:chExt cx="17611724" cy="8907104"/>
          </a:xfrm>
        </p:grpSpPr>
        <p:sp>
          <p:nvSpPr>
            <p:cNvPr id="7" name="Rechthoek 6">
              <a:extLst>
                <a:ext uri="{FF2B5EF4-FFF2-40B4-BE49-F238E27FC236}">
                  <a16:creationId xmlns:a16="http://schemas.microsoft.com/office/drawing/2014/main" id="{5B1AEF50-9B49-4815-9BCD-F811CCBDE96D}"/>
                </a:ext>
              </a:extLst>
            </p:cNvPr>
            <p:cNvSpPr/>
            <p:nvPr userDrawn="1"/>
          </p:nvSpPr>
          <p:spPr>
            <a:xfrm>
              <a:off x="10477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 name="Rechthoek 7">
              <a:extLst>
                <a:ext uri="{FF2B5EF4-FFF2-40B4-BE49-F238E27FC236}">
                  <a16:creationId xmlns:a16="http://schemas.microsoft.com/office/drawing/2014/main" id="{0013E965-4C91-4629-BCBA-309E276519D8}"/>
                </a:ext>
              </a:extLst>
            </p:cNvPr>
            <p:cNvSpPr/>
            <p:nvPr userDrawn="1"/>
          </p:nvSpPr>
          <p:spPr>
            <a:xfrm>
              <a:off x="24383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 name="Rechthoek 8">
              <a:extLst>
                <a:ext uri="{FF2B5EF4-FFF2-40B4-BE49-F238E27FC236}">
                  <a16:creationId xmlns:a16="http://schemas.microsoft.com/office/drawing/2014/main" id="{047CC3E9-FE23-40FA-9105-06386A47988D}"/>
                </a:ext>
              </a:extLst>
            </p:cNvPr>
            <p:cNvSpPr/>
            <p:nvPr userDrawn="1"/>
          </p:nvSpPr>
          <p:spPr>
            <a:xfrm>
              <a:off x="38290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 name="Rechthoek 9">
              <a:extLst>
                <a:ext uri="{FF2B5EF4-FFF2-40B4-BE49-F238E27FC236}">
                  <a16:creationId xmlns:a16="http://schemas.microsoft.com/office/drawing/2014/main" id="{704AFB39-29E5-466B-8080-603EA16E9769}"/>
                </a:ext>
              </a:extLst>
            </p:cNvPr>
            <p:cNvSpPr/>
            <p:nvPr userDrawn="1"/>
          </p:nvSpPr>
          <p:spPr>
            <a:xfrm>
              <a:off x="52196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 name="Rechthoek 10">
              <a:extLst>
                <a:ext uri="{FF2B5EF4-FFF2-40B4-BE49-F238E27FC236}">
                  <a16:creationId xmlns:a16="http://schemas.microsoft.com/office/drawing/2014/main" id="{DE95F01D-AC89-4487-8D71-820D19C2A798}"/>
                </a:ext>
              </a:extLst>
            </p:cNvPr>
            <p:cNvSpPr/>
            <p:nvPr userDrawn="1"/>
          </p:nvSpPr>
          <p:spPr>
            <a:xfrm>
              <a:off x="66103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 name="Rechthoek 11">
              <a:extLst>
                <a:ext uri="{FF2B5EF4-FFF2-40B4-BE49-F238E27FC236}">
                  <a16:creationId xmlns:a16="http://schemas.microsoft.com/office/drawing/2014/main" id="{8EE87473-DF20-454E-956D-868992DD95E3}"/>
                </a:ext>
              </a:extLst>
            </p:cNvPr>
            <p:cNvSpPr/>
            <p:nvPr userDrawn="1"/>
          </p:nvSpPr>
          <p:spPr>
            <a:xfrm>
              <a:off x="80009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 name="Rechthoek 12">
              <a:extLst>
                <a:ext uri="{FF2B5EF4-FFF2-40B4-BE49-F238E27FC236}">
                  <a16:creationId xmlns:a16="http://schemas.microsoft.com/office/drawing/2014/main" id="{874F403E-C1C5-49A1-AB1E-D952ECD1A3C0}"/>
                </a:ext>
              </a:extLst>
            </p:cNvPr>
            <p:cNvSpPr/>
            <p:nvPr userDrawn="1"/>
          </p:nvSpPr>
          <p:spPr>
            <a:xfrm>
              <a:off x="93916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 name="Rechthoek 13">
              <a:extLst>
                <a:ext uri="{FF2B5EF4-FFF2-40B4-BE49-F238E27FC236}">
                  <a16:creationId xmlns:a16="http://schemas.microsoft.com/office/drawing/2014/main" id="{C9E884AD-0FEF-4BD2-A998-8599C8373C3C}"/>
                </a:ext>
              </a:extLst>
            </p:cNvPr>
            <p:cNvSpPr/>
            <p:nvPr userDrawn="1"/>
          </p:nvSpPr>
          <p:spPr>
            <a:xfrm>
              <a:off x="107822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5" name="Rechthoek 14">
              <a:extLst>
                <a:ext uri="{FF2B5EF4-FFF2-40B4-BE49-F238E27FC236}">
                  <a16:creationId xmlns:a16="http://schemas.microsoft.com/office/drawing/2014/main" id="{D256C055-1080-43A4-B77B-BE6AF35B62D4}"/>
                </a:ext>
              </a:extLst>
            </p:cNvPr>
            <p:cNvSpPr/>
            <p:nvPr userDrawn="1"/>
          </p:nvSpPr>
          <p:spPr>
            <a:xfrm>
              <a:off x="121729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6" name="Rechthoek 15">
              <a:extLst>
                <a:ext uri="{FF2B5EF4-FFF2-40B4-BE49-F238E27FC236}">
                  <a16:creationId xmlns:a16="http://schemas.microsoft.com/office/drawing/2014/main" id="{49150C84-EC4E-49DC-A50B-8CB65A5B4E38}"/>
                </a:ext>
              </a:extLst>
            </p:cNvPr>
            <p:cNvSpPr/>
            <p:nvPr userDrawn="1"/>
          </p:nvSpPr>
          <p:spPr>
            <a:xfrm>
              <a:off x="135635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7" name="Rechthoek 16">
              <a:extLst>
                <a:ext uri="{FF2B5EF4-FFF2-40B4-BE49-F238E27FC236}">
                  <a16:creationId xmlns:a16="http://schemas.microsoft.com/office/drawing/2014/main" id="{768696D7-C9AD-4261-951F-6EEC883DEF55}"/>
                </a:ext>
              </a:extLst>
            </p:cNvPr>
            <p:cNvSpPr/>
            <p:nvPr userDrawn="1"/>
          </p:nvSpPr>
          <p:spPr>
            <a:xfrm>
              <a:off x="149542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8" name="Rechthoek 17">
              <a:extLst>
                <a:ext uri="{FF2B5EF4-FFF2-40B4-BE49-F238E27FC236}">
                  <a16:creationId xmlns:a16="http://schemas.microsoft.com/office/drawing/2014/main" id="{4F32DDC9-5209-4AF1-94DC-0436FEBA7E19}"/>
                </a:ext>
              </a:extLst>
            </p:cNvPr>
            <p:cNvSpPr/>
            <p:nvPr userDrawn="1"/>
          </p:nvSpPr>
          <p:spPr>
            <a:xfrm>
              <a:off x="163448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9" name="Rechthoek 18">
              <a:extLst>
                <a:ext uri="{FF2B5EF4-FFF2-40B4-BE49-F238E27FC236}">
                  <a16:creationId xmlns:a16="http://schemas.microsoft.com/office/drawing/2014/main" id="{FE41BF45-0904-4462-9B83-6771D719E1DC}"/>
                </a:ext>
              </a:extLst>
            </p:cNvPr>
            <p:cNvSpPr/>
            <p:nvPr userDrawn="1"/>
          </p:nvSpPr>
          <p:spPr>
            <a:xfrm>
              <a:off x="10477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0" name="Rechthoek 19">
              <a:extLst>
                <a:ext uri="{FF2B5EF4-FFF2-40B4-BE49-F238E27FC236}">
                  <a16:creationId xmlns:a16="http://schemas.microsoft.com/office/drawing/2014/main" id="{E6E4105E-EDE3-4A6A-9137-9B893F07821C}"/>
                </a:ext>
              </a:extLst>
            </p:cNvPr>
            <p:cNvSpPr/>
            <p:nvPr userDrawn="1"/>
          </p:nvSpPr>
          <p:spPr>
            <a:xfrm>
              <a:off x="24383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1" name="Rechthoek 20">
              <a:extLst>
                <a:ext uri="{FF2B5EF4-FFF2-40B4-BE49-F238E27FC236}">
                  <a16:creationId xmlns:a16="http://schemas.microsoft.com/office/drawing/2014/main" id="{18BD591C-60CB-40FE-A88E-508FADBCFFE2}"/>
                </a:ext>
              </a:extLst>
            </p:cNvPr>
            <p:cNvSpPr/>
            <p:nvPr userDrawn="1"/>
          </p:nvSpPr>
          <p:spPr>
            <a:xfrm>
              <a:off x="38290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2" name="Rechthoek 21">
              <a:extLst>
                <a:ext uri="{FF2B5EF4-FFF2-40B4-BE49-F238E27FC236}">
                  <a16:creationId xmlns:a16="http://schemas.microsoft.com/office/drawing/2014/main" id="{65DAAF1A-E757-47AD-BBA1-2678A21A485D}"/>
                </a:ext>
              </a:extLst>
            </p:cNvPr>
            <p:cNvSpPr/>
            <p:nvPr userDrawn="1"/>
          </p:nvSpPr>
          <p:spPr>
            <a:xfrm>
              <a:off x="52196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3" name="Rechthoek 22">
              <a:extLst>
                <a:ext uri="{FF2B5EF4-FFF2-40B4-BE49-F238E27FC236}">
                  <a16:creationId xmlns:a16="http://schemas.microsoft.com/office/drawing/2014/main" id="{870D86A4-B151-4487-8A41-8610F56D0D9E}"/>
                </a:ext>
              </a:extLst>
            </p:cNvPr>
            <p:cNvSpPr/>
            <p:nvPr userDrawn="1"/>
          </p:nvSpPr>
          <p:spPr>
            <a:xfrm>
              <a:off x="66103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4" name="Rechthoek 23">
              <a:extLst>
                <a:ext uri="{FF2B5EF4-FFF2-40B4-BE49-F238E27FC236}">
                  <a16:creationId xmlns:a16="http://schemas.microsoft.com/office/drawing/2014/main" id="{C4A5E95D-002F-40B3-A01A-A1CD9A8BD77A}"/>
                </a:ext>
              </a:extLst>
            </p:cNvPr>
            <p:cNvSpPr/>
            <p:nvPr userDrawn="1"/>
          </p:nvSpPr>
          <p:spPr>
            <a:xfrm>
              <a:off x="80009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5" name="Rechthoek 24">
              <a:extLst>
                <a:ext uri="{FF2B5EF4-FFF2-40B4-BE49-F238E27FC236}">
                  <a16:creationId xmlns:a16="http://schemas.microsoft.com/office/drawing/2014/main" id="{DD99907A-EAED-43E6-A032-99E0A25FD405}"/>
                </a:ext>
              </a:extLst>
            </p:cNvPr>
            <p:cNvSpPr/>
            <p:nvPr userDrawn="1"/>
          </p:nvSpPr>
          <p:spPr>
            <a:xfrm>
              <a:off x="93916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6" name="Rechthoek 25">
              <a:extLst>
                <a:ext uri="{FF2B5EF4-FFF2-40B4-BE49-F238E27FC236}">
                  <a16:creationId xmlns:a16="http://schemas.microsoft.com/office/drawing/2014/main" id="{AAAA5CBA-E6E7-402A-9803-6AB0B60E3008}"/>
                </a:ext>
              </a:extLst>
            </p:cNvPr>
            <p:cNvSpPr/>
            <p:nvPr userDrawn="1"/>
          </p:nvSpPr>
          <p:spPr>
            <a:xfrm>
              <a:off x="107822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7" name="Rechthoek 26">
              <a:extLst>
                <a:ext uri="{FF2B5EF4-FFF2-40B4-BE49-F238E27FC236}">
                  <a16:creationId xmlns:a16="http://schemas.microsoft.com/office/drawing/2014/main" id="{70C87857-C1F4-4A6A-86EC-D9ABAD3EECFF}"/>
                </a:ext>
              </a:extLst>
            </p:cNvPr>
            <p:cNvSpPr/>
            <p:nvPr userDrawn="1"/>
          </p:nvSpPr>
          <p:spPr>
            <a:xfrm>
              <a:off x="121729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8" name="Rechthoek 27">
              <a:extLst>
                <a:ext uri="{FF2B5EF4-FFF2-40B4-BE49-F238E27FC236}">
                  <a16:creationId xmlns:a16="http://schemas.microsoft.com/office/drawing/2014/main" id="{6AE32341-9677-4F5F-BC1E-F5B8066C8E55}"/>
                </a:ext>
              </a:extLst>
            </p:cNvPr>
            <p:cNvSpPr/>
            <p:nvPr userDrawn="1"/>
          </p:nvSpPr>
          <p:spPr>
            <a:xfrm>
              <a:off x="135635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9" name="Rechthoek 28">
              <a:extLst>
                <a:ext uri="{FF2B5EF4-FFF2-40B4-BE49-F238E27FC236}">
                  <a16:creationId xmlns:a16="http://schemas.microsoft.com/office/drawing/2014/main" id="{790AE487-B602-4996-9005-2FB1EF049A62}"/>
                </a:ext>
              </a:extLst>
            </p:cNvPr>
            <p:cNvSpPr/>
            <p:nvPr userDrawn="1"/>
          </p:nvSpPr>
          <p:spPr>
            <a:xfrm>
              <a:off x="149542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0" name="Rechthoek 29">
              <a:extLst>
                <a:ext uri="{FF2B5EF4-FFF2-40B4-BE49-F238E27FC236}">
                  <a16:creationId xmlns:a16="http://schemas.microsoft.com/office/drawing/2014/main" id="{A6FCA990-CADB-496F-A578-80BBCEC57B2B}"/>
                </a:ext>
              </a:extLst>
            </p:cNvPr>
            <p:cNvSpPr/>
            <p:nvPr userDrawn="1"/>
          </p:nvSpPr>
          <p:spPr>
            <a:xfrm>
              <a:off x="163448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1" name="Rechthoek 30">
              <a:extLst>
                <a:ext uri="{FF2B5EF4-FFF2-40B4-BE49-F238E27FC236}">
                  <a16:creationId xmlns:a16="http://schemas.microsoft.com/office/drawing/2014/main" id="{480F65BC-7188-441F-8BC1-7B3F9F29B66F}"/>
                </a:ext>
              </a:extLst>
            </p:cNvPr>
            <p:cNvSpPr/>
            <p:nvPr userDrawn="1"/>
          </p:nvSpPr>
          <p:spPr>
            <a:xfrm>
              <a:off x="10477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2" name="Rechthoek 31">
              <a:extLst>
                <a:ext uri="{FF2B5EF4-FFF2-40B4-BE49-F238E27FC236}">
                  <a16:creationId xmlns:a16="http://schemas.microsoft.com/office/drawing/2014/main" id="{9BFD8BBE-5047-424E-871B-1B15C1DF2259}"/>
                </a:ext>
              </a:extLst>
            </p:cNvPr>
            <p:cNvSpPr/>
            <p:nvPr userDrawn="1"/>
          </p:nvSpPr>
          <p:spPr>
            <a:xfrm>
              <a:off x="24383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3" name="Rechthoek 32">
              <a:extLst>
                <a:ext uri="{FF2B5EF4-FFF2-40B4-BE49-F238E27FC236}">
                  <a16:creationId xmlns:a16="http://schemas.microsoft.com/office/drawing/2014/main" id="{F01F39E3-9401-4551-8EC1-959531EAEBB0}"/>
                </a:ext>
              </a:extLst>
            </p:cNvPr>
            <p:cNvSpPr/>
            <p:nvPr userDrawn="1"/>
          </p:nvSpPr>
          <p:spPr>
            <a:xfrm>
              <a:off x="38290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4" name="Rechthoek 33">
              <a:extLst>
                <a:ext uri="{FF2B5EF4-FFF2-40B4-BE49-F238E27FC236}">
                  <a16:creationId xmlns:a16="http://schemas.microsoft.com/office/drawing/2014/main" id="{4638604A-5A5B-4EB0-84D7-3A112C38892D}"/>
                </a:ext>
              </a:extLst>
            </p:cNvPr>
            <p:cNvSpPr/>
            <p:nvPr userDrawn="1"/>
          </p:nvSpPr>
          <p:spPr>
            <a:xfrm>
              <a:off x="52196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5" name="Rechthoek 34">
              <a:extLst>
                <a:ext uri="{FF2B5EF4-FFF2-40B4-BE49-F238E27FC236}">
                  <a16:creationId xmlns:a16="http://schemas.microsoft.com/office/drawing/2014/main" id="{90136574-DDF6-4FC5-BB12-2DBB04FF5282}"/>
                </a:ext>
              </a:extLst>
            </p:cNvPr>
            <p:cNvSpPr/>
            <p:nvPr userDrawn="1"/>
          </p:nvSpPr>
          <p:spPr>
            <a:xfrm>
              <a:off x="66103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6" name="Rechthoek 35">
              <a:extLst>
                <a:ext uri="{FF2B5EF4-FFF2-40B4-BE49-F238E27FC236}">
                  <a16:creationId xmlns:a16="http://schemas.microsoft.com/office/drawing/2014/main" id="{C67C375E-8DB6-4F8F-AF37-1735B105F4E9}"/>
                </a:ext>
              </a:extLst>
            </p:cNvPr>
            <p:cNvSpPr/>
            <p:nvPr userDrawn="1"/>
          </p:nvSpPr>
          <p:spPr>
            <a:xfrm>
              <a:off x="80009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7" name="Rechthoek 36">
              <a:extLst>
                <a:ext uri="{FF2B5EF4-FFF2-40B4-BE49-F238E27FC236}">
                  <a16:creationId xmlns:a16="http://schemas.microsoft.com/office/drawing/2014/main" id="{1F96FF38-CB0F-4E39-9E6C-BC93D6A770E7}"/>
                </a:ext>
              </a:extLst>
            </p:cNvPr>
            <p:cNvSpPr/>
            <p:nvPr userDrawn="1"/>
          </p:nvSpPr>
          <p:spPr>
            <a:xfrm>
              <a:off x="93916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8" name="Rechthoek 37">
              <a:extLst>
                <a:ext uri="{FF2B5EF4-FFF2-40B4-BE49-F238E27FC236}">
                  <a16:creationId xmlns:a16="http://schemas.microsoft.com/office/drawing/2014/main" id="{DDA93778-B0C3-4B91-A932-441F99F61D4F}"/>
                </a:ext>
              </a:extLst>
            </p:cNvPr>
            <p:cNvSpPr/>
            <p:nvPr userDrawn="1"/>
          </p:nvSpPr>
          <p:spPr>
            <a:xfrm>
              <a:off x="107822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9" name="Rechthoek 38">
              <a:extLst>
                <a:ext uri="{FF2B5EF4-FFF2-40B4-BE49-F238E27FC236}">
                  <a16:creationId xmlns:a16="http://schemas.microsoft.com/office/drawing/2014/main" id="{B634EDDC-A20B-4948-835C-49AEA4EE3351}"/>
                </a:ext>
              </a:extLst>
            </p:cNvPr>
            <p:cNvSpPr/>
            <p:nvPr userDrawn="1"/>
          </p:nvSpPr>
          <p:spPr>
            <a:xfrm>
              <a:off x="121729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0" name="Rechthoek 39">
              <a:extLst>
                <a:ext uri="{FF2B5EF4-FFF2-40B4-BE49-F238E27FC236}">
                  <a16:creationId xmlns:a16="http://schemas.microsoft.com/office/drawing/2014/main" id="{53471B16-7ED3-4C2F-957C-190CE4E1F4F6}"/>
                </a:ext>
              </a:extLst>
            </p:cNvPr>
            <p:cNvSpPr/>
            <p:nvPr userDrawn="1"/>
          </p:nvSpPr>
          <p:spPr>
            <a:xfrm>
              <a:off x="135635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1" name="Rechthoek 40">
              <a:extLst>
                <a:ext uri="{FF2B5EF4-FFF2-40B4-BE49-F238E27FC236}">
                  <a16:creationId xmlns:a16="http://schemas.microsoft.com/office/drawing/2014/main" id="{31636679-E456-4F98-BA01-79E337BD37A1}"/>
                </a:ext>
              </a:extLst>
            </p:cNvPr>
            <p:cNvSpPr/>
            <p:nvPr userDrawn="1"/>
          </p:nvSpPr>
          <p:spPr>
            <a:xfrm>
              <a:off x="149542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2" name="Rechthoek 41">
              <a:extLst>
                <a:ext uri="{FF2B5EF4-FFF2-40B4-BE49-F238E27FC236}">
                  <a16:creationId xmlns:a16="http://schemas.microsoft.com/office/drawing/2014/main" id="{3E33FF96-84EB-414F-ABCD-14B9B2717855}"/>
                </a:ext>
              </a:extLst>
            </p:cNvPr>
            <p:cNvSpPr/>
            <p:nvPr userDrawn="1"/>
          </p:nvSpPr>
          <p:spPr>
            <a:xfrm>
              <a:off x="163448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3" name="Rechthoek 42">
              <a:extLst>
                <a:ext uri="{FF2B5EF4-FFF2-40B4-BE49-F238E27FC236}">
                  <a16:creationId xmlns:a16="http://schemas.microsoft.com/office/drawing/2014/main" id="{B191276C-BEAD-496C-9003-D656D32B3B9C}"/>
                </a:ext>
              </a:extLst>
            </p:cNvPr>
            <p:cNvSpPr/>
            <p:nvPr userDrawn="1"/>
          </p:nvSpPr>
          <p:spPr>
            <a:xfrm>
              <a:off x="10477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4" name="Rechthoek 43">
              <a:extLst>
                <a:ext uri="{FF2B5EF4-FFF2-40B4-BE49-F238E27FC236}">
                  <a16:creationId xmlns:a16="http://schemas.microsoft.com/office/drawing/2014/main" id="{5B8EF463-5AD6-4FCF-899E-72D7EE4833EE}"/>
                </a:ext>
              </a:extLst>
            </p:cNvPr>
            <p:cNvSpPr/>
            <p:nvPr userDrawn="1"/>
          </p:nvSpPr>
          <p:spPr>
            <a:xfrm>
              <a:off x="24383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5" name="Rechthoek 44">
              <a:extLst>
                <a:ext uri="{FF2B5EF4-FFF2-40B4-BE49-F238E27FC236}">
                  <a16:creationId xmlns:a16="http://schemas.microsoft.com/office/drawing/2014/main" id="{3D4E124A-0400-4917-AC56-18310ADEEB89}"/>
                </a:ext>
              </a:extLst>
            </p:cNvPr>
            <p:cNvSpPr/>
            <p:nvPr userDrawn="1"/>
          </p:nvSpPr>
          <p:spPr>
            <a:xfrm>
              <a:off x="38290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6" name="Rechthoek 45">
              <a:extLst>
                <a:ext uri="{FF2B5EF4-FFF2-40B4-BE49-F238E27FC236}">
                  <a16:creationId xmlns:a16="http://schemas.microsoft.com/office/drawing/2014/main" id="{D181E518-CEB9-4311-9137-8DB98177815F}"/>
                </a:ext>
              </a:extLst>
            </p:cNvPr>
            <p:cNvSpPr/>
            <p:nvPr userDrawn="1"/>
          </p:nvSpPr>
          <p:spPr>
            <a:xfrm>
              <a:off x="52196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7" name="Rechthoek 46">
              <a:extLst>
                <a:ext uri="{FF2B5EF4-FFF2-40B4-BE49-F238E27FC236}">
                  <a16:creationId xmlns:a16="http://schemas.microsoft.com/office/drawing/2014/main" id="{39163085-7926-4628-AD5A-152BB33B0DA8}"/>
                </a:ext>
              </a:extLst>
            </p:cNvPr>
            <p:cNvSpPr/>
            <p:nvPr userDrawn="1"/>
          </p:nvSpPr>
          <p:spPr>
            <a:xfrm>
              <a:off x="66103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8" name="Rechthoek 47">
              <a:extLst>
                <a:ext uri="{FF2B5EF4-FFF2-40B4-BE49-F238E27FC236}">
                  <a16:creationId xmlns:a16="http://schemas.microsoft.com/office/drawing/2014/main" id="{83734956-20CD-44A5-8156-18D16B078947}"/>
                </a:ext>
              </a:extLst>
            </p:cNvPr>
            <p:cNvSpPr/>
            <p:nvPr userDrawn="1"/>
          </p:nvSpPr>
          <p:spPr>
            <a:xfrm>
              <a:off x="80009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9" name="Rechthoek 48">
              <a:extLst>
                <a:ext uri="{FF2B5EF4-FFF2-40B4-BE49-F238E27FC236}">
                  <a16:creationId xmlns:a16="http://schemas.microsoft.com/office/drawing/2014/main" id="{C2BD56DB-A479-4659-B8A8-FA8BD2A15593}"/>
                </a:ext>
              </a:extLst>
            </p:cNvPr>
            <p:cNvSpPr/>
            <p:nvPr userDrawn="1"/>
          </p:nvSpPr>
          <p:spPr>
            <a:xfrm>
              <a:off x="93916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0" name="Rechthoek 49">
              <a:extLst>
                <a:ext uri="{FF2B5EF4-FFF2-40B4-BE49-F238E27FC236}">
                  <a16:creationId xmlns:a16="http://schemas.microsoft.com/office/drawing/2014/main" id="{3570E184-A710-447B-B9FF-99262392D498}"/>
                </a:ext>
              </a:extLst>
            </p:cNvPr>
            <p:cNvSpPr/>
            <p:nvPr userDrawn="1"/>
          </p:nvSpPr>
          <p:spPr>
            <a:xfrm>
              <a:off x="107822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1" name="Rechthoek 50">
              <a:extLst>
                <a:ext uri="{FF2B5EF4-FFF2-40B4-BE49-F238E27FC236}">
                  <a16:creationId xmlns:a16="http://schemas.microsoft.com/office/drawing/2014/main" id="{D8EA7E2F-4E27-416D-861C-0095FB49F4E9}"/>
                </a:ext>
              </a:extLst>
            </p:cNvPr>
            <p:cNvSpPr/>
            <p:nvPr userDrawn="1"/>
          </p:nvSpPr>
          <p:spPr>
            <a:xfrm>
              <a:off x="121729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2" name="Rechthoek 51">
              <a:extLst>
                <a:ext uri="{FF2B5EF4-FFF2-40B4-BE49-F238E27FC236}">
                  <a16:creationId xmlns:a16="http://schemas.microsoft.com/office/drawing/2014/main" id="{8636855F-D700-443F-81B1-672D7072F301}"/>
                </a:ext>
              </a:extLst>
            </p:cNvPr>
            <p:cNvSpPr/>
            <p:nvPr userDrawn="1"/>
          </p:nvSpPr>
          <p:spPr>
            <a:xfrm>
              <a:off x="135635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3" name="Rechthoek 52">
              <a:extLst>
                <a:ext uri="{FF2B5EF4-FFF2-40B4-BE49-F238E27FC236}">
                  <a16:creationId xmlns:a16="http://schemas.microsoft.com/office/drawing/2014/main" id="{3430E2ED-BDD5-4076-99CB-8E8C712E3C51}"/>
                </a:ext>
              </a:extLst>
            </p:cNvPr>
            <p:cNvSpPr/>
            <p:nvPr userDrawn="1"/>
          </p:nvSpPr>
          <p:spPr>
            <a:xfrm>
              <a:off x="149542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4" name="Rechthoek 53">
              <a:extLst>
                <a:ext uri="{FF2B5EF4-FFF2-40B4-BE49-F238E27FC236}">
                  <a16:creationId xmlns:a16="http://schemas.microsoft.com/office/drawing/2014/main" id="{ADDC9361-C617-4A5A-AEB6-FE7BDBD7B991}"/>
                </a:ext>
              </a:extLst>
            </p:cNvPr>
            <p:cNvSpPr/>
            <p:nvPr userDrawn="1"/>
          </p:nvSpPr>
          <p:spPr>
            <a:xfrm>
              <a:off x="163448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5" name="Rechthoek 54">
              <a:extLst>
                <a:ext uri="{FF2B5EF4-FFF2-40B4-BE49-F238E27FC236}">
                  <a16:creationId xmlns:a16="http://schemas.microsoft.com/office/drawing/2014/main" id="{AC9D498F-4155-4D2F-A335-5B49628AF8FE}"/>
                </a:ext>
              </a:extLst>
            </p:cNvPr>
            <p:cNvSpPr/>
            <p:nvPr userDrawn="1"/>
          </p:nvSpPr>
          <p:spPr>
            <a:xfrm>
              <a:off x="10477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6" name="Rechthoek 55">
              <a:extLst>
                <a:ext uri="{FF2B5EF4-FFF2-40B4-BE49-F238E27FC236}">
                  <a16:creationId xmlns:a16="http://schemas.microsoft.com/office/drawing/2014/main" id="{337532BF-6611-4233-81B0-16C5A86A45A8}"/>
                </a:ext>
              </a:extLst>
            </p:cNvPr>
            <p:cNvSpPr/>
            <p:nvPr userDrawn="1"/>
          </p:nvSpPr>
          <p:spPr>
            <a:xfrm>
              <a:off x="24383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7" name="Rechthoek 56">
              <a:extLst>
                <a:ext uri="{FF2B5EF4-FFF2-40B4-BE49-F238E27FC236}">
                  <a16:creationId xmlns:a16="http://schemas.microsoft.com/office/drawing/2014/main" id="{3D587D00-FBD4-4B34-8068-E8BA96801328}"/>
                </a:ext>
              </a:extLst>
            </p:cNvPr>
            <p:cNvSpPr/>
            <p:nvPr userDrawn="1"/>
          </p:nvSpPr>
          <p:spPr>
            <a:xfrm>
              <a:off x="38290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8" name="Rechthoek 57">
              <a:extLst>
                <a:ext uri="{FF2B5EF4-FFF2-40B4-BE49-F238E27FC236}">
                  <a16:creationId xmlns:a16="http://schemas.microsoft.com/office/drawing/2014/main" id="{11859AA9-5C67-4644-866E-DE73D0965300}"/>
                </a:ext>
              </a:extLst>
            </p:cNvPr>
            <p:cNvSpPr/>
            <p:nvPr userDrawn="1"/>
          </p:nvSpPr>
          <p:spPr>
            <a:xfrm>
              <a:off x="52196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9" name="Rechthoek 58">
              <a:extLst>
                <a:ext uri="{FF2B5EF4-FFF2-40B4-BE49-F238E27FC236}">
                  <a16:creationId xmlns:a16="http://schemas.microsoft.com/office/drawing/2014/main" id="{FB2791C2-6CA0-4D2D-9ADD-178F7FAD88E8}"/>
                </a:ext>
              </a:extLst>
            </p:cNvPr>
            <p:cNvSpPr/>
            <p:nvPr userDrawn="1"/>
          </p:nvSpPr>
          <p:spPr>
            <a:xfrm>
              <a:off x="66103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0" name="Rechthoek 59">
              <a:extLst>
                <a:ext uri="{FF2B5EF4-FFF2-40B4-BE49-F238E27FC236}">
                  <a16:creationId xmlns:a16="http://schemas.microsoft.com/office/drawing/2014/main" id="{904D5CC7-402A-4753-95BF-839E3B97E4EF}"/>
                </a:ext>
              </a:extLst>
            </p:cNvPr>
            <p:cNvSpPr/>
            <p:nvPr userDrawn="1"/>
          </p:nvSpPr>
          <p:spPr>
            <a:xfrm>
              <a:off x="80009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1" name="Rechthoek 60">
              <a:extLst>
                <a:ext uri="{FF2B5EF4-FFF2-40B4-BE49-F238E27FC236}">
                  <a16:creationId xmlns:a16="http://schemas.microsoft.com/office/drawing/2014/main" id="{92C59641-77C0-4A74-B949-DCD6A7821951}"/>
                </a:ext>
              </a:extLst>
            </p:cNvPr>
            <p:cNvSpPr/>
            <p:nvPr userDrawn="1"/>
          </p:nvSpPr>
          <p:spPr>
            <a:xfrm>
              <a:off x="93916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2" name="Rechthoek 61">
              <a:extLst>
                <a:ext uri="{FF2B5EF4-FFF2-40B4-BE49-F238E27FC236}">
                  <a16:creationId xmlns:a16="http://schemas.microsoft.com/office/drawing/2014/main" id="{59093287-1D7A-4502-838F-94D0F13784EB}"/>
                </a:ext>
              </a:extLst>
            </p:cNvPr>
            <p:cNvSpPr/>
            <p:nvPr userDrawn="1"/>
          </p:nvSpPr>
          <p:spPr>
            <a:xfrm>
              <a:off x="107822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3" name="Rechthoek 62">
              <a:extLst>
                <a:ext uri="{FF2B5EF4-FFF2-40B4-BE49-F238E27FC236}">
                  <a16:creationId xmlns:a16="http://schemas.microsoft.com/office/drawing/2014/main" id="{512CACC4-6131-47E2-8C83-EC6F762CF25C}"/>
                </a:ext>
              </a:extLst>
            </p:cNvPr>
            <p:cNvSpPr/>
            <p:nvPr userDrawn="1"/>
          </p:nvSpPr>
          <p:spPr>
            <a:xfrm>
              <a:off x="121729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4" name="Rechthoek 63">
              <a:extLst>
                <a:ext uri="{FF2B5EF4-FFF2-40B4-BE49-F238E27FC236}">
                  <a16:creationId xmlns:a16="http://schemas.microsoft.com/office/drawing/2014/main" id="{C258E187-3B1A-4611-9A01-4D42869C647B}"/>
                </a:ext>
              </a:extLst>
            </p:cNvPr>
            <p:cNvSpPr/>
            <p:nvPr userDrawn="1"/>
          </p:nvSpPr>
          <p:spPr>
            <a:xfrm>
              <a:off x="135635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5" name="Rechthoek 64">
              <a:extLst>
                <a:ext uri="{FF2B5EF4-FFF2-40B4-BE49-F238E27FC236}">
                  <a16:creationId xmlns:a16="http://schemas.microsoft.com/office/drawing/2014/main" id="{B1D4C479-0E67-4180-903E-BE2119BFB3B4}"/>
                </a:ext>
              </a:extLst>
            </p:cNvPr>
            <p:cNvSpPr/>
            <p:nvPr userDrawn="1"/>
          </p:nvSpPr>
          <p:spPr>
            <a:xfrm>
              <a:off x="149542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6" name="Rechthoek 65">
              <a:extLst>
                <a:ext uri="{FF2B5EF4-FFF2-40B4-BE49-F238E27FC236}">
                  <a16:creationId xmlns:a16="http://schemas.microsoft.com/office/drawing/2014/main" id="{9C8936E6-1ED5-4CE2-8879-07133E737D03}"/>
                </a:ext>
              </a:extLst>
            </p:cNvPr>
            <p:cNvSpPr/>
            <p:nvPr userDrawn="1"/>
          </p:nvSpPr>
          <p:spPr>
            <a:xfrm>
              <a:off x="163448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7" name="Rechthoek 66">
              <a:extLst>
                <a:ext uri="{FF2B5EF4-FFF2-40B4-BE49-F238E27FC236}">
                  <a16:creationId xmlns:a16="http://schemas.microsoft.com/office/drawing/2014/main" id="{C9EEFD06-F5C0-4B9C-AC43-82E32C88DEAB}"/>
                </a:ext>
              </a:extLst>
            </p:cNvPr>
            <p:cNvSpPr/>
            <p:nvPr userDrawn="1"/>
          </p:nvSpPr>
          <p:spPr>
            <a:xfrm>
              <a:off x="10477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8" name="Rechthoek 67">
              <a:extLst>
                <a:ext uri="{FF2B5EF4-FFF2-40B4-BE49-F238E27FC236}">
                  <a16:creationId xmlns:a16="http://schemas.microsoft.com/office/drawing/2014/main" id="{AFAB9AA9-7C6F-4F35-81E3-5E8DD8CE16FA}"/>
                </a:ext>
              </a:extLst>
            </p:cNvPr>
            <p:cNvSpPr/>
            <p:nvPr userDrawn="1"/>
          </p:nvSpPr>
          <p:spPr>
            <a:xfrm>
              <a:off x="24383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9" name="Rechthoek 68">
              <a:extLst>
                <a:ext uri="{FF2B5EF4-FFF2-40B4-BE49-F238E27FC236}">
                  <a16:creationId xmlns:a16="http://schemas.microsoft.com/office/drawing/2014/main" id="{21E6D803-8ACD-497F-879D-509BAF7E77B4}"/>
                </a:ext>
              </a:extLst>
            </p:cNvPr>
            <p:cNvSpPr/>
            <p:nvPr userDrawn="1"/>
          </p:nvSpPr>
          <p:spPr>
            <a:xfrm>
              <a:off x="38290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0" name="Rechthoek 69">
              <a:extLst>
                <a:ext uri="{FF2B5EF4-FFF2-40B4-BE49-F238E27FC236}">
                  <a16:creationId xmlns:a16="http://schemas.microsoft.com/office/drawing/2014/main" id="{3437667D-E52D-4864-B330-E11CEB796E68}"/>
                </a:ext>
              </a:extLst>
            </p:cNvPr>
            <p:cNvSpPr/>
            <p:nvPr userDrawn="1"/>
          </p:nvSpPr>
          <p:spPr>
            <a:xfrm>
              <a:off x="52196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1" name="Rechthoek 70">
              <a:extLst>
                <a:ext uri="{FF2B5EF4-FFF2-40B4-BE49-F238E27FC236}">
                  <a16:creationId xmlns:a16="http://schemas.microsoft.com/office/drawing/2014/main" id="{AC8C857A-9782-4E0E-85FA-989D80A33D5B}"/>
                </a:ext>
              </a:extLst>
            </p:cNvPr>
            <p:cNvSpPr/>
            <p:nvPr userDrawn="1"/>
          </p:nvSpPr>
          <p:spPr>
            <a:xfrm>
              <a:off x="66103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2" name="Rechthoek 71">
              <a:extLst>
                <a:ext uri="{FF2B5EF4-FFF2-40B4-BE49-F238E27FC236}">
                  <a16:creationId xmlns:a16="http://schemas.microsoft.com/office/drawing/2014/main" id="{13706F80-0AB1-47BD-BFBF-2135CE302E5E}"/>
                </a:ext>
              </a:extLst>
            </p:cNvPr>
            <p:cNvSpPr/>
            <p:nvPr userDrawn="1"/>
          </p:nvSpPr>
          <p:spPr>
            <a:xfrm>
              <a:off x="80009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3" name="Rechthoek 72">
              <a:extLst>
                <a:ext uri="{FF2B5EF4-FFF2-40B4-BE49-F238E27FC236}">
                  <a16:creationId xmlns:a16="http://schemas.microsoft.com/office/drawing/2014/main" id="{DDB7FB69-42A6-4F4A-BBBB-EF910BD9517E}"/>
                </a:ext>
              </a:extLst>
            </p:cNvPr>
            <p:cNvSpPr/>
            <p:nvPr userDrawn="1"/>
          </p:nvSpPr>
          <p:spPr>
            <a:xfrm>
              <a:off x="93916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4" name="Rechthoek 73">
              <a:extLst>
                <a:ext uri="{FF2B5EF4-FFF2-40B4-BE49-F238E27FC236}">
                  <a16:creationId xmlns:a16="http://schemas.microsoft.com/office/drawing/2014/main" id="{F70197D9-8207-423E-8355-C4718C41CBCF}"/>
                </a:ext>
              </a:extLst>
            </p:cNvPr>
            <p:cNvSpPr/>
            <p:nvPr userDrawn="1"/>
          </p:nvSpPr>
          <p:spPr>
            <a:xfrm>
              <a:off x="107822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5" name="Rechthoek 74">
              <a:extLst>
                <a:ext uri="{FF2B5EF4-FFF2-40B4-BE49-F238E27FC236}">
                  <a16:creationId xmlns:a16="http://schemas.microsoft.com/office/drawing/2014/main" id="{1E0D3499-D858-46B1-B897-09933731A297}"/>
                </a:ext>
              </a:extLst>
            </p:cNvPr>
            <p:cNvSpPr/>
            <p:nvPr userDrawn="1"/>
          </p:nvSpPr>
          <p:spPr>
            <a:xfrm>
              <a:off x="121729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6" name="Rechthoek 75">
              <a:extLst>
                <a:ext uri="{FF2B5EF4-FFF2-40B4-BE49-F238E27FC236}">
                  <a16:creationId xmlns:a16="http://schemas.microsoft.com/office/drawing/2014/main" id="{1361DF95-749D-4277-AA88-C357F0ABD665}"/>
                </a:ext>
              </a:extLst>
            </p:cNvPr>
            <p:cNvSpPr/>
            <p:nvPr userDrawn="1"/>
          </p:nvSpPr>
          <p:spPr>
            <a:xfrm>
              <a:off x="135635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7" name="Rechthoek 76">
              <a:extLst>
                <a:ext uri="{FF2B5EF4-FFF2-40B4-BE49-F238E27FC236}">
                  <a16:creationId xmlns:a16="http://schemas.microsoft.com/office/drawing/2014/main" id="{B7B04DA8-812A-4895-95D5-4ACBBB770F2D}"/>
                </a:ext>
              </a:extLst>
            </p:cNvPr>
            <p:cNvSpPr/>
            <p:nvPr userDrawn="1"/>
          </p:nvSpPr>
          <p:spPr>
            <a:xfrm>
              <a:off x="149542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8" name="Rechthoek 77">
              <a:extLst>
                <a:ext uri="{FF2B5EF4-FFF2-40B4-BE49-F238E27FC236}">
                  <a16:creationId xmlns:a16="http://schemas.microsoft.com/office/drawing/2014/main" id="{3BD13550-11F9-4DCB-B805-0C4E441C2ED0}"/>
                </a:ext>
              </a:extLst>
            </p:cNvPr>
            <p:cNvSpPr/>
            <p:nvPr userDrawn="1"/>
          </p:nvSpPr>
          <p:spPr>
            <a:xfrm>
              <a:off x="163448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9" name="Rechthoek 78">
              <a:extLst>
                <a:ext uri="{FF2B5EF4-FFF2-40B4-BE49-F238E27FC236}">
                  <a16:creationId xmlns:a16="http://schemas.microsoft.com/office/drawing/2014/main" id="{D37F375B-825E-4443-9400-AB25E9BC9613}"/>
                </a:ext>
              </a:extLst>
            </p:cNvPr>
            <p:cNvSpPr/>
            <p:nvPr userDrawn="1"/>
          </p:nvSpPr>
          <p:spPr>
            <a:xfrm>
              <a:off x="10477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0" name="Rechthoek 79">
              <a:extLst>
                <a:ext uri="{FF2B5EF4-FFF2-40B4-BE49-F238E27FC236}">
                  <a16:creationId xmlns:a16="http://schemas.microsoft.com/office/drawing/2014/main" id="{2F3CFAAB-65E3-406B-A195-F4BAA23DA276}"/>
                </a:ext>
              </a:extLst>
            </p:cNvPr>
            <p:cNvSpPr/>
            <p:nvPr userDrawn="1"/>
          </p:nvSpPr>
          <p:spPr>
            <a:xfrm>
              <a:off x="24383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1" name="Rechthoek 80">
              <a:extLst>
                <a:ext uri="{FF2B5EF4-FFF2-40B4-BE49-F238E27FC236}">
                  <a16:creationId xmlns:a16="http://schemas.microsoft.com/office/drawing/2014/main" id="{0B7939F1-1A7B-4403-BD7B-B2890E6046E4}"/>
                </a:ext>
              </a:extLst>
            </p:cNvPr>
            <p:cNvSpPr/>
            <p:nvPr userDrawn="1"/>
          </p:nvSpPr>
          <p:spPr>
            <a:xfrm>
              <a:off x="38290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2" name="Rechthoek 81">
              <a:extLst>
                <a:ext uri="{FF2B5EF4-FFF2-40B4-BE49-F238E27FC236}">
                  <a16:creationId xmlns:a16="http://schemas.microsoft.com/office/drawing/2014/main" id="{952856AF-170D-405F-B53F-42CFC4433DF9}"/>
                </a:ext>
              </a:extLst>
            </p:cNvPr>
            <p:cNvSpPr/>
            <p:nvPr userDrawn="1"/>
          </p:nvSpPr>
          <p:spPr>
            <a:xfrm>
              <a:off x="52196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3" name="Rechthoek 82">
              <a:extLst>
                <a:ext uri="{FF2B5EF4-FFF2-40B4-BE49-F238E27FC236}">
                  <a16:creationId xmlns:a16="http://schemas.microsoft.com/office/drawing/2014/main" id="{8239B102-56CC-4A5F-BC32-4E48A711F149}"/>
                </a:ext>
              </a:extLst>
            </p:cNvPr>
            <p:cNvSpPr/>
            <p:nvPr userDrawn="1"/>
          </p:nvSpPr>
          <p:spPr>
            <a:xfrm>
              <a:off x="66103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4" name="Rechthoek 83">
              <a:extLst>
                <a:ext uri="{FF2B5EF4-FFF2-40B4-BE49-F238E27FC236}">
                  <a16:creationId xmlns:a16="http://schemas.microsoft.com/office/drawing/2014/main" id="{61A45AEB-62C5-47DA-AB38-AADE12BC1314}"/>
                </a:ext>
              </a:extLst>
            </p:cNvPr>
            <p:cNvSpPr/>
            <p:nvPr userDrawn="1"/>
          </p:nvSpPr>
          <p:spPr>
            <a:xfrm>
              <a:off x="80009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5" name="Rechthoek 84">
              <a:extLst>
                <a:ext uri="{FF2B5EF4-FFF2-40B4-BE49-F238E27FC236}">
                  <a16:creationId xmlns:a16="http://schemas.microsoft.com/office/drawing/2014/main" id="{A2270570-8C09-4EF4-952D-631F93D2F677}"/>
                </a:ext>
              </a:extLst>
            </p:cNvPr>
            <p:cNvSpPr/>
            <p:nvPr userDrawn="1"/>
          </p:nvSpPr>
          <p:spPr>
            <a:xfrm>
              <a:off x="93916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6" name="Rechthoek 85">
              <a:extLst>
                <a:ext uri="{FF2B5EF4-FFF2-40B4-BE49-F238E27FC236}">
                  <a16:creationId xmlns:a16="http://schemas.microsoft.com/office/drawing/2014/main" id="{715C7321-53C7-4463-92A0-6EDBBEC24C08}"/>
                </a:ext>
              </a:extLst>
            </p:cNvPr>
            <p:cNvSpPr/>
            <p:nvPr userDrawn="1"/>
          </p:nvSpPr>
          <p:spPr>
            <a:xfrm>
              <a:off x="107822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7" name="Rechthoek 86">
              <a:extLst>
                <a:ext uri="{FF2B5EF4-FFF2-40B4-BE49-F238E27FC236}">
                  <a16:creationId xmlns:a16="http://schemas.microsoft.com/office/drawing/2014/main" id="{BA084D0E-5ACF-4CAC-97C6-AEA9C5248263}"/>
                </a:ext>
              </a:extLst>
            </p:cNvPr>
            <p:cNvSpPr/>
            <p:nvPr userDrawn="1"/>
          </p:nvSpPr>
          <p:spPr>
            <a:xfrm>
              <a:off x="121729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8" name="Rechthoek 87">
              <a:extLst>
                <a:ext uri="{FF2B5EF4-FFF2-40B4-BE49-F238E27FC236}">
                  <a16:creationId xmlns:a16="http://schemas.microsoft.com/office/drawing/2014/main" id="{19CC7CB0-0670-419C-A844-A28316F7CB4C}"/>
                </a:ext>
              </a:extLst>
            </p:cNvPr>
            <p:cNvSpPr/>
            <p:nvPr userDrawn="1"/>
          </p:nvSpPr>
          <p:spPr>
            <a:xfrm>
              <a:off x="135635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9" name="Rechthoek 88">
              <a:extLst>
                <a:ext uri="{FF2B5EF4-FFF2-40B4-BE49-F238E27FC236}">
                  <a16:creationId xmlns:a16="http://schemas.microsoft.com/office/drawing/2014/main" id="{2153D52C-015D-414F-93A9-D4F1277B5E8D}"/>
                </a:ext>
              </a:extLst>
            </p:cNvPr>
            <p:cNvSpPr/>
            <p:nvPr userDrawn="1"/>
          </p:nvSpPr>
          <p:spPr>
            <a:xfrm>
              <a:off x="149542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0" name="Rechthoek 89">
              <a:extLst>
                <a:ext uri="{FF2B5EF4-FFF2-40B4-BE49-F238E27FC236}">
                  <a16:creationId xmlns:a16="http://schemas.microsoft.com/office/drawing/2014/main" id="{3D42C007-B73B-4E21-ADDD-E70085762785}"/>
                </a:ext>
              </a:extLst>
            </p:cNvPr>
            <p:cNvSpPr/>
            <p:nvPr userDrawn="1"/>
          </p:nvSpPr>
          <p:spPr>
            <a:xfrm>
              <a:off x="163448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1" name="Rechthoek 90">
              <a:extLst>
                <a:ext uri="{FF2B5EF4-FFF2-40B4-BE49-F238E27FC236}">
                  <a16:creationId xmlns:a16="http://schemas.microsoft.com/office/drawing/2014/main" id="{61531C16-91D5-4692-B4F7-B0C494DC636C}"/>
                </a:ext>
              </a:extLst>
            </p:cNvPr>
            <p:cNvSpPr/>
            <p:nvPr userDrawn="1"/>
          </p:nvSpPr>
          <p:spPr>
            <a:xfrm>
              <a:off x="10477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2" name="Rechthoek 91">
              <a:extLst>
                <a:ext uri="{FF2B5EF4-FFF2-40B4-BE49-F238E27FC236}">
                  <a16:creationId xmlns:a16="http://schemas.microsoft.com/office/drawing/2014/main" id="{BE2A0FC4-BFB6-4C02-A005-42DE8103402C}"/>
                </a:ext>
              </a:extLst>
            </p:cNvPr>
            <p:cNvSpPr/>
            <p:nvPr userDrawn="1"/>
          </p:nvSpPr>
          <p:spPr>
            <a:xfrm>
              <a:off x="24383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3" name="Rechthoek 92">
              <a:extLst>
                <a:ext uri="{FF2B5EF4-FFF2-40B4-BE49-F238E27FC236}">
                  <a16:creationId xmlns:a16="http://schemas.microsoft.com/office/drawing/2014/main" id="{5D1C530D-C8C3-459C-B166-283CAC72D972}"/>
                </a:ext>
              </a:extLst>
            </p:cNvPr>
            <p:cNvSpPr/>
            <p:nvPr userDrawn="1"/>
          </p:nvSpPr>
          <p:spPr>
            <a:xfrm>
              <a:off x="38290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4" name="Rechthoek 93">
              <a:extLst>
                <a:ext uri="{FF2B5EF4-FFF2-40B4-BE49-F238E27FC236}">
                  <a16:creationId xmlns:a16="http://schemas.microsoft.com/office/drawing/2014/main" id="{44DB0356-E9F3-4648-A1C3-286D0DD3BC0D}"/>
                </a:ext>
              </a:extLst>
            </p:cNvPr>
            <p:cNvSpPr/>
            <p:nvPr userDrawn="1"/>
          </p:nvSpPr>
          <p:spPr>
            <a:xfrm>
              <a:off x="52196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5" name="Rechthoek 94">
              <a:extLst>
                <a:ext uri="{FF2B5EF4-FFF2-40B4-BE49-F238E27FC236}">
                  <a16:creationId xmlns:a16="http://schemas.microsoft.com/office/drawing/2014/main" id="{A08248CC-0DD7-43D3-89D0-04B21B0E9D0C}"/>
                </a:ext>
              </a:extLst>
            </p:cNvPr>
            <p:cNvSpPr/>
            <p:nvPr userDrawn="1"/>
          </p:nvSpPr>
          <p:spPr>
            <a:xfrm>
              <a:off x="66103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6" name="Rechthoek 95">
              <a:extLst>
                <a:ext uri="{FF2B5EF4-FFF2-40B4-BE49-F238E27FC236}">
                  <a16:creationId xmlns:a16="http://schemas.microsoft.com/office/drawing/2014/main" id="{F59B649C-327B-44EE-8FD8-DF5780C440C7}"/>
                </a:ext>
              </a:extLst>
            </p:cNvPr>
            <p:cNvSpPr/>
            <p:nvPr userDrawn="1"/>
          </p:nvSpPr>
          <p:spPr>
            <a:xfrm>
              <a:off x="80009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7" name="Rechthoek 96">
              <a:extLst>
                <a:ext uri="{FF2B5EF4-FFF2-40B4-BE49-F238E27FC236}">
                  <a16:creationId xmlns:a16="http://schemas.microsoft.com/office/drawing/2014/main" id="{1F2749D9-7056-4A1E-B14A-865A1C4898A2}"/>
                </a:ext>
              </a:extLst>
            </p:cNvPr>
            <p:cNvSpPr/>
            <p:nvPr userDrawn="1"/>
          </p:nvSpPr>
          <p:spPr>
            <a:xfrm>
              <a:off x="93916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8" name="Rechthoek 97">
              <a:extLst>
                <a:ext uri="{FF2B5EF4-FFF2-40B4-BE49-F238E27FC236}">
                  <a16:creationId xmlns:a16="http://schemas.microsoft.com/office/drawing/2014/main" id="{F6EBF245-88D1-459E-B383-814E41CEB42F}"/>
                </a:ext>
              </a:extLst>
            </p:cNvPr>
            <p:cNvSpPr/>
            <p:nvPr userDrawn="1"/>
          </p:nvSpPr>
          <p:spPr>
            <a:xfrm>
              <a:off x="107822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9" name="Rechthoek 98">
              <a:extLst>
                <a:ext uri="{FF2B5EF4-FFF2-40B4-BE49-F238E27FC236}">
                  <a16:creationId xmlns:a16="http://schemas.microsoft.com/office/drawing/2014/main" id="{32242EEC-3065-40A9-84B6-634FB03612F2}"/>
                </a:ext>
              </a:extLst>
            </p:cNvPr>
            <p:cNvSpPr/>
            <p:nvPr userDrawn="1"/>
          </p:nvSpPr>
          <p:spPr>
            <a:xfrm>
              <a:off x="121729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0" name="Rechthoek 99">
              <a:extLst>
                <a:ext uri="{FF2B5EF4-FFF2-40B4-BE49-F238E27FC236}">
                  <a16:creationId xmlns:a16="http://schemas.microsoft.com/office/drawing/2014/main" id="{6BDA72F4-8256-4DD6-A1E7-5F114F8D3F57}"/>
                </a:ext>
              </a:extLst>
            </p:cNvPr>
            <p:cNvSpPr/>
            <p:nvPr userDrawn="1"/>
          </p:nvSpPr>
          <p:spPr>
            <a:xfrm>
              <a:off x="135635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1" name="Rechthoek 100">
              <a:extLst>
                <a:ext uri="{FF2B5EF4-FFF2-40B4-BE49-F238E27FC236}">
                  <a16:creationId xmlns:a16="http://schemas.microsoft.com/office/drawing/2014/main" id="{3611BD11-37AE-4C0E-8E96-7A342DF72BE8}"/>
                </a:ext>
              </a:extLst>
            </p:cNvPr>
            <p:cNvSpPr/>
            <p:nvPr userDrawn="1"/>
          </p:nvSpPr>
          <p:spPr>
            <a:xfrm>
              <a:off x="149542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2" name="Rechthoek 101">
              <a:extLst>
                <a:ext uri="{FF2B5EF4-FFF2-40B4-BE49-F238E27FC236}">
                  <a16:creationId xmlns:a16="http://schemas.microsoft.com/office/drawing/2014/main" id="{7DADB5EF-A6F3-4933-A92B-2F254845B34F}"/>
                </a:ext>
              </a:extLst>
            </p:cNvPr>
            <p:cNvSpPr/>
            <p:nvPr userDrawn="1"/>
          </p:nvSpPr>
          <p:spPr>
            <a:xfrm>
              <a:off x="163448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3" name="Rechthoek 102">
              <a:extLst>
                <a:ext uri="{FF2B5EF4-FFF2-40B4-BE49-F238E27FC236}">
                  <a16:creationId xmlns:a16="http://schemas.microsoft.com/office/drawing/2014/main" id="{4B69F43D-5BD8-4227-805D-D131D0CC9782}"/>
                </a:ext>
              </a:extLst>
            </p:cNvPr>
            <p:cNvSpPr/>
            <p:nvPr userDrawn="1"/>
          </p:nvSpPr>
          <p:spPr>
            <a:xfrm>
              <a:off x="10477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4" name="Rechthoek 103">
              <a:extLst>
                <a:ext uri="{FF2B5EF4-FFF2-40B4-BE49-F238E27FC236}">
                  <a16:creationId xmlns:a16="http://schemas.microsoft.com/office/drawing/2014/main" id="{8A117382-99B3-4F5A-95DF-DD71C489F308}"/>
                </a:ext>
              </a:extLst>
            </p:cNvPr>
            <p:cNvSpPr/>
            <p:nvPr userDrawn="1"/>
          </p:nvSpPr>
          <p:spPr>
            <a:xfrm>
              <a:off x="24383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5" name="Rechthoek 104">
              <a:extLst>
                <a:ext uri="{FF2B5EF4-FFF2-40B4-BE49-F238E27FC236}">
                  <a16:creationId xmlns:a16="http://schemas.microsoft.com/office/drawing/2014/main" id="{37BEE625-7635-4764-8242-72FE7574219D}"/>
                </a:ext>
              </a:extLst>
            </p:cNvPr>
            <p:cNvSpPr/>
            <p:nvPr userDrawn="1"/>
          </p:nvSpPr>
          <p:spPr>
            <a:xfrm>
              <a:off x="38290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6" name="Rechthoek 105">
              <a:extLst>
                <a:ext uri="{FF2B5EF4-FFF2-40B4-BE49-F238E27FC236}">
                  <a16:creationId xmlns:a16="http://schemas.microsoft.com/office/drawing/2014/main" id="{B94E52F2-EC1D-4B93-9583-8092EB54AAB9}"/>
                </a:ext>
              </a:extLst>
            </p:cNvPr>
            <p:cNvSpPr/>
            <p:nvPr userDrawn="1"/>
          </p:nvSpPr>
          <p:spPr>
            <a:xfrm>
              <a:off x="52196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7" name="Rechthoek 106">
              <a:extLst>
                <a:ext uri="{FF2B5EF4-FFF2-40B4-BE49-F238E27FC236}">
                  <a16:creationId xmlns:a16="http://schemas.microsoft.com/office/drawing/2014/main" id="{C220B813-DD92-4C7D-A1BC-697C23CABFA1}"/>
                </a:ext>
              </a:extLst>
            </p:cNvPr>
            <p:cNvSpPr/>
            <p:nvPr userDrawn="1"/>
          </p:nvSpPr>
          <p:spPr>
            <a:xfrm>
              <a:off x="66103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8" name="Rechthoek 107">
              <a:extLst>
                <a:ext uri="{FF2B5EF4-FFF2-40B4-BE49-F238E27FC236}">
                  <a16:creationId xmlns:a16="http://schemas.microsoft.com/office/drawing/2014/main" id="{02E84D6E-F48F-4557-99C6-9713133382F4}"/>
                </a:ext>
              </a:extLst>
            </p:cNvPr>
            <p:cNvSpPr/>
            <p:nvPr userDrawn="1"/>
          </p:nvSpPr>
          <p:spPr>
            <a:xfrm>
              <a:off x="80009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9" name="Rechthoek 108">
              <a:extLst>
                <a:ext uri="{FF2B5EF4-FFF2-40B4-BE49-F238E27FC236}">
                  <a16:creationId xmlns:a16="http://schemas.microsoft.com/office/drawing/2014/main" id="{E0212F54-9A69-4A61-8B35-78C4D89F641B}"/>
                </a:ext>
              </a:extLst>
            </p:cNvPr>
            <p:cNvSpPr/>
            <p:nvPr userDrawn="1"/>
          </p:nvSpPr>
          <p:spPr>
            <a:xfrm>
              <a:off x="93916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0" name="Rechthoek 109">
              <a:extLst>
                <a:ext uri="{FF2B5EF4-FFF2-40B4-BE49-F238E27FC236}">
                  <a16:creationId xmlns:a16="http://schemas.microsoft.com/office/drawing/2014/main" id="{82867721-4D81-431A-BA76-A06D56D3D57A}"/>
                </a:ext>
              </a:extLst>
            </p:cNvPr>
            <p:cNvSpPr/>
            <p:nvPr userDrawn="1"/>
          </p:nvSpPr>
          <p:spPr>
            <a:xfrm>
              <a:off x="107822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1" name="Rechthoek 110">
              <a:extLst>
                <a:ext uri="{FF2B5EF4-FFF2-40B4-BE49-F238E27FC236}">
                  <a16:creationId xmlns:a16="http://schemas.microsoft.com/office/drawing/2014/main" id="{BC7CB733-8B25-4EA0-BC8B-16D6C0A8F3D9}"/>
                </a:ext>
              </a:extLst>
            </p:cNvPr>
            <p:cNvSpPr/>
            <p:nvPr userDrawn="1"/>
          </p:nvSpPr>
          <p:spPr>
            <a:xfrm>
              <a:off x="121729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2" name="Rechthoek 111">
              <a:extLst>
                <a:ext uri="{FF2B5EF4-FFF2-40B4-BE49-F238E27FC236}">
                  <a16:creationId xmlns:a16="http://schemas.microsoft.com/office/drawing/2014/main" id="{C272F51B-7DF3-4BB4-81EF-F30BEBF919F8}"/>
                </a:ext>
              </a:extLst>
            </p:cNvPr>
            <p:cNvSpPr/>
            <p:nvPr userDrawn="1"/>
          </p:nvSpPr>
          <p:spPr>
            <a:xfrm>
              <a:off x="135635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3" name="Rechthoek 112">
              <a:extLst>
                <a:ext uri="{FF2B5EF4-FFF2-40B4-BE49-F238E27FC236}">
                  <a16:creationId xmlns:a16="http://schemas.microsoft.com/office/drawing/2014/main" id="{E7275EC4-E93D-4579-9252-95875A3D384C}"/>
                </a:ext>
              </a:extLst>
            </p:cNvPr>
            <p:cNvSpPr/>
            <p:nvPr userDrawn="1"/>
          </p:nvSpPr>
          <p:spPr>
            <a:xfrm>
              <a:off x="149542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4" name="Rechthoek 113">
              <a:extLst>
                <a:ext uri="{FF2B5EF4-FFF2-40B4-BE49-F238E27FC236}">
                  <a16:creationId xmlns:a16="http://schemas.microsoft.com/office/drawing/2014/main" id="{0ADC9315-AE94-46D1-A960-BDE67D19F3AD}"/>
                </a:ext>
              </a:extLst>
            </p:cNvPr>
            <p:cNvSpPr/>
            <p:nvPr userDrawn="1"/>
          </p:nvSpPr>
          <p:spPr>
            <a:xfrm>
              <a:off x="163448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5" name="Rechthoek 114">
              <a:extLst>
                <a:ext uri="{FF2B5EF4-FFF2-40B4-BE49-F238E27FC236}">
                  <a16:creationId xmlns:a16="http://schemas.microsoft.com/office/drawing/2014/main" id="{55221152-1C95-4DAA-ACB5-C7B52C8FD766}"/>
                </a:ext>
              </a:extLst>
            </p:cNvPr>
            <p:cNvSpPr/>
            <p:nvPr userDrawn="1"/>
          </p:nvSpPr>
          <p:spPr>
            <a:xfrm>
              <a:off x="10477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6" name="Rechthoek 115">
              <a:extLst>
                <a:ext uri="{FF2B5EF4-FFF2-40B4-BE49-F238E27FC236}">
                  <a16:creationId xmlns:a16="http://schemas.microsoft.com/office/drawing/2014/main" id="{BFEAC399-A721-4E24-97FA-7D27F08ADC7E}"/>
                </a:ext>
              </a:extLst>
            </p:cNvPr>
            <p:cNvSpPr/>
            <p:nvPr userDrawn="1"/>
          </p:nvSpPr>
          <p:spPr>
            <a:xfrm>
              <a:off x="24383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7" name="Rechthoek 116">
              <a:extLst>
                <a:ext uri="{FF2B5EF4-FFF2-40B4-BE49-F238E27FC236}">
                  <a16:creationId xmlns:a16="http://schemas.microsoft.com/office/drawing/2014/main" id="{6B5520BE-CE29-4813-9DAD-C9B41DACAFCA}"/>
                </a:ext>
              </a:extLst>
            </p:cNvPr>
            <p:cNvSpPr/>
            <p:nvPr userDrawn="1"/>
          </p:nvSpPr>
          <p:spPr>
            <a:xfrm>
              <a:off x="38290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8" name="Rechthoek 117">
              <a:extLst>
                <a:ext uri="{FF2B5EF4-FFF2-40B4-BE49-F238E27FC236}">
                  <a16:creationId xmlns:a16="http://schemas.microsoft.com/office/drawing/2014/main" id="{BC614ACB-A292-4AB7-A05D-035255A09EAC}"/>
                </a:ext>
              </a:extLst>
            </p:cNvPr>
            <p:cNvSpPr/>
            <p:nvPr userDrawn="1"/>
          </p:nvSpPr>
          <p:spPr>
            <a:xfrm>
              <a:off x="52196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9" name="Rechthoek 118">
              <a:extLst>
                <a:ext uri="{FF2B5EF4-FFF2-40B4-BE49-F238E27FC236}">
                  <a16:creationId xmlns:a16="http://schemas.microsoft.com/office/drawing/2014/main" id="{8197675B-3E1D-4ADC-8028-675B7EEC0715}"/>
                </a:ext>
              </a:extLst>
            </p:cNvPr>
            <p:cNvSpPr/>
            <p:nvPr userDrawn="1"/>
          </p:nvSpPr>
          <p:spPr>
            <a:xfrm>
              <a:off x="66103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0" name="Rechthoek 119">
              <a:extLst>
                <a:ext uri="{FF2B5EF4-FFF2-40B4-BE49-F238E27FC236}">
                  <a16:creationId xmlns:a16="http://schemas.microsoft.com/office/drawing/2014/main" id="{161FDAA3-430E-49EC-A4CC-A6683E05F77B}"/>
                </a:ext>
              </a:extLst>
            </p:cNvPr>
            <p:cNvSpPr/>
            <p:nvPr userDrawn="1"/>
          </p:nvSpPr>
          <p:spPr>
            <a:xfrm>
              <a:off x="80009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1" name="Rechthoek 120">
              <a:extLst>
                <a:ext uri="{FF2B5EF4-FFF2-40B4-BE49-F238E27FC236}">
                  <a16:creationId xmlns:a16="http://schemas.microsoft.com/office/drawing/2014/main" id="{37DE3A08-788F-45BE-907A-AC3348EDB0B9}"/>
                </a:ext>
              </a:extLst>
            </p:cNvPr>
            <p:cNvSpPr/>
            <p:nvPr userDrawn="1"/>
          </p:nvSpPr>
          <p:spPr>
            <a:xfrm>
              <a:off x="93916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2" name="Rechthoek 121">
              <a:extLst>
                <a:ext uri="{FF2B5EF4-FFF2-40B4-BE49-F238E27FC236}">
                  <a16:creationId xmlns:a16="http://schemas.microsoft.com/office/drawing/2014/main" id="{90379143-8DF0-4EE1-8C3A-C240D936C862}"/>
                </a:ext>
              </a:extLst>
            </p:cNvPr>
            <p:cNvSpPr/>
            <p:nvPr userDrawn="1"/>
          </p:nvSpPr>
          <p:spPr>
            <a:xfrm>
              <a:off x="107822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3" name="Rechthoek 122">
              <a:extLst>
                <a:ext uri="{FF2B5EF4-FFF2-40B4-BE49-F238E27FC236}">
                  <a16:creationId xmlns:a16="http://schemas.microsoft.com/office/drawing/2014/main" id="{E22EF1D9-5DE2-46B7-8523-CF79C32B2B0E}"/>
                </a:ext>
              </a:extLst>
            </p:cNvPr>
            <p:cNvSpPr/>
            <p:nvPr userDrawn="1"/>
          </p:nvSpPr>
          <p:spPr>
            <a:xfrm>
              <a:off x="121729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4" name="Rechthoek 123">
              <a:extLst>
                <a:ext uri="{FF2B5EF4-FFF2-40B4-BE49-F238E27FC236}">
                  <a16:creationId xmlns:a16="http://schemas.microsoft.com/office/drawing/2014/main" id="{60762A57-F746-45D5-AB2E-7C3E0A5B738D}"/>
                </a:ext>
              </a:extLst>
            </p:cNvPr>
            <p:cNvSpPr/>
            <p:nvPr userDrawn="1"/>
          </p:nvSpPr>
          <p:spPr>
            <a:xfrm>
              <a:off x="135635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5" name="Rechthoek 124">
              <a:extLst>
                <a:ext uri="{FF2B5EF4-FFF2-40B4-BE49-F238E27FC236}">
                  <a16:creationId xmlns:a16="http://schemas.microsoft.com/office/drawing/2014/main" id="{06642479-D5AA-4E24-BBAA-A46D252F4370}"/>
                </a:ext>
              </a:extLst>
            </p:cNvPr>
            <p:cNvSpPr/>
            <p:nvPr userDrawn="1"/>
          </p:nvSpPr>
          <p:spPr>
            <a:xfrm>
              <a:off x="149542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6" name="Rechthoek 125">
              <a:extLst>
                <a:ext uri="{FF2B5EF4-FFF2-40B4-BE49-F238E27FC236}">
                  <a16:creationId xmlns:a16="http://schemas.microsoft.com/office/drawing/2014/main" id="{7294A249-E01B-4E00-A515-54145D369480}"/>
                </a:ext>
              </a:extLst>
            </p:cNvPr>
            <p:cNvSpPr/>
            <p:nvPr userDrawn="1"/>
          </p:nvSpPr>
          <p:spPr>
            <a:xfrm>
              <a:off x="163448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7" name="Rechthoek 126">
              <a:extLst>
                <a:ext uri="{FF2B5EF4-FFF2-40B4-BE49-F238E27FC236}">
                  <a16:creationId xmlns:a16="http://schemas.microsoft.com/office/drawing/2014/main" id="{BA2047AF-40C4-4B43-9121-F09C177A4A20}"/>
                </a:ext>
              </a:extLst>
            </p:cNvPr>
            <p:cNvSpPr/>
            <p:nvPr userDrawn="1"/>
          </p:nvSpPr>
          <p:spPr>
            <a:xfrm>
              <a:off x="10477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8" name="Rechthoek 127">
              <a:extLst>
                <a:ext uri="{FF2B5EF4-FFF2-40B4-BE49-F238E27FC236}">
                  <a16:creationId xmlns:a16="http://schemas.microsoft.com/office/drawing/2014/main" id="{76B98FFC-AD3C-49B2-93CA-C1725C19A20F}"/>
                </a:ext>
              </a:extLst>
            </p:cNvPr>
            <p:cNvSpPr/>
            <p:nvPr userDrawn="1"/>
          </p:nvSpPr>
          <p:spPr>
            <a:xfrm>
              <a:off x="24383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9" name="Rechthoek 128">
              <a:extLst>
                <a:ext uri="{FF2B5EF4-FFF2-40B4-BE49-F238E27FC236}">
                  <a16:creationId xmlns:a16="http://schemas.microsoft.com/office/drawing/2014/main" id="{E1879D9E-3E63-4CC2-9AC7-425812A3F2C4}"/>
                </a:ext>
              </a:extLst>
            </p:cNvPr>
            <p:cNvSpPr/>
            <p:nvPr userDrawn="1"/>
          </p:nvSpPr>
          <p:spPr>
            <a:xfrm>
              <a:off x="38290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0" name="Rechthoek 129">
              <a:extLst>
                <a:ext uri="{FF2B5EF4-FFF2-40B4-BE49-F238E27FC236}">
                  <a16:creationId xmlns:a16="http://schemas.microsoft.com/office/drawing/2014/main" id="{8342A221-D10B-423B-8906-5EBC48090A2E}"/>
                </a:ext>
              </a:extLst>
            </p:cNvPr>
            <p:cNvSpPr/>
            <p:nvPr userDrawn="1"/>
          </p:nvSpPr>
          <p:spPr>
            <a:xfrm>
              <a:off x="52196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1" name="Rechthoek 130">
              <a:extLst>
                <a:ext uri="{FF2B5EF4-FFF2-40B4-BE49-F238E27FC236}">
                  <a16:creationId xmlns:a16="http://schemas.microsoft.com/office/drawing/2014/main" id="{35A57EB3-D6B5-4152-B14F-EF27E1349632}"/>
                </a:ext>
              </a:extLst>
            </p:cNvPr>
            <p:cNvSpPr/>
            <p:nvPr userDrawn="1"/>
          </p:nvSpPr>
          <p:spPr>
            <a:xfrm>
              <a:off x="66103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2" name="Rechthoek 131">
              <a:extLst>
                <a:ext uri="{FF2B5EF4-FFF2-40B4-BE49-F238E27FC236}">
                  <a16:creationId xmlns:a16="http://schemas.microsoft.com/office/drawing/2014/main" id="{31F4458E-A63D-4437-8E19-A66C8BC5DFD9}"/>
                </a:ext>
              </a:extLst>
            </p:cNvPr>
            <p:cNvSpPr/>
            <p:nvPr userDrawn="1"/>
          </p:nvSpPr>
          <p:spPr>
            <a:xfrm>
              <a:off x="80009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3" name="Rechthoek 132">
              <a:extLst>
                <a:ext uri="{FF2B5EF4-FFF2-40B4-BE49-F238E27FC236}">
                  <a16:creationId xmlns:a16="http://schemas.microsoft.com/office/drawing/2014/main" id="{823D3FFE-4462-459F-8BC9-876EB23D6C56}"/>
                </a:ext>
              </a:extLst>
            </p:cNvPr>
            <p:cNvSpPr/>
            <p:nvPr userDrawn="1"/>
          </p:nvSpPr>
          <p:spPr>
            <a:xfrm>
              <a:off x="93916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4" name="Rechthoek 133">
              <a:extLst>
                <a:ext uri="{FF2B5EF4-FFF2-40B4-BE49-F238E27FC236}">
                  <a16:creationId xmlns:a16="http://schemas.microsoft.com/office/drawing/2014/main" id="{CFA305EC-68FF-4C4A-B709-979FB292811A}"/>
                </a:ext>
              </a:extLst>
            </p:cNvPr>
            <p:cNvSpPr/>
            <p:nvPr userDrawn="1"/>
          </p:nvSpPr>
          <p:spPr>
            <a:xfrm>
              <a:off x="107822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5" name="Rechthoek 134">
              <a:extLst>
                <a:ext uri="{FF2B5EF4-FFF2-40B4-BE49-F238E27FC236}">
                  <a16:creationId xmlns:a16="http://schemas.microsoft.com/office/drawing/2014/main" id="{A0347432-8C21-4FC5-8C35-B1FD2EA749CB}"/>
                </a:ext>
              </a:extLst>
            </p:cNvPr>
            <p:cNvSpPr/>
            <p:nvPr userDrawn="1"/>
          </p:nvSpPr>
          <p:spPr>
            <a:xfrm>
              <a:off x="121729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6" name="Rechthoek 135">
              <a:extLst>
                <a:ext uri="{FF2B5EF4-FFF2-40B4-BE49-F238E27FC236}">
                  <a16:creationId xmlns:a16="http://schemas.microsoft.com/office/drawing/2014/main" id="{7A7F8353-A1F1-4929-8555-E3CBFF711B9C}"/>
                </a:ext>
              </a:extLst>
            </p:cNvPr>
            <p:cNvSpPr/>
            <p:nvPr userDrawn="1"/>
          </p:nvSpPr>
          <p:spPr>
            <a:xfrm>
              <a:off x="135635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7" name="Rechthoek 136">
              <a:extLst>
                <a:ext uri="{FF2B5EF4-FFF2-40B4-BE49-F238E27FC236}">
                  <a16:creationId xmlns:a16="http://schemas.microsoft.com/office/drawing/2014/main" id="{FE868229-68BB-41A9-9ED5-28B124EF510A}"/>
                </a:ext>
              </a:extLst>
            </p:cNvPr>
            <p:cNvSpPr/>
            <p:nvPr userDrawn="1"/>
          </p:nvSpPr>
          <p:spPr>
            <a:xfrm>
              <a:off x="149542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8" name="Rechthoek 137">
              <a:extLst>
                <a:ext uri="{FF2B5EF4-FFF2-40B4-BE49-F238E27FC236}">
                  <a16:creationId xmlns:a16="http://schemas.microsoft.com/office/drawing/2014/main" id="{FA1DEB70-AA07-4F8C-A32A-D1E0EB6B9063}"/>
                </a:ext>
              </a:extLst>
            </p:cNvPr>
            <p:cNvSpPr/>
            <p:nvPr userDrawn="1"/>
          </p:nvSpPr>
          <p:spPr>
            <a:xfrm>
              <a:off x="163448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9" name="Rechthoek 138">
              <a:extLst>
                <a:ext uri="{FF2B5EF4-FFF2-40B4-BE49-F238E27FC236}">
                  <a16:creationId xmlns:a16="http://schemas.microsoft.com/office/drawing/2014/main" id="{CB899CC4-E72F-4DA6-BE2E-02A092FEA67A}"/>
                </a:ext>
              </a:extLst>
            </p:cNvPr>
            <p:cNvSpPr/>
            <p:nvPr userDrawn="1"/>
          </p:nvSpPr>
          <p:spPr>
            <a:xfrm>
              <a:off x="10572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0" name="Rechthoek 139">
              <a:extLst>
                <a:ext uri="{FF2B5EF4-FFF2-40B4-BE49-F238E27FC236}">
                  <a16:creationId xmlns:a16="http://schemas.microsoft.com/office/drawing/2014/main" id="{E9F657BB-7594-4CE9-81AE-F174A5FCF7BF}"/>
                </a:ext>
              </a:extLst>
            </p:cNvPr>
            <p:cNvSpPr/>
            <p:nvPr userDrawn="1"/>
          </p:nvSpPr>
          <p:spPr>
            <a:xfrm>
              <a:off x="24479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1" name="Rechthoek 140">
              <a:extLst>
                <a:ext uri="{FF2B5EF4-FFF2-40B4-BE49-F238E27FC236}">
                  <a16:creationId xmlns:a16="http://schemas.microsoft.com/office/drawing/2014/main" id="{DFC37973-9120-49B2-A7ED-15DCB112E254}"/>
                </a:ext>
              </a:extLst>
            </p:cNvPr>
            <p:cNvSpPr/>
            <p:nvPr userDrawn="1"/>
          </p:nvSpPr>
          <p:spPr>
            <a:xfrm>
              <a:off x="38385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2" name="Rechthoek 141">
              <a:extLst>
                <a:ext uri="{FF2B5EF4-FFF2-40B4-BE49-F238E27FC236}">
                  <a16:creationId xmlns:a16="http://schemas.microsoft.com/office/drawing/2014/main" id="{C21B2490-2482-42A9-AD65-3EFCE801B505}"/>
                </a:ext>
              </a:extLst>
            </p:cNvPr>
            <p:cNvSpPr/>
            <p:nvPr userDrawn="1"/>
          </p:nvSpPr>
          <p:spPr>
            <a:xfrm>
              <a:off x="52292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3" name="Rechthoek 142">
              <a:extLst>
                <a:ext uri="{FF2B5EF4-FFF2-40B4-BE49-F238E27FC236}">
                  <a16:creationId xmlns:a16="http://schemas.microsoft.com/office/drawing/2014/main" id="{1AD68A9B-287C-47FA-B23C-EF991C19345D}"/>
                </a:ext>
              </a:extLst>
            </p:cNvPr>
            <p:cNvSpPr/>
            <p:nvPr userDrawn="1"/>
          </p:nvSpPr>
          <p:spPr>
            <a:xfrm>
              <a:off x="66198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4" name="Rechthoek 143">
              <a:extLst>
                <a:ext uri="{FF2B5EF4-FFF2-40B4-BE49-F238E27FC236}">
                  <a16:creationId xmlns:a16="http://schemas.microsoft.com/office/drawing/2014/main" id="{E13DC975-77A9-49F1-840F-60F7F64AA0AE}"/>
                </a:ext>
              </a:extLst>
            </p:cNvPr>
            <p:cNvSpPr/>
            <p:nvPr userDrawn="1"/>
          </p:nvSpPr>
          <p:spPr>
            <a:xfrm>
              <a:off x="80105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5" name="Rechthoek 144">
              <a:extLst>
                <a:ext uri="{FF2B5EF4-FFF2-40B4-BE49-F238E27FC236}">
                  <a16:creationId xmlns:a16="http://schemas.microsoft.com/office/drawing/2014/main" id="{1F4C024A-51DC-4F32-8C8D-B2E1662EBABC}"/>
                </a:ext>
              </a:extLst>
            </p:cNvPr>
            <p:cNvSpPr/>
            <p:nvPr userDrawn="1"/>
          </p:nvSpPr>
          <p:spPr>
            <a:xfrm>
              <a:off x="94011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6" name="Rechthoek 145">
              <a:extLst>
                <a:ext uri="{FF2B5EF4-FFF2-40B4-BE49-F238E27FC236}">
                  <a16:creationId xmlns:a16="http://schemas.microsoft.com/office/drawing/2014/main" id="{7E3E9670-3B8B-4A3E-BBC8-148C50E521E5}"/>
                </a:ext>
              </a:extLst>
            </p:cNvPr>
            <p:cNvSpPr/>
            <p:nvPr userDrawn="1"/>
          </p:nvSpPr>
          <p:spPr>
            <a:xfrm>
              <a:off x="107918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7" name="Rechthoek 146">
              <a:extLst>
                <a:ext uri="{FF2B5EF4-FFF2-40B4-BE49-F238E27FC236}">
                  <a16:creationId xmlns:a16="http://schemas.microsoft.com/office/drawing/2014/main" id="{0D625E2E-D09E-4433-8635-54FE2B610D71}"/>
                </a:ext>
              </a:extLst>
            </p:cNvPr>
            <p:cNvSpPr/>
            <p:nvPr userDrawn="1"/>
          </p:nvSpPr>
          <p:spPr>
            <a:xfrm>
              <a:off x="121824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8" name="Rechthoek 147">
              <a:extLst>
                <a:ext uri="{FF2B5EF4-FFF2-40B4-BE49-F238E27FC236}">
                  <a16:creationId xmlns:a16="http://schemas.microsoft.com/office/drawing/2014/main" id="{4D0CF8CE-893C-4FC4-A604-1E1E339B55E0}"/>
                </a:ext>
              </a:extLst>
            </p:cNvPr>
            <p:cNvSpPr/>
            <p:nvPr userDrawn="1"/>
          </p:nvSpPr>
          <p:spPr>
            <a:xfrm>
              <a:off x="135731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9" name="Rechthoek 148">
              <a:extLst>
                <a:ext uri="{FF2B5EF4-FFF2-40B4-BE49-F238E27FC236}">
                  <a16:creationId xmlns:a16="http://schemas.microsoft.com/office/drawing/2014/main" id="{AA4F597F-E463-4268-91FE-0A240CFB670C}"/>
                </a:ext>
              </a:extLst>
            </p:cNvPr>
            <p:cNvSpPr/>
            <p:nvPr userDrawn="1"/>
          </p:nvSpPr>
          <p:spPr>
            <a:xfrm>
              <a:off x="149637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50" name="Rechthoek 149">
              <a:extLst>
                <a:ext uri="{FF2B5EF4-FFF2-40B4-BE49-F238E27FC236}">
                  <a16:creationId xmlns:a16="http://schemas.microsoft.com/office/drawing/2014/main" id="{322D01B1-CED0-4098-A701-3BF8B51E38E6}"/>
                </a:ext>
              </a:extLst>
            </p:cNvPr>
            <p:cNvSpPr/>
            <p:nvPr userDrawn="1"/>
          </p:nvSpPr>
          <p:spPr>
            <a:xfrm>
              <a:off x="163544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51" name="Rechthoek 150">
              <a:extLst>
                <a:ext uri="{FF2B5EF4-FFF2-40B4-BE49-F238E27FC236}">
                  <a16:creationId xmlns:a16="http://schemas.microsoft.com/office/drawing/2014/main" id="{9B29E19F-617C-43B4-81CB-8EEF9BCF4A1D}"/>
                </a:ext>
              </a:extLst>
            </p:cNvPr>
            <p:cNvSpPr/>
            <p:nvPr userDrawn="1"/>
          </p:nvSpPr>
          <p:spPr>
            <a:xfrm>
              <a:off x="9527" y="9302390"/>
              <a:ext cx="17611724"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dirty="0"/>
            </a:p>
          </p:txBody>
        </p:sp>
      </p:grpSp>
      <p:grpSp>
        <p:nvGrpSpPr>
          <p:cNvPr id="168" name="Graphic 6" hidden="1">
            <a:extLst>
              <a:ext uri="{FF2B5EF4-FFF2-40B4-BE49-F238E27FC236}">
                <a16:creationId xmlns:a16="http://schemas.microsoft.com/office/drawing/2014/main" id="{8A0AAF7F-DD0F-4CB1-A1B2-505FC4BCCC2B}"/>
              </a:ext>
            </a:extLst>
          </p:cNvPr>
          <p:cNvGrpSpPr/>
          <p:nvPr userDrawn="1"/>
        </p:nvGrpSpPr>
        <p:grpSpPr>
          <a:xfrm>
            <a:off x="-7144" y="-7144"/>
            <a:ext cx="18297525" cy="10296525"/>
            <a:chOff x="-7144" y="-7144"/>
            <a:chExt cx="18297525" cy="10296525"/>
          </a:xfrm>
          <a:solidFill>
            <a:srgbClr val="FFFFFF">
              <a:alpha val="0"/>
            </a:srgbClr>
          </a:solidFill>
        </p:grpSpPr>
        <p:sp>
          <p:nvSpPr>
            <p:cNvPr id="169" name="Vrije vorm: vorm 168">
              <a:extLst>
                <a:ext uri="{FF2B5EF4-FFF2-40B4-BE49-F238E27FC236}">
                  <a16:creationId xmlns:a16="http://schemas.microsoft.com/office/drawing/2014/main" id="{F1DCEBEA-BD51-4E6A-BDD5-B32F46FCAF21}"/>
                </a:ext>
              </a:extLst>
            </p:cNvPr>
            <p:cNvSpPr/>
            <p:nvPr/>
          </p:nvSpPr>
          <p:spPr>
            <a:xfrm>
              <a:off x="10406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dirty="0">
                <a:highlight>
                  <a:srgbClr val="FFFF00"/>
                </a:highlight>
              </a:endParaRPr>
            </a:p>
          </p:txBody>
        </p:sp>
        <p:sp>
          <p:nvSpPr>
            <p:cNvPr id="170" name="Vrije vorm: vorm 169">
              <a:extLst>
                <a:ext uri="{FF2B5EF4-FFF2-40B4-BE49-F238E27FC236}">
                  <a16:creationId xmlns:a16="http://schemas.microsoft.com/office/drawing/2014/main" id="{FD08B8C0-EAC8-4271-BD1D-93AF595C0334}"/>
                </a:ext>
              </a:extLst>
            </p:cNvPr>
            <p:cNvSpPr/>
            <p:nvPr/>
          </p:nvSpPr>
          <p:spPr>
            <a:xfrm>
              <a:off x="-7144" y="-7144"/>
              <a:ext cx="18297525" cy="10296525"/>
            </a:xfrm>
            <a:custGeom>
              <a:avLst/>
              <a:gdLst>
                <a:gd name="connsiteX0" fmla="*/ 7144 w 18297525"/>
                <a:gd name="connsiteY0" fmla="*/ 7144 h 10296525"/>
                <a:gd name="connsiteX1" fmla="*/ 18295144 w 18297525"/>
                <a:gd name="connsiteY1" fmla="*/ 7144 h 10296525"/>
                <a:gd name="connsiteX2" fmla="*/ 18295144 w 18297525"/>
                <a:gd name="connsiteY2" fmla="*/ 10294144 h 10296525"/>
                <a:gd name="connsiteX3" fmla="*/ 7144 w 18297525"/>
                <a:gd name="connsiteY3" fmla="*/ 10294144 h 10296525"/>
              </a:gdLst>
              <a:ahLst/>
              <a:cxnLst>
                <a:cxn ang="0">
                  <a:pos x="connsiteX0" y="connsiteY0"/>
                </a:cxn>
                <a:cxn ang="0">
                  <a:pos x="connsiteX1" y="connsiteY1"/>
                </a:cxn>
                <a:cxn ang="0">
                  <a:pos x="connsiteX2" y="connsiteY2"/>
                </a:cxn>
                <a:cxn ang="0">
                  <a:pos x="connsiteX3" y="connsiteY3"/>
                </a:cxn>
              </a:cxnLst>
              <a:rect l="l" t="t" r="r" b="b"/>
              <a:pathLst>
                <a:path w="18297525" h="10296525">
                  <a:moveTo>
                    <a:pt x="7144" y="7144"/>
                  </a:moveTo>
                  <a:lnTo>
                    <a:pt x="18295144" y="7144"/>
                  </a:lnTo>
                  <a:lnTo>
                    <a:pt x="18295144" y="10294144"/>
                  </a:lnTo>
                  <a:lnTo>
                    <a:pt x="7144" y="10294144"/>
                  </a:lnTo>
                  <a:close/>
                </a:path>
              </a:pathLst>
            </a:custGeom>
            <a:grpFill/>
            <a:ln w="9525" cap="flat">
              <a:solidFill>
                <a:schemeClr val="bg1">
                  <a:lumMod val="65000"/>
                </a:schemeClr>
              </a:solidFill>
              <a:prstDash val="solid"/>
              <a:miter/>
            </a:ln>
          </p:spPr>
          <p:txBody>
            <a:bodyPr rtlCol="0" anchor="ctr"/>
            <a:lstStyle/>
            <a:p>
              <a:endParaRPr lang="nl-BE" dirty="0">
                <a:highlight>
                  <a:srgbClr val="FFFF00"/>
                </a:highlight>
              </a:endParaRPr>
            </a:p>
          </p:txBody>
        </p:sp>
        <p:sp>
          <p:nvSpPr>
            <p:cNvPr id="171" name="Vrije vorm: vorm 170">
              <a:extLst>
                <a:ext uri="{FF2B5EF4-FFF2-40B4-BE49-F238E27FC236}">
                  <a16:creationId xmlns:a16="http://schemas.microsoft.com/office/drawing/2014/main" id="{92DE7A37-0B5F-4A33-8877-BF9493146315}"/>
                </a:ext>
              </a:extLst>
            </p:cNvPr>
            <p:cNvSpPr/>
            <p:nvPr/>
          </p:nvSpPr>
          <p:spPr>
            <a:xfrm>
              <a:off x="10406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2" name="Vrije vorm: vorm 171">
              <a:extLst>
                <a:ext uri="{FF2B5EF4-FFF2-40B4-BE49-F238E27FC236}">
                  <a16:creationId xmlns:a16="http://schemas.microsoft.com/office/drawing/2014/main" id="{6F8A9ABB-A2A9-490F-978E-E0F0E67708C9}"/>
                </a:ext>
              </a:extLst>
            </p:cNvPr>
            <p:cNvSpPr/>
            <p:nvPr/>
          </p:nvSpPr>
          <p:spPr>
            <a:xfrm>
              <a:off x="10406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3" name="Vrije vorm: vorm 172">
              <a:extLst>
                <a:ext uri="{FF2B5EF4-FFF2-40B4-BE49-F238E27FC236}">
                  <a16:creationId xmlns:a16="http://schemas.microsoft.com/office/drawing/2014/main" id="{E2C0164E-F16D-4328-887D-B444B8D5799F}"/>
                </a:ext>
              </a:extLst>
            </p:cNvPr>
            <p:cNvSpPr/>
            <p:nvPr/>
          </p:nvSpPr>
          <p:spPr>
            <a:xfrm>
              <a:off x="10406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4" name="Vrije vorm: vorm 173">
              <a:extLst>
                <a:ext uri="{FF2B5EF4-FFF2-40B4-BE49-F238E27FC236}">
                  <a16:creationId xmlns:a16="http://schemas.microsoft.com/office/drawing/2014/main" id="{2DFDFC57-EE90-4415-A198-64E26D72FFC4}"/>
                </a:ext>
              </a:extLst>
            </p:cNvPr>
            <p:cNvSpPr/>
            <p:nvPr/>
          </p:nvSpPr>
          <p:spPr>
            <a:xfrm>
              <a:off x="10406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5" name="Vrije vorm: vorm 174">
              <a:extLst>
                <a:ext uri="{FF2B5EF4-FFF2-40B4-BE49-F238E27FC236}">
                  <a16:creationId xmlns:a16="http://schemas.microsoft.com/office/drawing/2014/main" id="{F64CECF1-92EC-4E9F-9FAF-078C71B824C3}"/>
                </a:ext>
              </a:extLst>
            </p:cNvPr>
            <p:cNvSpPr/>
            <p:nvPr/>
          </p:nvSpPr>
          <p:spPr>
            <a:xfrm>
              <a:off x="10406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6" name="Vrije vorm: vorm 175">
              <a:extLst>
                <a:ext uri="{FF2B5EF4-FFF2-40B4-BE49-F238E27FC236}">
                  <a16:creationId xmlns:a16="http://schemas.microsoft.com/office/drawing/2014/main" id="{9CFD6479-782A-4767-BD69-EA62A2917EAC}"/>
                </a:ext>
              </a:extLst>
            </p:cNvPr>
            <p:cNvSpPr/>
            <p:nvPr/>
          </p:nvSpPr>
          <p:spPr>
            <a:xfrm>
              <a:off x="10406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7" name="Vrije vorm: vorm 176">
              <a:extLst>
                <a:ext uri="{FF2B5EF4-FFF2-40B4-BE49-F238E27FC236}">
                  <a16:creationId xmlns:a16="http://schemas.microsoft.com/office/drawing/2014/main" id="{39C87844-B0D3-4095-A2A1-66DB74BB61E7}"/>
                </a:ext>
              </a:extLst>
            </p:cNvPr>
            <p:cNvSpPr/>
            <p:nvPr/>
          </p:nvSpPr>
          <p:spPr>
            <a:xfrm>
              <a:off x="10406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8" name="Vrije vorm: vorm 177">
              <a:extLst>
                <a:ext uri="{FF2B5EF4-FFF2-40B4-BE49-F238E27FC236}">
                  <a16:creationId xmlns:a16="http://schemas.microsoft.com/office/drawing/2014/main" id="{56142EEF-703A-4C22-8198-0BA6F3C1960E}"/>
                </a:ext>
              </a:extLst>
            </p:cNvPr>
            <p:cNvSpPr/>
            <p:nvPr/>
          </p:nvSpPr>
          <p:spPr>
            <a:xfrm>
              <a:off x="10406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9" name="Vrije vorm: vorm 178">
              <a:extLst>
                <a:ext uri="{FF2B5EF4-FFF2-40B4-BE49-F238E27FC236}">
                  <a16:creationId xmlns:a16="http://schemas.microsoft.com/office/drawing/2014/main" id="{FAE584A2-2C35-47DE-8D98-FF3614A89F42}"/>
                </a:ext>
              </a:extLst>
            </p:cNvPr>
            <p:cNvSpPr/>
            <p:nvPr/>
          </p:nvSpPr>
          <p:spPr>
            <a:xfrm>
              <a:off x="10406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0" name="Vrije vorm: vorm 179">
              <a:extLst>
                <a:ext uri="{FF2B5EF4-FFF2-40B4-BE49-F238E27FC236}">
                  <a16:creationId xmlns:a16="http://schemas.microsoft.com/office/drawing/2014/main" id="{26EBDC24-CB3F-4813-9805-3A2A0D44A8ED}"/>
                </a:ext>
              </a:extLst>
            </p:cNvPr>
            <p:cNvSpPr/>
            <p:nvPr/>
          </p:nvSpPr>
          <p:spPr>
            <a:xfrm>
              <a:off x="10406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1" name="Vrije vorm: vorm 180">
              <a:extLst>
                <a:ext uri="{FF2B5EF4-FFF2-40B4-BE49-F238E27FC236}">
                  <a16:creationId xmlns:a16="http://schemas.microsoft.com/office/drawing/2014/main" id="{8A5A8701-49EC-4727-867C-68DA7013C530}"/>
                </a:ext>
              </a:extLst>
            </p:cNvPr>
            <p:cNvSpPr/>
            <p:nvPr/>
          </p:nvSpPr>
          <p:spPr>
            <a:xfrm>
              <a:off x="10406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2" name="Vrije vorm: vorm 181">
              <a:extLst>
                <a:ext uri="{FF2B5EF4-FFF2-40B4-BE49-F238E27FC236}">
                  <a16:creationId xmlns:a16="http://schemas.microsoft.com/office/drawing/2014/main" id="{37E1922D-681A-453A-BFCD-616668F2883A}"/>
                </a:ext>
              </a:extLst>
            </p:cNvPr>
            <p:cNvSpPr/>
            <p:nvPr/>
          </p:nvSpPr>
          <p:spPr>
            <a:xfrm>
              <a:off x="24312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3" name="Vrije vorm: vorm 182">
              <a:extLst>
                <a:ext uri="{FF2B5EF4-FFF2-40B4-BE49-F238E27FC236}">
                  <a16:creationId xmlns:a16="http://schemas.microsoft.com/office/drawing/2014/main" id="{497CB453-B88A-400B-840D-0DDAAE62A10F}"/>
                </a:ext>
              </a:extLst>
            </p:cNvPr>
            <p:cNvSpPr/>
            <p:nvPr/>
          </p:nvSpPr>
          <p:spPr>
            <a:xfrm>
              <a:off x="24312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4" name="Vrije vorm: vorm 183">
              <a:extLst>
                <a:ext uri="{FF2B5EF4-FFF2-40B4-BE49-F238E27FC236}">
                  <a16:creationId xmlns:a16="http://schemas.microsoft.com/office/drawing/2014/main" id="{F61CDFF9-AF0B-4065-ABB8-D597CDBA8854}"/>
                </a:ext>
              </a:extLst>
            </p:cNvPr>
            <p:cNvSpPr/>
            <p:nvPr/>
          </p:nvSpPr>
          <p:spPr>
            <a:xfrm>
              <a:off x="24312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5" name="Vrije vorm: vorm 184">
              <a:extLst>
                <a:ext uri="{FF2B5EF4-FFF2-40B4-BE49-F238E27FC236}">
                  <a16:creationId xmlns:a16="http://schemas.microsoft.com/office/drawing/2014/main" id="{E3EB7C2B-C1F9-4AFD-8882-60DA92A8ADED}"/>
                </a:ext>
              </a:extLst>
            </p:cNvPr>
            <p:cNvSpPr/>
            <p:nvPr/>
          </p:nvSpPr>
          <p:spPr>
            <a:xfrm>
              <a:off x="24312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6" name="Vrije vorm: vorm 185">
              <a:extLst>
                <a:ext uri="{FF2B5EF4-FFF2-40B4-BE49-F238E27FC236}">
                  <a16:creationId xmlns:a16="http://schemas.microsoft.com/office/drawing/2014/main" id="{489C6816-0854-40AA-ABEB-111F5910589C}"/>
                </a:ext>
              </a:extLst>
            </p:cNvPr>
            <p:cNvSpPr/>
            <p:nvPr/>
          </p:nvSpPr>
          <p:spPr>
            <a:xfrm>
              <a:off x="24312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7" name="Vrije vorm: vorm 186">
              <a:extLst>
                <a:ext uri="{FF2B5EF4-FFF2-40B4-BE49-F238E27FC236}">
                  <a16:creationId xmlns:a16="http://schemas.microsoft.com/office/drawing/2014/main" id="{0231460C-657B-4A78-8DEE-68E18F741156}"/>
                </a:ext>
              </a:extLst>
            </p:cNvPr>
            <p:cNvSpPr/>
            <p:nvPr/>
          </p:nvSpPr>
          <p:spPr>
            <a:xfrm>
              <a:off x="24312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8" name="Vrije vorm: vorm 187">
              <a:extLst>
                <a:ext uri="{FF2B5EF4-FFF2-40B4-BE49-F238E27FC236}">
                  <a16:creationId xmlns:a16="http://schemas.microsoft.com/office/drawing/2014/main" id="{B5033D87-EEDD-4F13-B0C3-CF9361532B11}"/>
                </a:ext>
              </a:extLst>
            </p:cNvPr>
            <p:cNvSpPr/>
            <p:nvPr/>
          </p:nvSpPr>
          <p:spPr>
            <a:xfrm>
              <a:off x="24312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9" name="Vrije vorm: vorm 188">
              <a:extLst>
                <a:ext uri="{FF2B5EF4-FFF2-40B4-BE49-F238E27FC236}">
                  <a16:creationId xmlns:a16="http://schemas.microsoft.com/office/drawing/2014/main" id="{7C5F0B27-3C63-42C4-8594-450FCB00312C}"/>
                </a:ext>
              </a:extLst>
            </p:cNvPr>
            <p:cNvSpPr/>
            <p:nvPr/>
          </p:nvSpPr>
          <p:spPr>
            <a:xfrm>
              <a:off x="24312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0" name="Vrije vorm: vorm 189">
              <a:extLst>
                <a:ext uri="{FF2B5EF4-FFF2-40B4-BE49-F238E27FC236}">
                  <a16:creationId xmlns:a16="http://schemas.microsoft.com/office/drawing/2014/main" id="{99F80DAA-B96E-4701-9CB5-F49111E78250}"/>
                </a:ext>
              </a:extLst>
            </p:cNvPr>
            <p:cNvSpPr/>
            <p:nvPr/>
          </p:nvSpPr>
          <p:spPr>
            <a:xfrm>
              <a:off x="24312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1" name="Vrije vorm: vorm 190">
              <a:extLst>
                <a:ext uri="{FF2B5EF4-FFF2-40B4-BE49-F238E27FC236}">
                  <a16:creationId xmlns:a16="http://schemas.microsoft.com/office/drawing/2014/main" id="{13692850-9541-4BB4-B362-AE0171ACBF31}"/>
                </a:ext>
              </a:extLst>
            </p:cNvPr>
            <p:cNvSpPr/>
            <p:nvPr/>
          </p:nvSpPr>
          <p:spPr>
            <a:xfrm>
              <a:off x="24312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2" name="Vrije vorm: vorm 191">
              <a:extLst>
                <a:ext uri="{FF2B5EF4-FFF2-40B4-BE49-F238E27FC236}">
                  <a16:creationId xmlns:a16="http://schemas.microsoft.com/office/drawing/2014/main" id="{572B36D2-56CF-4A7D-AC9B-7E969D54D4E7}"/>
                </a:ext>
              </a:extLst>
            </p:cNvPr>
            <p:cNvSpPr/>
            <p:nvPr/>
          </p:nvSpPr>
          <p:spPr>
            <a:xfrm>
              <a:off x="24312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3" name="Vrije vorm: vorm 192">
              <a:extLst>
                <a:ext uri="{FF2B5EF4-FFF2-40B4-BE49-F238E27FC236}">
                  <a16:creationId xmlns:a16="http://schemas.microsoft.com/office/drawing/2014/main" id="{A2C92572-F8D7-44A2-9D57-45E262873BB0}"/>
                </a:ext>
              </a:extLst>
            </p:cNvPr>
            <p:cNvSpPr/>
            <p:nvPr/>
          </p:nvSpPr>
          <p:spPr>
            <a:xfrm>
              <a:off x="24312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4" name="Vrije vorm: vorm 193">
              <a:extLst>
                <a:ext uri="{FF2B5EF4-FFF2-40B4-BE49-F238E27FC236}">
                  <a16:creationId xmlns:a16="http://schemas.microsoft.com/office/drawing/2014/main" id="{EB4332FB-9BEE-4210-ADF6-1A74B1ED2CB5}"/>
                </a:ext>
              </a:extLst>
            </p:cNvPr>
            <p:cNvSpPr/>
            <p:nvPr/>
          </p:nvSpPr>
          <p:spPr>
            <a:xfrm>
              <a:off x="38219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5" name="Vrije vorm: vorm 194">
              <a:extLst>
                <a:ext uri="{FF2B5EF4-FFF2-40B4-BE49-F238E27FC236}">
                  <a16:creationId xmlns:a16="http://schemas.microsoft.com/office/drawing/2014/main" id="{B93E0225-17F2-4084-9801-80F75B2958FA}"/>
                </a:ext>
              </a:extLst>
            </p:cNvPr>
            <p:cNvSpPr/>
            <p:nvPr/>
          </p:nvSpPr>
          <p:spPr>
            <a:xfrm>
              <a:off x="38219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6" name="Vrije vorm: vorm 195">
              <a:extLst>
                <a:ext uri="{FF2B5EF4-FFF2-40B4-BE49-F238E27FC236}">
                  <a16:creationId xmlns:a16="http://schemas.microsoft.com/office/drawing/2014/main" id="{3AD07331-36A6-421A-8E9A-547F75B78B3B}"/>
                </a:ext>
              </a:extLst>
            </p:cNvPr>
            <p:cNvSpPr/>
            <p:nvPr/>
          </p:nvSpPr>
          <p:spPr>
            <a:xfrm>
              <a:off x="38219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7" name="Vrije vorm: vorm 196">
              <a:extLst>
                <a:ext uri="{FF2B5EF4-FFF2-40B4-BE49-F238E27FC236}">
                  <a16:creationId xmlns:a16="http://schemas.microsoft.com/office/drawing/2014/main" id="{FF7BB381-288F-4A37-8BC1-C179199E33DB}"/>
                </a:ext>
              </a:extLst>
            </p:cNvPr>
            <p:cNvSpPr/>
            <p:nvPr/>
          </p:nvSpPr>
          <p:spPr>
            <a:xfrm>
              <a:off x="38219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8" name="Vrije vorm: vorm 197">
              <a:extLst>
                <a:ext uri="{FF2B5EF4-FFF2-40B4-BE49-F238E27FC236}">
                  <a16:creationId xmlns:a16="http://schemas.microsoft.com/office/drawing/2014/main" id="{9D36DF80-7790-4E85-AE98-3A408ECDED22}"/>
                </a:ext>
              </a:extLst>
            </p:cNvPr>
            <p:cNvSpPr/>
            <p:nvPr/>
          </p:nvSpPr>
          <p:spPr>
            <a:xfrm>
              <a:off x="38219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9" name="Vrije vorm: vorm 198">
              <a:extLst>
                <a:ext uri="{FF2B5EF4-FFF2-40B4-BE49-F238E27FC236}">
                  <a16:creationId xmlns:a16="http://schemas.microsoft.com/office/drawing/2014/main" id="{E7E2E3D6-C555-46A7-83AE-449EECD859CC}"/>
                </a:ext>
              </a:extLst>
            </p:cNvPr>
            <p:cNvSpPr/>
            <p:nvPr/>
          </p:nvSpPr>
          <p:spPr>
            <a:xfrm>
              <a:off x="38219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0" name="Vrije vorm: vorm 199">
              <a:extLst>
                <a:ext uri="{FF2B5EF4-FFF2-40B4-BE49-F238E27FC236}">
                  <a16:creationId xmlns:a16="http://schemas.microsoft.com/office/drawing/2014/main" id="{139EB61E-32AD-43B0-A56F-52E4E28A315C}"/>
                </a:ext>
              </a:extLst>
            </p:cNvPr>
            <p:cNvSpPr/>
            <p:nvPr/>
          </p:nvSpPr>
          <p:spPr>
            <a:xfrm>
              <a:off x="38219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1" name="Vrije vorm: vorm 200">
              <a:extLst>
                <a:ext uri="{FF2B5EF4-FFF2-40B4-BE49-F238E27FC236}">
                  <a16:creationId xmlns:a16="http://schemas.microsoft.com/office/drawing/2014/main" id="{3086C5A4-5E29-4518-87C8-1FA0CAE4150A}"/>
                </a:ext>
              </a:extLst>
            </p:cNvPr>
            <p:cNvSpPr/>
            <p:nvPr/>
          </p:nvSpPr>
          <p:spPr>
            <a:xfrm>
              <a:off x="38219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2" name="Vrije vorm: vorm 201">
              <a:extLst>
                <a:ext uri="{FF2B5EF4-FFF2-40B4-BE49-F238E27FC236}">
                  <a16:creationId xmlns:a16="http://schemas.microsoft.com/office/drawing/2014/main" id="{46C5339E-AB25-4978-8E9C-B3C2531EC88F}"/>
                </a:ext>
              </a:extLst>
            </p:cNvPr>
            <p:cNvSpPr/>
            <p:nvPr/>
          </p:nvSpPr>
          <p:spPr>
            <a:xfrm>
              <a:off x="38219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3" name="Vrije vorm: vorm 202">
              <a:extLst>
                <a:ext uri="{FF2B5EF4-FFF2-40B4-BE49-F238E27FC236}">
                  <a16:creationId xmlns:a16="http://schemas.microsoft.com/office/drawing/2014/main" id="{020EA7C7-EAA6-4C71-B729-64732A5C581B}"/>
                </a:ext>
              </a:extLst>
            </p:cNvPr>
            <p:cNvSpPr/>
            <p:nvPr/>
          </p:nvSpPr>
          <p:spPr>
            <a:xfrm>
              <a:off x="38219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4" name="Vrije vorm: vorm 203">
              <a:extLst>
                <a:ext uri="{FF2B5EF4-FFF2-40B4-BE49-F238E27FC236}">
                  <a16:creationId xmlns:a16="http://schemas.microsoft.com/office/drawing/2014/main" id="{E5244770-65CB-4917-A6BD-5684F23CEC98}"/>
                </a:ext>
              </a:extLst>
            </p:cNvPr>
            <p:cNvSpPr/>
            <p:nvPr/>
          </p:nvSpPr>
          <p:spPr>
            <a:xfrm>
              <a:off x="38219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5" name="Vrije vorm: vorm 204">
              <a:extLst>
                <a:ext uri="{FF2B5EF4-FFF2-40B4-BE49-F238E27FC236}">
                  <a16:creationId xmlns:a16="http://schemas.microsoft.com/office/drawing/2014/main" id="{C6DBA397-4E63-4985-BBAA-69C197879DDC}"/>
                </a:ext>
              </a:extLst>
            </p:cNvPr>
            <p:cNvSpPr/>
            <p:nvPr/>
          </p:nvSpPr>
          <p:spPr>
            <a:xfrm>
              <a:off x="38219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6" name="Vrije vorm: vorm 205">
              <a:extLst>
                <a:ext uri="{FF2B5EF4-FFF2-40B4-BE49-F238E27FC236}">
                  <a16:creationId xmlns:a16="http://schemas.microsoft.com/office/drawing/2014/main" id="{15F003C3-8CCA-44E9-A537-88A5318E3A58}"/>
                </a:ext>
              </a:extLst>
            </p:cNvPr>
            <p:cNvSpPr/>
            <p:nvPr/>
          </p:nvSpPr>
          <p:spPr>
            <a:xfrm>
              <a:off x="52125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7" name="Vrije vorm: vorm 206">
              <a:extLst>
                <a:ext uri="{FF2B5EF4-FFF2-40B4-BE49-F238E27FC236}">
                  <a16:creationId xmlns:a16="http://schemas.microsoft.com/office/drawing/2014/main" id="{793F9362-7536-4184-8AD1-13DC3CF55525}"/>
                </a:ext>
              </a:extLst>
            </p:cNvPr>
            <p:cNvSpPr/>
            <p:nvPr/>
          </p:nvSpPr>
          <p:spPr>
            <a:xfrm>
              <a:off x="52125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8" name="Vrije vorm: vorm 207">
              <a:extLst>
                <a:ext uri="{FF2B5EF4-FFF2-40B4-BE49-F238E27FC236}">
                  <a16:creationId xmlns:a16="http://schemas.microsoft.com/office/drawing/2014/main" id="{1797BBD5-DBF5-4821-BC13-134F4B742E74}"/>
                </a:ext>
              </a:extLst>
            </p:cNvPr>
            <p:cNvSpPr/>
            <p:nvPr/>
          </p:nvSpPr>
          <p:spPr>
            <a:xfrm>
              <a:off x="52125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9" name="Vrije vorm: vorm 208">
              <a:extLst>
                <a:ext uri="{FF2B5EF4-FFF2-40B4-BE49-F238E27FC236}">
                  <a16:creationId xmlns:a16="http://schemas.microsoft.com/office/drawing/2014/main" id="{E63B1547-139D-4E61-A6FF-E8DF1C73DF67}"/>
                </a:ext>
              </a:extLst>
            </p:cNvPr>
            <p:cNvSpPr/>
            <p:nvPr/>
          </p:nvSpPr>
          <p:spPr>
            <a:xfrm>
              <a:off x="52125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0" name="Vrije vorm: vorm 209">
              <a:extLst>
                <a:ext uri="{FF2B5EF4-FFF2-40B4-BE49-F238E27FC236}">
                  <a16:creationId xmlns:a16="http://schemas.microsoft.com/office/drawing/2014/main" id="{E1321F02-540A-4188-BD25-6B26E347D251}"/>
                </a:ext>
              </a:extLst>
            </p:cNvPr>
            <p:cNvSpPr/>
            <p:nvPr/>
          </p:nvSpPr>
          <p:spPr>
            <a:xfrm>
              <a:off x="52125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1" name="Vrije vorm: vorm 210">
              <a:extLst>
                <a:ext uri="{FF2B5EF4-FFF2-40B4-BE49-F238E27FC236}">
                  <a16:creationId xmlns:a16="http://schemas.microsoft.com/office/drawing/2014/main" id="{8AE1F77D-89BA-49BD-B5F6-D1D8FA420BB9}"/>
                </a:ext>
              </a:extLst>
            </p:cNvPr>
            <p:cNvSpPr/>
            <p:nvPr/>
          </p:nvSpPr>
          <p:spPr>
            <a:xfrm>
              <a:off x="52125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2" name="Vrije vorm: vorm 211">
              <a:extLst>
                <a:ext uri="{FF2B5EF4-FFF2-40B4-BE49-F238E27FC236}">
                  <a16:creationId xmlns:a16="http://schemas.microsoft.com/office/drawing/2014/main" id="{59287451-C612-464E-9C13-0A88B9F4C4AB}"/>
                </a:ext>
              </a:extLst>
            </p:cNvPr>
            <p:cNvSpPr/>
            <p:nvPr/>
          </p:nvSpPr>
          <p:spPr>
            <a:xfrm>
              <a:off x="52125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3" name="Vrije vorm: vorm 212">
              <a:extLst>
                <a:ext uri="{FF2B5EF4-FFF2-40B4-BE49-F238E27FC236}">
                  <a16:creationId xmlns:a16="http://schemas.microsoft.com/office/drawing/2014/main" id="{7C5C4F3D-241A-4EDC-9A4B-8B56C2D6E120}"/>
                </a:ext>
              </a:extLst>
            </p:cNvPr>
            <p:cNvSpPr/>
            <p:nvPr/>
          </p:nvSpPr>
          <p:spPr>
            <a:xfrm>
              <a:off x="52125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4" name="Vrije vorm: vorm 213">
              <a:extLst>
                <a:ext uri="{FF2B5EF4-FFF2-40B4-BE49-F238E27FC236}">
                  <a16:creationId xmlns:a16="http://schemas.microsoft.com/office/drawing/2014/main" id="{815F0A0A-F8FD-4E1D-8DBA-0C62D7CC2ED3}"/>
                </a:ext>
              </a:extLst>
            </p:cNvPr>
            <p:cNvSpPr/>
            <p:nvPr/>
          </p:nvSpPr>
          <p:spPr>
            <a:xfrm>
              <a:off x="52125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5" name="Vrije vorm: vorm 214">
              <a:extLst>
                <a:ext uri="{FF2B5EF4-FFF2-40B4-BE49-F238E27FC236}">
                  <a16:creationId xmlns:a16="http://schemas.microsoft.com/office/drawing/2014/main" id="{1D15493A-63D5-4610-94A8-1D841C235B47}"/>
                </a:ext>
              </a:extLst>
            </p:cNvPr>
            <p:cNvSpPr/>
            <p:nvPr/>
          </p:nvSpPr>
          <p:spPr>
            <a:xfrm>
              <a:off x="52125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6" name="Vrije vorm: vorm 215">
              <a:extLst>
                <a:ext uri="{FF2B5EF4-FFF2-40B4-BE49-F238E27FC236}">
                  <a16:creationId xmlns:a16="http://schemas.microsoft.com/office/drawing/2014/main" id="{1F0A4721-57CA-407A-86AD-742855631F0A}"/>
                </a:ext>
              </a:extLst>
            </p:cNvPr>
            <p:cNvSpPr/>
            <p:nvPr/>
          </p:nvSpPr>
          <p:spPr>
            <a:xfrm>
              <a:off x="52125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7" name="Vrije vorm: vorm 216">
              <a:extLst>
                <a:ext uri="{FF2B5EF4-FFF2-40B4-BE49-F238E27FC236}">
                  <a16:creationId xmlns:a16="http://schemas.microsoft.com/office/drawing/2014/main" id="{2EE89D6D-CABF-435D-9317-40DA8ED7ABC1}"/>
                </a:ext>
              </a:extLst>
            </p:cNvPr>
            <p:cNvSpPr/>
            <p:nvPr/>
          </p:nvSpPr>
          <p:spPr>
            <a:xfrm>
              <a:off x="52125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8" name="Vrije vorm: vorm 217">
              <a:extLst>
                <a:ext uri="{FF2B5EF4-FFF2-40B4-BE49-F238E27FC236}">
                  <a16:creationId xmlns:a16="http://schemas.microsoft.com/office/drawing/2014/main" id="{0BF7581F-74B7-4E19-A9F4-CC02C34CC7E9}"/>
                </a:ext>
              </a:extLst>
            </p:cNvPr>
            <p:cNvSpPr/>
            <p:nvPr/>
          </p:nvSpPr>
          <p:spPr>
            <a:xfrm>
              <a:off x="66032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9" name="Vrije vorm: vorm 218">
              <a:extLst>
                <a:ext uri="{FF2B5EF4-FFF2-40B4-BE49-F238E27FC236}">
                  <a16:creationId xmlns:a16="http://schemas.microsoft.com/office/drawing/2014/main" id="{B1AD4A4A-49D0-46BF-849A-1A6A3CC392CB}"/>
                </a:ext>
              </a:extLst>
            </p:cNvPr>
            <p:cNvSpPr/>
            <p:nvPr/>
          </p:nvSpPr>
          <p:spPr>
            <a:xfrm>
              <a:off x="66032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0" name="Vrije vorm: vorm 219">
              <a:extLst>
                <a:ext uri="{FF2B5EF4-FFF2-40B4-BE49-F238E27FC236}">
                  <a16:creationId xmlns:a16="http://schemas.microsoft.com/office/drawing/2014/main" id="{3A42FA4A-7FE0-4704-BDB8-238F187C36D0}"/>
                </a:ext>
              </a:extLst>
            </p:cNvPr>
            <p:cNvSpPr/>
            <p:nvPr/>
          </p:nvSpPr>
          <p:spPr>
            <a:xfrm>
              <a:off x="66032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1" name="Vrije vorm: vorm 220">
              <a:extLst>
                <a:ext uri="{FF2B5EF4-FFF2-40B4-BE49-F238E27FC236}">
                  <a16:creationId xmlns:a16="http://schemas.microsoft.com/office/drawing/2014/main" id="{E662FE9A-2DE4-4F36-A35D-992FE01D24E7}"/>
                </a:ext>
              </a:extLst>
            </p:cNvPr>
            <p:cNvSpPr/>
            <p:nvPr/>
          </p:nvSpPr>
          <p:spPr>
            <a:xfrm>
              <a:off x="66032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2" name="Vrije vorm: vorm 221">
              <a:extLst>
                <a:ext uri="{FF2B5EF4-FFF2-40B4-BE49-F238E27FC236}">
                  <a16:creationId xmlns:a16="http://schemas.microsoft.com/office/drawing/2014/main" id="{B150B04B-342B-4377-AEBB-B317ED4AC32D}"/>
                </a:ext>
              </a:extLst>
            </p:cNvPr>
            <p:cNvSpPr/>
            <p:nvPr/>
          </p:nvSpPr>
          <p:spPr>
            <a:xfrm>
              <a:off x="66032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3" name="Vrije vorm: vorm 222">
              <a:extLst>
                <a:ext uri="{FF2B5EF4-FFF2-40B4-BE49-F238E27FC236}">
                  <a16:creationId xmlns:a16="http://schemas.microsoft.com/office/drawing/2014/main" id="{921631A7-1936-4C30-8858-C3D6A4B3BB6C}"/>
                </a:ext>
              </a:extLst>
            </p:cNvPr>
            <p:cNvSpPr/>
            <p:nvPr/>
          </p:nvSpPr>
          <p:spPr>
            <a:xfrm>
              <a:off x="66032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4" name="Vrije vorm: vorm 223">
              <a:extLst>
                <a:ext uri="{FF2B5EF4-FFF2-40B4-BE49-F238E27FC236}">
                  <a16:creationId xmlns:a16="http://schemas.microsoft.com/office/drawing/2014/main" id="{12262A95-CB74-4F15-817D-705EBA84AA77}"/>
                </a:ext>
              </a:extLst>
            </p:cNvPr>
            <p:cNvSpPr/>
            <p:nvPr/>
          </p:nvSpPr>
          <p:spPr>
            <a:xfrm>
              <a:off x="66032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5" name="Vrije vorm: vorm 224">
              <a:extLst>
                <a:ext uri="{FF2B5EF4-FFF2-40B4-BE49-F238E27FC236}">
                  <a16:creationId xmlns:a16="http://schemas.microsoft.com/office/drawing/2014/main" id="{14EF9739-70DA-4D80-86B2-F24D073F288F}"/>
                </a:ext>
              </a:extLst>
            </p:cNvPr>
            <p:cNvSpPr/>
            <p:nvPr/>
          </p:nvSpPr>
          <p:spPr>
            <a:xfrm>
              <a:off x="66032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6" name="Vrije vorm: vorm 225">
              <a:extLst>
                <a:ext uri="{FF2B5EF4-FFF2-40B4-BE49-F238E27FC236}">
                  <a16:creationId xmlns:a16="http://schemas.microsoft.com/office/drawing/2014/main" id="{A33150B7-CDF3-4E5B-84E9-D946405BCB90}"/>
                </a:ext>
              </a:extLst>
            </p:cNvPr>
            <p:cNvSpPr/>
            <p:nvPr/>
          </p:nvSpPr>
          <p:spPr>
            <a:xfrm>
              <a:off x="66032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7" name="Vrije vorm: vorm 226">
              <a:extLst>
                <a:ext uri="{FF2B5EF4-FFF2-40B4-BE49-F238E27FC236}">
                  <a16:creationId xmlns:a16="http://schemas.microsoft.com/office/drawing/2014/main" id="{31037E07-93C3-45D7-9A6B-EB47AFDD527D}"/>
                </a:ext>
              </a:extLst>
            </p:cNvPr>
            <p:cNvSpPr/>
            <p:nvPr/>
          </p:nvSpPr>
          <p:spPr>
            <a:xfrm>
              <a:off x="66032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8" name="Vrije vorm: vorm 227">
              <a:extLst>
                <a:ext uri="{FF2B5EF4-FFF2-40B4-BE49-F238E27FC236}">
                  <a16:creationId xmlns:a16="http://schemas.microsoft.com/office/drawing/2014/main" id="{1B0B00C7-EB32-4F07-814B-4CE22FF3F070}"/>
                </a:ext>
              </a:extLst>
            </p:cNvPr>
            <p:cNvSpPr/>
            <p:nvPr/>
          </p:nvSpPr>
          <p:spPr>
            <a:xfrm>
              <a:off x="66032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9" name="Vrije vorm: vorm 228">
              <a:extLst>
                <a:ext uri="{FF2B5EF4-FFF2-40B4-BE49-F238E27FC236}">
                  <a16:creationId xmlns:a16="http://schemas.microsoft.com/office/drawing/2014/main" id="{A2EBA371-9949-4EAF-A654-5DBDF963E9E5}"/>
                </a:ext>
              </a:extLst>
            </p:cNvPr>
            <p:cNvSpPr/>
            <p:nvPr/>
          </p:nvSpPr>
          <p:spPr>
            <a:xfrm>
              <a:off x="66032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0" name="Vrije vorm: vorm 229">
              <a:extLst>
                <a:ext uri="{FF2B5EF4-FFF2-40B4-BE49-F238E27FC236}">
                  <a16:creationId xmlns:a16="http://schemas.microsoft.com/office/drawing/2014/main" id="{1D4F4521-E59C-409B-BE0E-C9D5AEDC2A8F}"/>
                </a:ext>
              </a:extLst>
            </p:cNvPr>
            <p:cNvSpPr/>
            <p:nvPr/>
          </p:nvSpPr>
          <p:spPr>
            <a:xfrm>
              <a:off x="79938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1" name="Vrije vorm: vorm 230">
              <a:extLst>
                <a:ext uri="{FF2B5EF4-FFF2-40B4-BE49-F238E27FC236}">
                  <a16:creationId xmlns:a16="http://schemas.microsoft.com/office/drawing/2014/main" id="{FFE49938-73CD-4832-8C49-3D82E7F6ED56}"/>
                </a:ext>
              </a:extLst>
            </p:cNvPr>
            <p:cNvSpPr/>
            <p:nvPr/>
          </p:nvSpPr>
          <p:spPr>
            <a:xfrm>
              <a:off x="79938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2" name="Vrije vorm: vorm 231">
              <a:extLst>
                <a:ext uri="{FF2B5EF4-FFF2-40B4-BE49-F238E27FC236}">
                  <a16:creationId xmlns:a16="http://schemas.microsoft.com/office/drawing/2014/main" id="{0F486BF9-F68A-49D5-906C-5568892D0886}"/>
                </a:ext>
              </a:extLst>
            </p:cNvPr>
            <p:cNvSpPr/>
            <p:nvPr/>
          </p:nvSpPr>
          <p:spPr>
            <a:xfrm>
              <a:off x="79938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3" name="Vrije vorm: vorm 232">
              <a:extLst>
                <a:ext uri="{FF2B5EF4-FFF2-40B4-BE49-F238E27FC236}">
                  <a16:creationId xmlns:a16="http://schemas.microsoft.com/office/drawing/2014/main" id="{2AFA228E-9C1A-4808-B110-207F17359D21}"/>
                </a:ext>
              </a:extLst>
            </p:cNvPr>
            <p:cNvSpPr/>
            <p:nvPr/>
          </p:nvSpPr>
          <p:spPr>
            <a:xfrm>
              <a:off x="79938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4" name="Vrije vorm: vorm 233">
              <a:extLst>
                <a:ext uri="{FF2B5EF4-FFF2-40B4-BE49-F238E27FC236}">
                  <a16:creationId xmlns:a16="http://schemas.microsoft.com/office/drawing/2014/main" id="{30436F4A-77D5-45D6-ABF3-465239315E63}"/>
                </a:ext>
              </a:extLst>
            </p:cNvPr>
            <p:cNvSpPr/>
            <p:nvPr/>
          </p:nvSpPr>
          <p:spPr>
            <a:xfrm>
              <a:off x="79938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5" name="Vrije vorm: vorm 234">
              <a:extLst>
                <a:ext uri="{FF2B5EF4-FFF2-40B4-BE49-F238E27FC236}">
                  <a16:creationId xmlns:a16="http://schemas.microsoft.com/office/drawing/2014/main" id="{6A3EC34F-07B3-4782-BF8D-19004113AB70}"/>
                </a:ext>
              </a:extLst>
            </p:cNvPr>
            <p:cNvSpPr/>
            <p:nvPr/>
          </p:nvSpPr>
          <p:spPr>
            <a:xfrm>
              <a:off x="79938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6" name="Vrije vorm: vorm 235">
              <a:extLst>
                <a:ext uri="{FF2B5EF4-FFF2-40B4-BE49-F238E27FC236}">
                  <a16:creationId xmlns:a16="http://schemas.microsoft.com/office/drawing/2014/main" id="{D4290E9C-DF79-4EE5-AEAC-AAF203C6B663}"/>
                </a:ext>
              </a:extLst>
            </p:cNvPr>
            <p:cNvSpPr/>
            <p:nvPr/>
          </p:nvSpPr>
          <p:spPr>
            <a:xfrm>
              <a:off x="79938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7" name="Vrije vorm: vorm 236">
              <a:extLst>
                <a:ext uri="{FF2B5EF4-FFF2-40B4-BE49-F238E27FC236}">
                  <a16:creationId xmlns:a16="http://schemas.microsoft.com/office/drawing/2014/main" id="{8F41F57B-9C00-47EA-9E23-DE35868286B5}"/>
                </a:ext>
              </a:extLst>
            </p:cNvPr>
            <p:cNvSpPr/>
            <p:nvPr/>
          </p:nvSpPr>
          <p:spPr>
            <a:xfrm>
              <a:off x="79938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8" name="Vrije vorm: vorm 237">
              <a:extLst>
                <a:ext uri="{FF2B5EF4-FFF2-40B4-BE49-F238E27FC236}">
                  <a16:creationId xmlns:a16="http://schemas.microsoft.com/office/drawing/2014/main" id="{9BC7717F-A995-417E-A827-2A3ADD92EEF9}"/>
                </a:ext>
              </a:extLst>
            </p:cNvPr>
            <p:cNvSpPr/>
            <p:nvPr/>
          </p:nvSpPr>
          <p:spPr>
            <a:xfrm>
              <a:off x="79938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9" name="Vrije vorm: vorm 238">
              <a:extLst>
                <a:ext uri="{FF2B5EF4-FFF2-40B4-BE49-F238E27FC236}">
                  <a16:creationId xmlns:a16="http://schemas.microsoft.com/office/drawing/2014/main" id="{5B5D8E0C-EC79-4F1F-9744-A5BA8291FF69}"/>
                </a:ext>
              </a:extLst>
            </p:cNvPr>
            <p:cNvSpPr/>
            <p:nvPr/>
          </p:nvSpPr>
          <p:spPr>
            <a:xfrm>
              <a:off x="79938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0" name="Vrije vorm: vorm 239">
              <a:extLst>
                <a:ext uri="{FF2B5EF4-FFF2-40B4-BE49-F238E27FC236}">
                  <a16:creationId xmlns:a16="http://schemas.microsoft.com/office/drawing/2014/main" id="{8162E9CB-F784-4F64-9770-F42016C04329}"/>
                </a:ext>
              </a:extLst>
            </p:cNvPr>
            <p:cNvSpPr/>
            <p:nvPr/>
          </p:nvSpPr>
          <p:spPr>
            <a:xfrm>
              <a:off x="79938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1" name="Vrije vorm: vorm 240">
              <a:extLst>
                <a:ext uri="{FF2B5EF4-FFF2-40B4-BE49-F238E27FC236}">
                  <a16:creationId xmlns:a16="http://schemas.microsoft.com/office/drawing/2014/main" id="{7A17B65B-88AE-40C2-ACA8-B2FE38B0839B}"/>
                </a:ext>
              </a:extLst>
            </p:cNvPr>
            <p:cNvSpPr/>
            <p:nvPr/>
          </p:nvSpPr>
          <p:spPr>
            <a:xfrm>
              <a:off x="79938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2" name="Vrije vorm: vorm 241">
              <a:extLst>
                <a:ext uri="{FF2B5EF4-FFF2-40B4-BE49-F238E27FC236}">
                  <a16:creationId xmlns:a16="http://schemas.microsoft.com/office/drawing/2014/main" id="{0D175333-BA59-43F8-A2B5-64FC41B9D237}"/>
                </a:ext>
              </a:extLst>
            </p:cNvPr>
            <p:cNvSpPr/>
            <p:nvPr/>
          </p:nvSpPr>
          <p:spPr>
            <a:xfrm>
              <a:off x="93845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3" name="Vrije vorm: vorm 242">
              <a:extLst>
                <a:ext uri="{FF2B5EF4-FFF2-40B4-BE49-F238E27FC236}">
                  <a16:creationId xmlns:a16="http://schemas.microsoft.com/office/drawing/2014/main" id="{199281A4-F139-4CB2-A7C8-8DB737FC596A}"/>
                </a:ext>
              </a:extLst>
            </p:cNvPr>
            <p:cNvSpPr/>
            <p:nvPr/>
          </p:nvSpPr>
          <p:spPr>
            <a:xfrm>
              <a:off x="93845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4" name="Vrije vorm: vorm 243">
              <a:extLst>
                <a:ext uri="{FF2B5EF4-FFF2-40B4-BE49-F238E27FC236}">
                  <a16:creationId xmlns:a16="http://schemas.microsoft.com/office/drawing/2014/main" id="{BEB2514B-CA36-4E88-88CB-EE2F29C56450}"/>
                </a:ext>
              </a:extLst>
            </p:cNvPr>
            <p:cNvSpPr/>
            <p:nvPr/>
          </p:nvSpPr>
          <p:spPr>
            <a:xfrm>
              <a:off x="93845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5" name="Vrije vorm: vorm 244">
              <a:extLst>
                <a:ext uri="{FF2B5EF4-FFF2-40B4-BE49-F238E27FC236}">
                  <a16:creationId xmlns:a16="http://schemas.microsoft.com/office/drawing/2014/main" id="{54F13D69-07CF-44C5-9505-0A59A32116BC}"/>
                </a:ext>
              </a:extLst>
            </p:cNvPr>
            <p:cNvSpPr/>
            <p:nvPr/>
          </p:nvSpPr>
          <p:spPr>
            <a:xfrm>
              <a:off x="93845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6" name="Vrije vorm: vorm 245">
              <a:extLst>
                <a:ext uri="{FF2B5EF4-FFF2-40B4-BE49-F238E27FC236}">
                  <a16:creationId xmlns:a16="http://schemas.microsoft.com/office/drawing/2014/main" id="{3C7CD5EC-B6DF-4DDA-8683-B42999021E21}"/>
                </a:ext>
              </a:extLst>
            </p:cNvPr>
            <p:cNvSpPr/>
            <p:nvPr/>
          </p:nvSpPr>
          <p:spPr>
            <a:xfrm>
              <a:off x="93845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7" name="Vrije vorm: vorm 246">
              <a:extLst>
                <a:ext uri="{FF2B5EF4-FFF2-40B4-BE49-F238E27FC236}">
                  <a16:creationId xmlns:a16="http://schemas.microsoft.com/office/drawing/2014/main" id="{8D9AD9E3-E25A-4320-9EF4-344AAAD0E122}"/>
                </a:ext>
              </a:extLst>
            </p:cNvPr>
            <p:cNvSpPr/>
            <p:nvPr/>
          </p:nvSpPr>
          <p:spPr>
            <a:xfrm>
              <a:off x="93845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8" name="Vrije vorm: vorm 247">
              <a:extLst>
                <a:ext uri="{FF2B5EF4-FFF2-40B4-BE49-F238E27FC236}">
                  <a16:creationId xmlns:a16="http://schemas.microsoft.com/office/drawing/2014/main" id="{1724857A-B13B-453C-85DB-A187E4C0C014}"/>
                </a:ext>
              </a:extLst>
            </p:cNvPr>
            <p:cNvSpPr/>
            <p:nvPr/>
          </p:nvSpPr>
          <p:spPr>
            <a:xfrm>
              <a:off x="93845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9" name="Vrije vorm: vorm 248">
              <a:extLst>
                <a:ext uri="{FF2B5EF4-FFF2-40B4-BE49-F238E27FC236}">
                  <a16:creationId xmlns:a16="http://schemas.microsoft.com/office/drawing/2014/main" id="{88DD47F0-CFB3-481A-985A-4FE1623C30C9}"/>
                </a:ext>
              </a:extLst>
            </p:cNvPr>
            <p:cNvSpPr/>
            <p:nvPr/>
          </p:nvSpPr>
          <p:spPr>
            <a:xfrm>
              <a:off x="93845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0" name="Vrije vorm: vorm 249">
              <a:extLst>
                <a:ext uri="{FF2B5EF4-FFF2-40B4-BE49-F238E27FC236}">
                  <a16:creationId xmlns:a16="http://schemas.microsoft.com/office/drawing/2014/main" id="{2589F8E3-DF89-4FFF-B019-29AFAAED92FB}"/>
                </a:ext>
              </a:extLst>
            </p:cNvPr>
            <p:cNvSpPr/>
            <p:nvPr/>
          </p:nvSpPr>
          <p:spPr>
            <a:xfrm>
              <a:off x="93845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1" name="Vrije vorm: vorm 250">
              <a:extLst>
                <a:ext uri="{FF2B5EF4-FFF2-40B4-BE49-F238E27FC236}">
                  <a16:creationId xmlns:a16="http://schemas.microsoft.com/office/drawing/2014/main" id="{7C4DA9BE-7C7B-43EB-853D-099B25532167}"/>
                </a:ext>
              </a:extLst>
            </p:cNvPr>
            <p:cNvSpPr/>
            <p:nvPr/>
          </p:nvSpPr>
          <p:spPr>
            <a:xfrm>
              <a:off x="93845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2" name="Vrije vorm: vorm 251">
              <a:extLst>
                <a:ext uri="{FF2B5EF4-FFF2-40B4-BE49-F238E27FC236}">
                  <a16:creationId xmlns:a16="http://schemas.microsoft.com/office/drawing/2014/main" id="{226C6566-A96D-4E30-B19E-E8B572A972A6}"/>
                </a:ext>
              </a:extLst>
            </p:cNvPr>
            <p:cNvSpPr/>
            <p:nvPr/>
          </p:nvSpPr>
          <p:spPr>
            <a:xfrm>
              <a:off x="93845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3" name="Vrije vorm: vorm 252">
              <a:extLst>
                <a:ext uri="{FF2B5EF4-FFF2-40B4-BE49-F238E27FC236}">
                  <a16:creationId xmlns:a16="http://schemas.microsoft.com/office/drawing/2014/main" id="{E245DFD3-9BBD-4F1A-B544-12271DE877B2}"/>
                </a:ext>
              </a:extLst>
            </p:cNvPr>
            <p:cNvSpPr/>
            <p:nvPr/>
          </p:nvSpPr>
          <p:spPr>
            <a:xfrm>
              <a:off x="93845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4" name="Vrije vorm: vorm 253">
              <a:extLst>
                <a:ext uri="{FF2B5EF4-FFF2-40B4-BE49-F238E27FC236}">
                  <a16:creationId xmlns:a16="http://schemas.microsoft.com/office/drawing/2014/main" id="{D95161EA-24AD-48DD-9372-44675E835550}"/>
                </a:ext>
              </a:extLst>
            </p:cNvPr>
            <p:cNvSpPr/>
            <p:nvPr/>
          </p:nvSpPr>
          <p:spPr>
            <a:xfrm>
              <a:off x="107751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5" name="Vrije vorm: vorm 254">
              <a:extLst>
                <a:ext uri="{FF2B5EF4-FFF2-40B4-BE49-F238E27FC236}">
                  <a16:creationId xmlns:a16="http://schemas.microsoft.com/office/drawing/2014/main" id="{CBD13926-04E9-4D88-ADCA-9BF422736EDC}"/>
                </a:ext>
              </a:extLst>
            </p:cNvPr>
            <p:cNvSpPr/>
            <p:nvPr/>
          </p:nvSpPr>
          <p:spPr>
            <a:xfrm>
              <a:off x="107751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6" name="Vrije vorm: vorm 255">
              <a:extLst>
                <a:ext uri="{FF2B5EF4-FFF2-40B4-BE49-F238E27FC236}">
                  <a16:creationId xmlns:a16="http://schemas.microsoft.com/office/drawing/2014/main" id="{ACB3FA1F-1790-496B-8A86-FD44BEA13282}"/>
                </a:ext>
              </a:extLst>
            </p:cNvPr>
            <p:cNvSpPr/>
            <p:nvPr/>
          </p:nvSpPr>
          <p:spPr>
            <a:xfrm>
              <a:off x="107751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7" name="Vrije vorm: vorm 256">
              <a:extLst>
                <a:ext uri="{FF2B5EF4-FFF2-40B4-BE49-F238E27FC236}">
                  <a16:creationId xmlns:a16="http://schemas.microsoft.com/office/drawing/2014/main" id="{CD8765C5-2D15-4B70-816C-2DF9D4A26093}"/>
                </a:ext>
              </a:extLst>
            </p:cNvPr>
            <p:cNvSpPr/>
            <p:nvPr/>
          </p:nvSpPr>
          <p:spPr>
            <a:xfrm>
              <a:off x="107751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8" name="Vrije vorm: vorm 257">
              <a:extLst>
                <a:ext uri="{FF2B5EF4-FFF2-40B4-BE49-F238E27FC236}">
                  <a16:creationId xmlns:a16="http://schemas.microsoft.com/office/drawing/2014/main" id="{7CFA7C81-72EF-442D-92CC-CDDFFE8648DA}"/>
                </a:ext>
              </a:extLst>
            </p:cNvPr>
            <p:cNvSpPr/>
            <p:nvPr/>
          </p:nvSpPr>
          <p:spPr>
            <a:xfrm>
              <a:off x="107751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9" name="Vrije vorm: vorm 258">
              <a:extLst>
                <a:ext uri="{FF2B5EF4-FFF2-40B4-BE49-F238E27FC236}">
                  <a16:creationId xmlns:a16="http://schemas.microsoft.com/office/drawing/2014/main" id="{33985638-E02B-47C8-A837-C5F8BDDBDCBD}"/>
                </a:ext>
              </a:extLst>
            </p:cNvPr>
            <p:cNvSpPr/>
            <p:nvPr/>
          </p:nvSpPr>
          <p:spPr>
            <a:xfrm>
              <a:off x="107751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0" name="Vrije vorm: vorm 259">
              <a:extLst>
                <a:ext uri="{FF2B5EF4-FFF2-40B4-BE49-F238E27FC236}">
                  <a16:creationId xmlns:a16="http://schemas.microsoft.com/office/drawing/2014/main" id="{748E75A6-EBE4-4D24-B51D-D8F61A8BC03F}"/>
                </a:ext>
              </a:extLst>
            </p:cNvPr>
            <p:cNvSpPr/>
            <p:nvPr/>
          </p:nvSpPr>
          <p:spPr>
            <a:xfrm>
              <a:off x="107751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1" name="Vrije vorm: vorm 260">
              <a:extLst>
                <a:ext uri="{FF2B5EF4-FFF2-40B4-BE49-F238E27FC236}">
                  <a16:creationId xmlns:a16="http://schemas.microsoft.com/office/drawing/2014/main" id="{6B00294F-4A25-4D23-94E1-6F0E33598E5A}"/>
                </a:ext>
              </a:extLst>
            </p:cNvPr>
            <p:cNvSpPr/>
            <p:nvPr/>
          </p:nvSpPr>
          <p:spPr>
            <a:xfrm>
              <a:off x="107751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2" name="Vrije vorm: vorm 261">
              <a:extLst>
                <a:ext uri="{FF2B5EF4-FFF2-40B4-BE49-F238E27FC236}">
                  <a16:creationId xmlns:a16="http://schemas.microsoft.com/office/drawing/2014/main" id="{94ED50B9-8C05-4F65-97B1-35B065E70EAB}"/>
                </a:ext>
              </a:extLst>
            </p:cNvPr>
            <p:cNvSpPr/>
            <p:nvPr/>
          </p:nvSpPr>
          <p:spPr>
            <a:xfrm>
              <a:off x="107751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3" name="Vrije vorm: vorm 262">
              <a:extLst>
                <a:ext uri="{FF2B5EF4-FFF2-40B4-BE49-F238E27FC236}">
                  <a16:creationId xmlns:a16="http://schemas.microsoft.com/office/drawing/2014/main" id="{EF0CC7DB-9979-4E90-8835-AA3B0EFDCBDD}"/>
                </a:ext>
              </a:extLst>
            </p:cNvPr>
            <p:cNvSpPr/>
            <p:nvPr/>
          </p:nvSpPr>
          <p:spPr>
            <a:xfrm>
              <a:off x="107751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4" name="Vrije vorm: vorm 263">
              <a:extLst>
                <a:ext uri="{FF2B5EF4-FFF2-40B4-BE49-F238E27FC236}">
                  <a16:creationId xmlns:a16="http://schemas.microsoft.com/office/drawing/2014/main" id="{6015355D-33D2-4E1D-8918-20E789D59A68}"/>
                </a:ext>
              </a:extLst>
            </p:cNvPr>
            <p:cNvSpPr/>
            <p:nvPr/>
          </p:nvSpPr>
          <p:spPr>
            <a:xfrm>
              <a:off x="107751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5" name="Vrije vorm: vorm 264">
              <a:extLst>
                <a:ext uri="{FF2B5EF4-FFF2-40B4-BE49-F238E27FC236}">
                  <a16:creationId xmlns:a16="http://schemas.microsoft.com/office/drawing/2014/main" id="{F01E6A87-05F9-438A-9FAA-A803531B4491}"/>
                </a:ext>
              </a:extLst>
            </p:cNvPr>
            <p:cNvSpPr/>
            <p:nvPr/>
          </p:nvSpPr>
          <p:spPr>
            <a:xfrm>
              <a:off x="107751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6" name="Vrije vorm: vorm 265">
              <a:extLst>
                <a:ext uri="{FF2B5EF4-FFF2-40B4-BE49-F238E27FC236}">
                  <a16:creationId xmlns:a16="http://schemas.microsoft.com/office/drawing/2014/main" id="{22AB7446-72D9-4C7B-85F8-1DC005F3C428}"/>
                </a:ext>
              </a:extLst>
            </p:cNvPr>
            <p:cNvSpPr/>
            <p:nvPr/>
          </p:nvSpPr>
          <p:spPr>
            <a:xfrm>
              <a:off x="121658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7" name="Vrije vorm: vorm 266">
              <a:extLst>
                <a:ext uri="{FF2B5EF4-FFF2-40B4-BE49-F238E27FC236}">
                  <a16:creationId xmlns:a16="http://schemas.microsoft.com/office/drawing/2014/main" id="{E9F73508-DB02-48FC-AB7A-3F0588C03F3A}"/>
                </a:ext>
              </a:extLst>
            </p:cNvPr>
            <p:cNvSpPr/>
            <p:nvPr/>
          </p:nvSpPr>
          <p:spPr>
            <a:xfrm>
              <a:off x="121658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8" name="Vrije vorm: vorm 267">
              <a:extLst>
                <a:ext uri="{FF2B5EF4-FFF2-40B4-BE49-F238E27FC236}">
                  <a16:creationId xmlns:a16="http://schemas.microsoft.com/office/drawing/2014/main" id="{7B0E439F-9C0F-439A-A3DF-549D2934FD37}"/>
                </a:ext>
              </a:extLst>
            </p:cNvPr>
            <p:cNvSpPr/>
            <p:nvPr/>
          </p:nvSpPr>
          <p:spPr>
            <a:xfrm>
              <a:off x="121658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9" name="Vrije vorm: vorm 268">
              <a:extLst>
                <a:ext uri="{FF2B5EF4-FFF2-40B4-BE49-F238E27FC236}">
                  <a16:creationId xmlns:a16="http://schemas.microsoft.com/office/drawing/2014/main" id="{080BDC9C-CAAF-419E-A180-50937D37C30B}"/>
                </a:ext>
              </a:extLst>
            </p:cNvPr>
            <p:cNvSpPr/>
            <p:nvPr/>
          </p:nvSpPr>
          <p:spPr>
            <a:xfrm>
              <a:off x="121658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0" name="Vrije vorm: vorm 269">
              <a:extLst>
                <a:ext uri="{FF2B5EF4-FFF2-40B4-BE49-F238E27FC236}">
                  <a16:creationId xmlns:a16="http://schemas.microsoft.com/office/drawing/2014/main" id="{614D0A52-7F45-45F6-91A1-2D61A3506347}"/>
                </a:ext>
              </a:extLst>
            </p:cNvPr>
            <p:cNvSpPr/>
            <p:nvPr/>
          </p:nvSpPr>
          <p:spPr>
            <a:xfrm>
              <a:off x="121658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1" name="Vrije vorm: vorm 270">
              <a:extLst>
                <a:ext uri="{FF2B5EF4-FFF2-40B4-BE49-F238E27FC236}">
                  <a16:creationId xmlns:a16="http://schemas.microsoft.com/office/drawing/2014/main" id="{D22BC105-797F-425A-9CAF-2622037CD94E}"/>
                </a:ext>
              </a:extLst>
            </p:cNvPr>
            <p:cNvSpPr/>
            <p:nvPr/>
          </p:nvSpPr>
          <p:spPr>
            <a:xfrm>
              <a:off x="121658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2" name="Vrije vorm: vorm 271">
              <a:extLst>
                <a:ext uri="{FF2B5EF4-FFF2-40B4-BE49-F238E27FC236}">
                  <a16:creationId xmlns:a16="http://schemas.microsoft.com/office/drawing/2014/main" id="{1804B6FC-AD3C-433B-ABFC-122C7F1A50B1}"/>
                </a:ext>
              </a:extLst>
            </p:cNvPr>
            <p:cNvSpPr/>
            <p:nvPr/>
          </p:nvSpPr>
          <p:spPr>
            <a:xfrm>
              <a:off x="121658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3" name="Vrije vorm: vorm 272">
              <a:extLst>
                <a:ext uri="{FF2B5EF4-FFF2-40B4-BE49-F238E27FC236}">
                  <a16:creationId xmlns:a16="http://schemas.microsoft.com/office/drawing/2014/main" id="{87910B5A-D3F0-400D-8C8F-B197C2E0315B}"/>
                </a:ext>
              </a:extLst>
            </p:cNvPr>
            <p:cNvSpPr/>
            <p:nvPr/>
          </p:nvSpPr>
          <p:spPr>
            <a:xfrm>
              <a:off x="121658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4" name="Vrije vorm: vorm 273">
              <a:extLst>
                <a:ext uri="{FF2B5EF4-FFF2-40B4-BE49-F238E27FC236}">
                  <a16:creationId xmlns:a16="http://schemas.microsoft.com/office/drawing/2014/main" id="{11C2B0BB-92CF-4850-AC2A-DAD9F53565B0}"/>
                </a:ext>
              </a:extLst>
            </p:cNvPr>
            <p:cNvSpPr/>
            <p:nvPr/>
          </p:nvSpPr>
          <p:spPr>
            <a:xfrm>
              <a:off x="121658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5" name="Vrije vorm: vorm 274">
              <a:extLst>
                <a:ext uri="{FF2B5EF4-FFF2-40B4-BE49-F238E27FC236}">
                  <a16:creationId xmlns:a16="http://schemas.microsoft.com/office/drawing/2014/main" id="{D95FEFB3-6BBF-4F88-AEC1-2C039BF40197}"/>
                </a:ext>
              </a:extLst>
            </p:cNvPr>
            <p:cNvSpPr/>
            <p:nvPr/>
          </p:nvSpPr>
          <p:spPr>
            <a:xfrm>
              <a:off x="121658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6" name="Vrije vorm: vorm 275">
              <a:extLst>
                <a:ext uri="{FF2B5EF4-FFF2-40B4-BE49-F238E27FC236}">
                  <a16:creationId xmlns:a16="http://schemas.microsoft.com/office/drawing/2014/main" id="{8B5243DF-2F27-4383-B5B1-AC6B3AEE3D8D}"/>
                </a:ext>
              </a:extLst>
            </p:cNvPr>
            <p:cNvSpPr/>
            <p:nvPr/>
          </p:nvSpPr>
          <p:spPr>
            <a:xfrm>
              <a:off x="121658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7" name="Vrije vorm: vorm 276">
              <a:extLst>
                <a:ext uri="{FF2B5EF4-FFF2-40B4-BE49-F238E27FC236}">
                  <a16:creationId xmlns:a16="http://schemas.microsoft.com/office/drawing/2014/main" id="{548C792A-C349-49EA-A56D-5FD40D9BDA4B}"/>
                </a:ext>
              </a:extLst>
            </p:cNvPr>
            <p:cNvSpPr/>
            <p:nvPr/>
          </p:nvSpPr>
          <p:spPr>
            <a:xfrm>
              <a:off x="121658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8" name="Vrije vorm: vorm 277">
              <a:extLst>
                <a:ext uri="{FF2B5EF4-FFF2-40B4-BE49-F238E27FC236}">
                  <a16:creationId xmlns:a16="http://schemas.microsoft.com/office/drawing/2014/main" id="{A879EFCB-22CB-4E1F-ADFB-B60FAB9EE839}"/>
                </a:ext>
              </a:extLst>
            </p:cNvPr>
            <p:cNvSpPr/>
            <p:nvPr/>
          </p:nvSpPr>
          <p:spPr>
            <a:xfrm>
              <a:off x="135564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9" name="Vrije vorm: vorm 278">
              <a:extLst>
                <a:ext uri="{FF2B5EF4-FFF2-40B4-BE49-F238E27FC236}">
                  <a16:creationId xmlns:a16="http://schemas.microsoft.com/office/drawing/2014/main" id="{DEEEEDD9-0D85-47C2-BCCC-3C4EE2B0E771}"/>
                </a:ext>
              </a:extLst>
            </p:cNvPr>
            <p:cNvSpPr/>
            <p:nvPr/>
          </p:nvSpPr>
          <p:spPr>
            <a:xfrm>
              <a:off x="135564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0" name="Vrije vorm: vorm 279">
              <a:extLst>
                <a:ext uri="{FF2B5EF4-FFF2-40B4-BE49-F238E27FC236}">
                  <a16:creationId xmlns:a16="http://schemas.microsoft.com/office/drawing/2014/main" id="{84DB55BE-4CCF-4D52-9478-755AA7EC98C1}"/>
                </a:ext>
              </a:extLst>
            </p:cNvPr>
            <p:cNvSpPr/>
            <p:nvPr/>
          </p:nvSpPr>
          <p:spPr>
            <a:xfrm>
              <a:off x="135564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1" name="Vrije vorm: vorm 280">
              <a:extLst>
                <a:ext uri="{FF2B5EF4-FFF2-40B4-BE49-F238E27FC236}">
                  <a16:creationId xmlns:a16="http://schemas.microsoft.com/office/drawing/2014/main" id="{AF2D2390-9B86-4896-9EA7-9612FB85711E}"/>
                </a:ext>
              </a:extLst>
            </p:cNvPr>
            <p:cNvSpPr/>
            <p:nvPr/>
          </p:nvSpPr>
          <p:spPr>
            <a:xfrm>
              <a:off x="135564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2" name="Vrije vorm: vorm 281">
              <a:extLst>
                <a:ext uri="{FF2B5EF4-FFF2-40B4-BE49-F238E27FC236}">
                  <a16:creationId xmlns:a16="http://schemas.microsoft.com/office/drawing/2014/main" id="{4C0E7423-BF43-4725-980A-34FA014FA767}"/>
                </a:ext>
              </a:extLst>
            </p:cNvPr>
            <p:cNvSpPr/>
            <p:nvPr/>
          </p:nvSpPr>
          <p:spPr>
            <a:xfrm>
              <a:off x="135564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3" name="Vrije vorm: vorm 282">
              <a:extLst>
                <a:ext uri="{FF2B5EF4-FFF2-40B4-BE49-F238E27FC236}">
                  <a16:creationId xmlns:a16="http://schemas.microsoft.com/office/drawing/2014/main" id="{71966838-9EB8-47F9-AB63-3DAC5496CFFD}"/>
                </a:ext>
              </a:extLst>
            </p:cNvPr>
            <p:cNvSpPr/>
            <p:nvPr/>
          </p:nvSpPr>
          <p:spPr>
            <a:xfrm>
              <a:off x="135564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4" name="Vrije vorm: vorm 283">
              <a:extLst>
                <a:ext uri="{FF2B5EF4-FFF2-40B4-BE49-F238E27FC236}">
                  <a16:creationId xmlns:a16="http://schemas.microsoft.com/office/drawing/2014/main" id="{6AB90869-2B00-4821-B200-44A5D5F5C40E}"/>
                </a:ext>
              </a:extLst>
            </p:cNvPr>
            <p:cNvSpPr/>
            <p:nvPr/>
          </p:nvSpPr>
          <p:spPr>
            <a:xfrm>
              <a:off x="135564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5" name="Vrije vorm: vorm 284">
              <a:extLst>
                <a:ext uri="{FF2B5EF4-FFF2-40B4-BE49-F238E27FC236}">
                  <a16:creationId xmlns:a16="http://schemas.microsoft.com/office/drawing/2014/main" id="{30B4F58A-33DA-46AC-B0C1-520F115FE70D}"/>
                </a:ext>
              </a:extLst>
            </p:cNvPr>
            <p:cNvSpPr/>
            <p:nvPr/>
          </p:nvSpPr>
          <p:spPr>
            <a:xfrm>
              <a:off x="135564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6" name="Vrije vorm: vorm 285">
              <a:extLst>
                <a:ext uri="{FF2B5EF4-FFF2-40B4-BE49-F238E27FC236}">
                  <a16:creationId xmlns:a16="http://schemas.microsoft.com/office/drawing/2014/main" id="{88A4FB4B-8224-44D2-A337-154B8A71A1E5}"/>
                </a:ext>
              </a:extLst>
            </p:cNvPr>
            <p:cNvSpPr/>
            <p:nvPr/>
          </p:nvSpPr>
          <p:spPr>
            <a:xfrm>
              <a:off x="135564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7" name="Vrije vorm: vorm 286">
              <a:extLst>
                <a:ext uri="{FF2B5EF4-FFF2-40B4-BE49-F238E27FC236}">
                  <a16:creationId xmlns:a16="http://schemas.microsoft.com/office/drawing/2014/main" id="{04172D06-37CB-4AD6-B377-F54981178485}"/>
                </a:ext>
              </a:extLst>
            </p:cNvPr>
            <p:cNvSpPr/>
            <p:nvPr/>
          </p:nvSpPr>
          <p:spPr>
            <a:xfrm>
              <a:off x="135564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8" name="Vrije vorm: vorm 287">
              <a:extLst>
                <a:ext uri="{FF2B5EF4-FFF2-40B4-BE49-F238E27FC236}">
                  <a16:creationId xmlns:a16="http://schemas.microsoft.com/office/drawing/2014/main" id="{CD898590-9A56-48D1-83CE-790914020D3F}"/>
                </a:ext>
              </a:extLst>
            </p:cNvPr>
            <p:cNvSpPr/>
            <p:nvPr/>
          </p:nvSpPr>
          <p:spPr>
            <a:xfrm>
              <a:off x="135564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9" name="Vrije vorm: vorm 288">
              <a:extLst>
                <a:ext uri="{FF2B5EF4-FFF2-40B4-BE49-F238E27FC236}">
                  <a16:creationId xmlns:a16="http://schemas.microsoft.com/office/drawing/2014/main" id="{83B32B6C-144A-4AF2-9C19-F2110782CDC5}"/>
                </a:ext>
              </a:extLst>
            </p:cNvPr>
            <p:cNvSpPr/>
            <p:nvPr/>
          </p:nvSpPr>
          <p:spPr>
            <a:xfrm>
              <a:off x="135564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0" name="Vrije vorm: vorm 289">
              <a:extLst>
                <a:ext uri="{FF2B5EF4-FFF2-40B4-BE49-F238E27FC236}">
                  <a16:creationId xmlns:a16="http://schemas.microsoft.com/office/drawing/2014/main" id="{0949DD4B-4317-4669-BE85-9057F5C61DAC}"/>
                </a:ext>
              </a:extLst>
            </p:cNvPr>
            <p:cNvSpPr/>
            <p:nvPr/>
          </p:nvSpPr>
          <p:spPr>
            <a:xfrm>
              <a:off x="149471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1" name="Vrije vorm: vorm 290">
              <a:extLst>
                <a:ext uri="{FF2B5EF4-FFF2-40B4-BE49-F238E27FC236}">
                  <a16:creationId xmlns:a16="http://schemas.microsoft.com/office/drawing/2014/main" id="{91C36D88-0E9E-4B86-B70B-112F890140AE}"/>
                </a:ext>
              </a:extLst>
            </p:cNvPr>
            <p:cNvSpPr/>
            <p:nvPr/>
          </p:nvSpPr>
          <p:spPr>
            <a:xfrm>
              <a:off x="149471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2" name="Vrije vorm: vorm 291">
              <a:extLst>
                <a:ext uri="{FF2B5EF4-FFF2-40B4-BE49-F238E27FC236}">
                  <a16:creationId xmlns:a16="http://schemas.microsoft.com/office/drawing/2014/main" id="{493A8652-94EC-44F5-8832-0E5B52078664}"/>
                </a:ext>
              </a:extLst>
            </p:cNvPr>
            <p:cNvSpPr/>
            <p:nvPr/>
          </p:nvSpPr>
          <p:spPr>
            <a:xfrm>
              <a:off x="149471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3" name="Vrije vorm: vorm 292">
              <a:extLst>
                <a:ext uri="{FF2B5EF4-FFF2-40B4-BE49-F238E27FC236}">
                  <a16:creationId xmlns:a16="http://schemas.microsoft.com/office/drawing/2014/main" id="{0775AFEE-9B42-4F99-94B5-5967161B6914}"/>
                </a:ext>
              </a:extLst>
            </p:cNvPr>
            <p:cNvSpPr/>
            <p:nvPr/>
          </p:nvSpPr>
          <p:spPr>
            <a:xfrm>
              <a:off x="149471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4" name="Vrije vorm: vorm 293">
              <a:extLst>
                <a:ext uri="{FF2B5EF4-FFF2-40B4-BE49-F238E27FC236}">
                  <a16:creationId xmlns:a16="http://schemas.microsoft.com/office/drawing/2014/main" id="{74130020-E86E-44F2-942D-581737FC0148}"/>
                </a:ext>
              </a:extLst>
            </p:cNvPr>
            <p:cNvSpPr/>
            <p:nvPr/>
          </p:nvSpPr>
          <p:spPr>
            <a:xfrm>
              <a:off x="149471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5" name="Vrije vorm: vorm 294">
              <a:extLst>
                <a:ext uri="{FF2B5EF4-FFF2-40B4-BE49-F238E27FC236}">
                  <a16:creationId xmlns:a16="http://schemas.microsoft.com/office/drawing/2014/main" id="{7CE82AFB-AE7D-49D8-B23D-F0816063C2FF}"/>
                </a:ext>
              </a:extLst>
            </p:cNvPr>
            <p:cNvSpPr/>
            <p:nvPr/>
          </p:nvSpPr>
          <p:spPr>
            <a:xfrm>
              <a:off x="149471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6" name="Vrije vorm: vorm 295">
              <a:extLst>
                <a:ext uri="{FF2B5EF4-FFF2-40B4-BE49-F238E27FC236}">
                  <a16:creationId xmlns:a16="http://schemas.microsoft.com/office/drawing/2014/main" id="{D0DF6A50-1F7E-409C-B554-2D46D99BE9FF}"/>
                </a:ext>
              </a:extLst>
            </p:cNvPr>
            <p:cNvSpPr/>
            <p:nvPr/>
          </p:nvSpPr>
          <p:spPr>
            <a:xfrm>
              <a:off x="149471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7" name="Vrije vorm: vorm 296">
              <a:extLst>
                <a:ext uri="{FF2B5EF4-FFF2-40B4-BE49-F238E27FC236}">
                  <a16:creationId xmlns:a16="http://schemas.microsoft.com/office/drawing/2014/main" id="{27CC0782-9D09-4503-B890-52ADCF1FF117}"/>
                </a:ext>
              </a:extLst>
            </p:cNvPr>
            <p:cNvSpPr/>
            <p:nvPr/>
          </p:nvSpPr>
          <p:spPr>
            <a:xfrm>
              <a:off x="149471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8" name="Vrije vorm: vorm 297">
              <a:extLst>
                <a:ext uri="{FF2B5EF4-FFF2-40B4-BE49-F238E27FC236}">
                  <a16:creationId xmlns:a16="http://schemas.microsoft.com/office/drawing/2014/main" id="{38057788-17E8-4311-B8BA-7B3427BE1535}"/>
                </a:ext>
              </a:extLst>
            </p:cNvPr>
            <p:cNvSpPr/>
            <p:nvPr/>
          </p:nvSpPr>
          <p:spPr>
            <a:xfrm>
              <a:off x="149471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9" name="Vrije vorm: vorm 298">
              <a:extLst>
                <a:ext uri="{FF2B5EF4-FFF2-40B4-BE49-F238E27FC236}">
                  <a16:creationId xmlns:a16="http://schemas.microsoft.com/office/drawing/2014/main" id="{2F09411C-C36C-4181-9924-5337E3B5AADA}"/>
                </a:ext>
              </a:extLst>
            </p:cNvPr>
            <p:cNvSpPr/>
            <p:nvPr/>
          </p:nvSpPr>
          <p:spPr>
            <a:xfrm>
              <a:off x="149471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0" name="Vrije vorm: vorm 299">
              <a:extLst>
                <a:ext uri="{FF2B5EF4-FFF2-40B4-BE49-F238E27FC236}">
                  <a16:creationId xmlns:a16="http://schemas.microsoft.com/office/drawing/2014/main" id="{FF54E9C0-3B3E-40B8-AA75-C9F0CBE9017C}"/>
                </a:ext>
              </a:extLst>
            </p:cNvPr>
            <p:cNvSpPr/>
            <p:nvPr/>
          </p:nvSpPr>
          <p:spPr>
            <a:xfrm>
              <a:off x="149471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1" name="Vrije vorm: vorm 300">
              <a:extLst>
                <a:ext uri="{FF2B5EF4-FFF2-40B4-BE49-F238E27FC236}">
                  <a16:creationId xmlns:a16="http://schemas.microsoft.com/office/drawing/2014/main" id="{4F1990F5-C890-43BE-8EAA-2B4919084C48}"/>
                </a:ext>
              </a:extLst>
            </p:cNvPr>
            <p:cNvSpPr/>
            <p:nvPr/>
          </p:nvSpPr>
          <p:spPr>
            <a:xfrm>
              <a:off x="149471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2" name="Vrije vorm: vorm 301">
              <a:extLst>
                <a:ext uri="{FF2B5EF4-FFF2-40B4-BE49-F238E27FC236}">
                  <a16:creationId xmlns:a16="http://schemas.microsoft.com/office/drawing/2014/main" id="{B0BB263B-B6E9-4194-BC3B-8E01BA8010ED}"/>
                </a:ext>
              </a:extLst>
            </p:cNvPr>
            <p:cNvSpPr/>
            <p:nvPr/>
          </p:nvSpPr>
          <p:spPr>
            <a:xfrm>
              <a:off x="163377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3" name="Vrije vorm: vorm 302">
              <a:extLst>
                <a:ext uri="{FF2B5EF4-FFF2-40B4-BE49-F238E27FC236}">
                  <a16:creationId xmlns:a16="http://schemas.microsoft.com/office/drawing/2014/main" id="{6EB579CC-67F4-4BF2-B7CA-8CF45EFEF164}"/>
                </a:ext>
              </a:extLst>
            </p:cNvPr>
            <p:cNvSpPr/>
            <p:nvPr/>
          </p:nvSpPr>
          <p:spPr>
            <a:xfrm>
              <a:off x="163377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4" name="Vrije vorm: vorm 303">
              <a:extLst>
                <a:ext uri="{FF2B5EF4-FFF2-40B4-BE49-F238E27FC236}">
                  <a16:creationId xmlns:a16="http://schemas.microsoft.com/office/drawing/2014/main" id="{768C3711-5C73-4CAD-A09B-8AD8D504CF6A}"/>
                </a:ext>
              </a:extLst>
            </p:cNvPr>
            <p:cNvSpPr/>
            <p:nvPr/>
          </p:nvSpPr>
          <p:spPr>
            <a:xfrm>
              <a:off x="163377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5" name="Vrije vorm: vorm 304">
              <a:extLst>
                <a:ext uri="{FF2B5EF4-FFF2-40B4-BE49-F238E27FC236}">
                  <a16:creationId xmlns:a16="http://schemas.microsoft.com/office/drawing/2014/main" id="{67BC1828-8DA8-46DC-A197-48196280F354}"/>
                </a:ext>
              </a:extLst>
            </p:cNvPr>
            <p:cNvSpPr/>
            <p:nvPr/>
          </p:nvSpPr>
          <p:spPr>
            <a:xfrm>
              <a:off x="163377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6" name="Vrije vorm: vorm 305">
              <a:extLst>
                <a:ext uri="{FF2B5EF4-FFF2-40B4-BE49-F238E27FC236}">
                  <a16:creationId xmlns:a16="http://schemas.microsoft.com/office/drawing/2014/main" id="{CFAD1716-2C85-40CD-8FD3-69A735B88467}"/>
                </a:ext>
              </a:extLst>
            </p:cNvPr>
            <p:cNvSpPr/>
            <p:nvPr/>
          </p:nvSpPr>
          <p:spPr>
            <a:xfrm>
              <a:off x="163377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7" name="Vrije vorm: vorm 306">
              <a:extLst>
                <a:ext uri="{FF2B5EF4-FFF2-40B4-BE49-F238E27FC236}">
                  <a16:creationId xmlns:a16="http://schemas.microsoft.com/office/drawing/2014/main" id="{E65EAAB6-E979-4D23-8011-C11F6740C397}"/>
                </a:ext>
              </a:extLst>
            </p:cNvPr>
            <p:cNvSpPr/>
            <p:nvPr/>
          </p:nvSpPr>
          <p:spPr>
            <a:xfrm>
              <a:off x="163377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8" name="Vrije vorm: vorm 307">
              <a:extLst>
                <a:ext uri="{FF2B5EF4-FFF2-40B4-BE49-F238E27FC236}">
                  <a16:creationId xmlns:a16="http://schemas.microsoft.com/office/drawing/2014/main" id="{DBAE8A15-9EE2-45A3-B633-3E8C2310F4C2}"/>
                </a:ext>
              </a:extLst>
            </p:cNvPr>
            <p:cNvSpPr/>
            <p:nvPr/>
          </p:nvSpPr>
          <p:spPr>
            <a:xfrm>
              <a:off x="163377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9" name="Vrije vorm: vorm 308">
              <a:extLst>
                <a:ext uri="{FF2B5EF4-FFF2-40B4-BE49-F238E27FC236}">
                  <a16:creationId xmlns:a16="http://schemas.microsoft.com/office/drawing/2014/main" id="{D753326B-8874-4E7C-AA7E-A545A47E3574}"/>
                </a:ext>
              </a:extLst>
            </p:cNvPr>
            <p:cNvSpPr/>
            <p:nvPr/>
          </p:nvSpPr>
          <p:spPr>
            <a:xfrm>
              <a:off x="163377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10" name="Vrije vorm: vorm 309">
              <a:extLst>
                <a:ext uri="{FF2B5EF4-FFF2-40B4-BE49-F238E27FC236}">
                  <a16:creationId xmlns:a16="http://schemas.microsoft.com/office/drawing/2014/main" id="{5DDD3B5E-6A57-497A-B6F4-B63BF165269B}"/>
                </a:ext>
              </a:extLst>
            </p:cNvPr>
            <p:cNvSpPr/>
            <p:nvPr/>
          </p:nvSpPr>
          <p:spPr>
            <a:xfrm>
              <a:off x="163377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11" name="Vrije vorm: vorm 310">
              <a:extLst>
                <a:ext uri="{FF2B5EF4-FFF2-40B4-BE49-F238E27FC236}">
                  <a16:creationId xmlns:a16="http://schemas.microsoft.com/office/drawing/2014/main" id="{3D08178D-F7D5-4D3A-9450-60366D69715B}"/>
                </a:ext>
              </a:extLst>
            </p:cNvPr>
            <p:cNvSpPr/>
            <p:nvPr/>
          </p:nvSpPr>
          <p:spPr>
            <a:xfrm>
              <a:off x="163377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12" name="Vrije vorm: vorm 311">
              <a:extLst>
                <a:ext uri="{FF2B5EF4-FFF2-40B4-BE49-F238E27FC236}">
                  <a16:creationId xmlns:a16="http://schemas.microsoft.com/office/drawing/2014/main" id="{EBF44C3E-9D51-4C63-B82B-3F96ADEDB96B}"/>
                </a:ext>
              </a:extLst>
            </p:cNvPr>
            <p:cNvSpPr/>
            <p:nvPr/>
          </p:nvSpPr>
          <p:spPr>
            <a:xfrm>
              <a:off x="163377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13" name="Vrije vorm: vorm 312">
              <a:extLst>
                <a:ext uri="{FF2B5EF4-FFF2-40B4-BE49-F238E27FC236}">
                  <a16:creationId xmlns:a16="http://schemas.microsoft.com/office/drawing/2014/main" id="{6BFC47CB-5B02-4DAB-A17E-F94EA310D04E}"/>
                </a:ext>
              </a:extLst>
            </p:cNvPr>
            <p:cNvSpPr/>
            <p:nvPr/>
          </p:nvSpPr>
          <p:spPr>
            <a:xfrm>
              <a:off x="163377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14" name="Vrije vorm: vorm 313">
              <a:extLst>
                <a:ext uri="{FF2B5EF4-FFF2-40B4-BE49-F238E27FC236}">
                  <a16:creationId xmlns:a16="http://schemas.microsoft.com/office/drawing/2014/main" id="{F19208B1-17AB-43B4-B0AD-E5828CAFAFB9}"/>
                </a:ext>
              </a:extLst>
            </p:cNvPr>
            <p:cNvSpPr/>
            <p:nvPr/>
          </p:nvSpPr>
          <p:spPr>
            <a:xfrm>
              <a:off x="-7144" y="9289256"/>
              <a:ext cx="17621250" cy="561975"/>
            </a:xfrm>
            <a:custGeom>
              <a:avLst/>
              <a:gdLst>
                <a:gd name="connsiteX0" fmla="*/ 7144 w 17621250"/>
                <a:gd name="connsiteY0" fmla="*/ 7144 h 561975"/>
                <a:gd name="connsiteX1" fmla="*/ 17618868 w 17621250"/>
                <a:gd name="connsiteY1" fmla="*/ 7144 h 561975"/>
                <a:gd name="connsiteX2" fmla="*/ 17618868 w 17621250"/>
                <a:gd name="connsiteY2" fmla="*/ 559594 h 561975"/>
                <a:gd name="connsiteX3" fmla="*/ 7144 w 176212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7621250" h="561975">
                  <a:moveTo>
                    <a:pt x="7144" y="7144"/>
                  </a:moveTo>
                  <a:lnTo>
                    <a:pt x="17618868" y="7144"/>
                  </a:lnTo>
                  <a:lnTo>
                    <a:pt x="17618868"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grpSp>
      <p:pic>
        <p:nvPicPr>
          <p:cNvPr id="315" name="Graphic 314">
            <a:extLst>
              <a:ext uri="{FF2B5EF4-FFF2-40B4-BE49-F238E27FC236}">
                <a16:creationId xmlns:a16="http://schemas.microsoft.com/office/drawing/2014/main" id="{F02C931F-5CA2-4951-9406-1794839C7F32}"/>
              </a:ext>
            </a:extLst>
          </p:cNvPr>
          <p:cNvPicPr>
            <a:picLocks noChangeAspect="1"/>
          </p:cNvPicPr>
          <p:nvPr userDrawn="1"/>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5991268" y="9146698"/>
            <a:ext cx="1841920" cy="943902"/>
          </a:xfrm>
          <a:prstGeom prst="rect">
            <a:avLst/>
          </a:prstGeom>
        </p:spPr>
      </p:pic>
    </p:spTree>
    <p:extLst>
      <p:ext uri="{BB962C8B-B14F-4D97-AF65-F5344CB8AC3E}">
        <p14:creationId xmlns:p14="http://schemas.microsoft.com/office/powerpoint/2010/main" val="4172784495"/>
      </p:ext>
    </p:extLst>
  </p:cSld>
  <p:clrMap bg1="lt1" tx1="dk1" bg2="lt2" tx2="dk2" accent1="accent1" accent2="accent2" accent3="accent3" accent4="accent4" accent5="accent5" accent6="accent6" hlink="hlink" folHlink="folHlink"/>
  <p:sldLayoutIdLst>
    <p:sldLayoutId id="2147483711" r:id="rId1"/>
    <p:sldLayoutId id="2147483712" r:id="rId2"/>
    <p:sldLayoutId id="2147483713" r:id="rId3"/>
    <p:sldLayoutId id="2147483714" r:id="rId4"/>
    <p:sldLayoutId id="2147483715" r:id="rId5"/>
    <p:sldLayoutId id="2147483716" r:id="rId6"/>
    <p:sldLayoutId id="2147483717" r:id="rId7"/>
    <p:sldLayoutId id="2147483718" r:id="rId8"/>
    <p:sldLayoutId id="2147483719" r:id="rId9"/>
    <p:sldLayoutId id="2147483720" r:id="rId10"/>
    <p:sldLayoutId id="2147483721" r:id="rId11"/>
    <p:sldLayoutId id="2147483722" r:id="rId12"/>
    <p:sldLayoutId id="2147483723" r:id="rId13"/>
    <p:sldLayoutId id="2147483724" r:id="rId14"/>
    <p:sldLayoutId id="2147483725" r:id="rId15"/>
    <p:sldLayoutId id="2147483726" r:id="rId16"/>
    <p:sldLayoutId id="2147483727" r:id="rId17"/>
    <p:sldLayoutId id="2147483728" r:id="rId18"/>
    <p:sldLayoutId id="2147483729" r:id="rId19"/>
    <p:sldLayoutId id="2147483730" r:id="rId20"/>
    <p:sldLayoutId id="2147483731" r:id="rId21"/>
    <p:sldLayoutId id="2147483732" r:id="rId22"/>
    <p:sldLayoutId id="2147483733" r:id="rId23"/>
    <p:sldLayoutId id="2147483734" r:id="rId24"/>
    <p:sldLayoutId id="2147483735" r:id="rId25"/>
    <p:sldLayoutId id="2147483762" r:id="rId26"/>
  </p:sldLayoutIdLst>
  <p:hf hdr="0"/>
  <p:txStyles>
    <p:titleStyle>
      <a:lvl1pPr algn="l" defTabSz="1371600" rtl="0" eaLnBrk="1" latinLnBrk="0" hangingPunct="1">
        <a:lnSpc>
          <a:spcPct val="90000"/>
        </a:lnSpc>
        <a:spcBef>
          <a:spcPct val="0"/>
        </a:spcBef>
        <a:buNone/>
        <a:defRPr sz="6600" kern="1200">
          <a:solidFill>
            <a:schemeClr val="tx1"/>
          </a:solidFill>
          <a:latin typeface="+mj-lt"/>
          <a:ea typeface="+mj-ea"/>
          <a:cs typeface="+mj-cs"/>
        </a:defRPr>
      </a:lvl1pPr>
    </p:titleStyle>
    <p:bodyStyle>
      <a:lvl1pPr marL="342900" indent="-342900" algn="l" defTabSz="1371600" rtl="0" eaLnBrk="1" latinLnBrk="0" hangingPunct="1">
        <a:lnSpc>
          <a:spcPct val="90000"/>
        </a:lnSpc>
        <a:spcBef>
          <a:spcPts val="1500"/>
        </a:spcBef>
        <a:buFont typeface="Arial" panose="020B0604020202020204" pitchFamily="34" charset="0"/>
        <a:buChar char="•"/>
        <a:defRPr sz="36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660">
          <p15:clr>
            <a:srgbClr val="5ACBF0"/>
          </p15:clr>
        </p15:guide>
        <p15:guide id="2" pos="11094">
          <p15:clr>
            <a:srgbClr val="5ACBF0"/>
          </p15:clr>
        </p15:guide>
        <p15:guide id="3" pos="5877">
          <p15:clr>
            <a:srgbClr val="5ACBF0"/>
          </p15:clr>
        </p15:guide>
        <p15:guide id="4" orient="horz" pos="1475">
          <p15:clr>
            <a:srgbClr val="5ACBF0"/>
          </p15:clr>
        </p15:guide>
        <p15:guide id="5" orient="horz" pos="5327">
          <p15:clr>
            <a:srgbClr val="5ACBF0"/>
          </p15:clr>
        </p15:guide>
        <p15:guide id="6" orient="horz" pos="5765">
          <p15:clr>
            <a:srgbClr val="5ACBF0"/>
          </p15:clr>
        </p15:guide>
        <p15:guide id="7" orient="horz" pos="1037">
          <p15:clr>
            <a:srgbClr val="5ACBF0"/>
          </p15:clr>
        </p15:guide>
        <p15:guide id="8" orient="horz" pos="3392">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18" name="balk onderaan">
            <a:extLst>
              <a:ext uri="{FF2B5EF4-FFF2-40B4-BE49-F238E27FC236}">
                <a16:creationId xmlns:a16="http://schemas.microsoft.com/office/drawing/2014/main" id="{1C347D43-E018-4735-A7B3-BBD71DCA569C}"/>
              </a:ext>
            </a:extLst>
          </p:cNvPr>
          <p:cNvSpPr/>
          <p:nvPr userDrawn="1"/>
        </p:nvSpPr>
        <p:spPr>
          <a:xfrm>
            <a:off x="-5644" y="9306131"/>
            <a:ext cx="13481537" cy="552245"/>
          </a:xfrm>
          <a:custGeom>
            <a:avLst/>
            <a:gdLst>
              <a:gd name="connsiteX0" fmla="*/ 0 w 15948660"/>
              <a:gd name="connsiteY0" fmla="*/ 0 h 547688"/>
              <a:gd name="connsiteX1" fmla="*/ 15948660 w 15948660"/>
              <a:gd name="connsiteY1" fmla="*/ 0 h 547688"/>
              <a:gd name="connsiteX2" fmla="*/ 15948660 w 15948660"/>
              <a:gd name="connsiteY2" fmla="*/ 547688 h 547688"/>
              <a:gd name="connsiteX3" fmla="*/ 0 w 15948660"/>
              <a:gd name="connsiteY3" fmla="*/ 547688 h 547688"/>
              <a:gd name="connsiteX4" fmla="*/ 0 w 15948660"/>
              <a:gd name="connsiteY4" fmla="*/ 0 h 547688"/>
              <a:gd name="connsiteX0" fmla="*/ 0 w 15948660"/>
              <a:gd name="connsiteY0" fmla="*/ 0 h 547688"/>
              <a:gd name="connsiteX1" fmla="*/ 15948660 w 15948660"/>
              <a:gd name="connsiteY1" fmla="*/ 0 h 547688"/>
              <a:gd name="connsiteX2" fmla="*/ 15946734 w 15948660"/>
              <a:gd name="connsiteY2" fmla="*/ 165212 h 547688"/>
              <a:gd name="connsiteX3" fmla="*/ 15948660 w 15948660"/>
              <a:gd name="connsiteY3" fmla="*/ 547688 h 547688"/>
              <a:gd name="connsiteX4" fmla="*/ 0 w 15948660"/>
              <a:gd name="connsiteY4" fmla="*/ 547688 h 547688"/>
              <a:gd name="connsiteX5" fmla="*/ 0 w 15948660"/>
              <a:gd name="connsiteY5" fmla="*/ 0 h 547688"/>
              <a:gd name="connsiteX0" fmla="*/ 0 w 16140165"/>
              <a:gd name="connsiteY0" fmla="*/ 0 h 547688"/>
              <a:gd name="connsiteX1" fmla="*/ 15948660 w 16140165"/>
              <a:gd name="connsiteY1" fmla="*/ 0 h 547688"/>
              <a:gd name="connsiteX2" fmla="*/ 16140165 w 16140165"/>
              <a:gd name="connsiteY2" fmla="*/ 1926 h 547688"/>
              <a:gd name="connsiteX3" fmla="*/ 15948660 w 16140165"/>
              <a:gd name="connsiteY3" fmla="*/ 547688 h 547688"/>
              <a:gd name="connsiteX4" fmla="*/ 0 w 16140165"/>
              <a:gd name="connsiteY4" fmla="*/ 547688 h 547688"/>
              <a:gd name="connsiteX5" fmla="*/ 0 w 16140165"/>
              <a:gd name="connsiteY5" fmla="*/ 0 h 547688"/>
              <a:gd name="connsiteX0" fmla="*/ 0 w 16097459"/>
              <a:gd name="connsiteY0" fmla="*/ 0 h 547688"/>
              <a:gd name="connsiteX1" fmla="*/ 15948660 w 16097459"/>
              <a:gd name="connsiteY1" fmla="*/ 0 h 547688"/>
              <a:gd name="connsiteX2" fmla="*/ 16097459 w 16097459"/>
              <a:gd name="connsiteY2" fmla="*/ 122506 h 547688"/>
              <a:gd name="connsiteX3" fmla="*/ 15948660 w 16097459"/>
              <a:gd name="connsiteY3" fmla="*/ 547688 h 547688"/>
              <a:gd name="connsiteX4" fmla="*/ 0 w 16097459"/>
              <a:gd name="connsiteY4" fmla="*/ 547688 h 547688"/>
              <a:gd name="connsiteX5" fmla="*/ 0 w 16097459"/>
              <a:gd name="connsiteY5" fmla="*/ 0 h 547688"/>
              <a:gd name="connsiteX0" fmla="*/ 0 w 16135140"/>
              <a:gd name="connsiteY0" fmla="*/ 586 h 548274"/>
              <a:gd name="connsiteX1" fmla="*/ 15948660 w 16135140"/>
              <a:gd name="connsiteY1" fmla="*/ 586 h 548274"/>
              <a:gd name="connsiteX2" fmla="*/ 16135140 w 16135140"/>
              <a:gd name="connsiteY2" fmla="*/ 0 h 548274"/>
              <a:gd name="connsiteX3" fmla="*/ 15948660 w 16135140"/>
              <a:gd name="connsiteY3" fmla="*/ 548274 h 548274"/>
              <a:gd name="connsiteX4" fmla="*/ 0 w 16135140"/>
              <a:gd name="connsiteY4" fmla="*/ 548274 h 548274"/>
              <a:gd name="connsiteX5" fmla="*/ 0 w 16135140"/>
              <a:gd name="connsiteY5" fmla="*/ 586 h 548274"/>
              <a:gd name="connsiteX0" fmla="*/ 0 w 16135140"/>
              <a:gd name="connsiteY0" fmla="*/ 792 h 548480"/>
              <a:gd name="connsiteX1" fmla="*/ 148633 w 16135140"/>
              <a:gd name="connsiteY1" fmla="*/ 0 h 548480"/>
              <a:gd name="connsiteX2" fmla="*/ 15948660 w 16135140"/>
              <a:gd name="connsiteY2" fmla="*/ 792 h 548480"/>
              <a:gd name="connsiteX3" fmla="*/ 16135140 w 16135140"/>
              <a:gd name="connsiteY3" fmla="*/ 206 h 548480"/>
              <a:gd name="connsiteX4" fmla="*/ 15948660 w 16135140"/>
              <a:gd name="connsiteY4" fmla="*/ 548480 h 548480"/>
              <a:gd name="connsiteX5" fmla="*/ 0 w 16135140"/>
              <a:gd name="connsiteY5" fmla="*/ 548480 h 548480"/>
              <a:gd name="connsiteX6" fmla="*/ 0 w 16135140"/>
              <a:gd name="connsiteY6" fmla="*/ 792 h 548480"/>
              <a:gd name="connsiteX0" fmla="*/ 0 w 16135140"/>
              <a:gd name="connsiteY0" fmla="*/ 792 h 548480"/>
              <a:gd name="connsiteX1" fmla="*/ 148633 w 16135140"/>
              <a:gd name="connsiteY1" fmla="*/ 0 h 548480"/>
              <a:gd name="connsiteX2" fmla="*/ 15948660 w 16135140"/>
              <a:gd name="connsiteY2" fmla="*/ 792 h 548480"/>
              <a:gd name="connsiteX3" fmla="*/ 16135140 w 16135140"/>
              <a:gd name="connsiteY3" fmla="*/ 206 h 548480"/>
              <a:gd name="connsiteX4" fmla="*/ 15948660 w 16135140"/>
              <a:gd name="connsiteY4" fmla="*/ 548480 h 548480"/>
              <a:gd name="connsiteX5" fmla="*/ 146252 w 16135140"/>
              <a:gd name="connsiteY5" fmla="*/ 547688 h 548480"/>
              <a:gd name="connsiteX6" fmla="*/ 0 w 16135140"/>
              <a:gd name="connsiteY6" fmla="*/ 548480 h 548480"/>
              <a:gd name="connsiteX7" fmla="*/ 0 w 16135140"/>
              <a:gd name="connsiteY7" fmla="*/ 792 h 548480"/>
              <a:gd name="connsiteX0" fmla="*/ 0 w 16135140"/>
              <a:gd name="connsiteY0" fmla="*/ 548480 h 548480"/>
              <a:gd name="connsiteX1" fmla="*/ 148633 w 16135140"/>
              <a:gd name="connsiteY1" fmla="*/ 0 h 548480"/>
              <a:gd name="connsiteX2" fmla="*/ 15948660 w 16135140"/>
              <a:gd name="connsiteY2" fmla="*/ 792 h 548480"/>
              <a:gd name="connsiteX3" fmla="*/ 16135140 w 16135140"/>
              <a:gd name="connsiteY3" fmla="*/ 206 h 548480"/>
              <a:gd name="connsiteX4" fmla="*/ 15948660 w 16135140"/>
              <a:gd name="connsiteY4" fmla="*/ 548480 h 548480"/>
              <a:gd name="connsiteX5" fmla="*/ 146252 w 16135140"/>
              <a:gd name="connsiteY5" fmla="*/ 547688 h 548480"/>
              <a:gd name="connsiteX6" fmla="*/ 0 w 16135140"/>
              <a:gd name="connsiteY6" fmla="*/ 548480 h 548480"/>
              <a:gd name="connsiteX0" fmla="*/ 0 w 15988888"/>
              <a:gd name="connsiteY0" fmla="*/ 547688 h 548480"/>
              <a:gd name="connsiteX1" fmla="*/ 2381 w 15988888"/>
              <a:gd name="connsiteY1" fmla="*/ 0 h 548480"/>
              <a:gd name="connsiteX2" fmla="*/ 15802408 w 15988888"/>
              <a:gd name="connsiteY2" fmla="*/ 792 h 548480"/>
              <a:gd name="connsiteX3" fmla="*/ 15988888 w 15988888"/>
              <a:gd name="connsiteY3" fmla="*/ 206 h 548480"/>
              <a:gd name="connsiteX4" fmla="*/ 15802408 w 15988888"/>
              <a:gd name="connsiteY4" fmla="*/ 548480 h 548480"/>
              <a:gd name="connsiteX5" fmla="*/ 0 w 15988888"/>
              <a:gd name="connsiteY5" fmla="*/ 547688 h 548480"/>
              <a:gd name="connsiteX0" fmla="*/ 0 w 15988888"/>
              <a:gd name="connsiteY0" fmla="*/ 547482 h 548274"/>
              <a:gd name="connsiteX1" fmla="*/ 2507456 w 15988888"/>
              <a:gd name="connsiteY1" fmla="*/ 2176 h 548274"/>
              <a:gd name="connsiteX2" fmla="*/ 15802408 w 15988888"/>
              <a:gd name="connsiteY2" fmla="*/ 586 h 548274"/>
              <a:gd name="connsiteX3" fmla="*/ 15988888 w 15988888"/>
              <a:gd name="connsiteY3" fmla="*/ 0 h 548274"/>
              <a:gd name="connsiteX4" fmla="*/ 15802408 w 15988888"/>
              <a:gd name="connsiteY4" fmla="*/ 548274 h 548274"/>
              <a:gd name="connsiteX5" fmla="*/ 0 w 15988888"/>
              <a:gd name="connsiteY5" fmla="*/ 547482 h 548274"/>
              <a:gd name="connsiteX0" fmla="*/ 7196 w 13481484"/>
              <a:gd name="connsiteY0" fmla="*/ 549864 h 549864"/>
              <a:gd name="connsiteX1" fmla="*/ 52 w 13481484"/>
              <a:gd name="connsiteY1" fmla="*/ 2176 h 549864"/>
              <a:gd name="connsiteX2" fmla="*/ 13295004 w 13481484"/>
              <a:gd name="connsiteY2" fmla="*/ 586 h 549864"/>
              <a:gd name="connsiteX3" fmla="*/ 13481484 w 13481484"/>
              <a:gd name="connsiteY3" fmla="*/ 0 h 549864"/>
              <a:gd name="connsiteX4" fmla="*/ 13295004 w 13481484"/>
              <a:gd name="connsiteY4" fmla="*/ 548274 h 549864"/>
              <a:gd name="connsiteX5" fmla="*/ 7196 w 13481484"/>
              <a:gd name="connsiteY5" fmla="*/ 549864 h 549864"/>
              <a:gd name="connsiteX0" fmla="*/ 7196 w 13481484"/>
              <a:gd name="connsiteY0" fmla="*/ 549864 h 549864"/>
              <a:gd name="connsiteX1" fmla="*/ 52 w 13481484"/>
              <a:gd name="connsiteY1" fmla="*/ 2176 h 549864"/>
              <a:gd name="connsiteX2" fmla="*/ 13295004 w 13481484"/>
              <a:gd name="connsiteY2" fmla="*/ 586 h 549864"/>
              <a:gd name="connsiteX3" fmla="*/ 13481484 w 13481484"/>
              <a:gd name="connsiteY3" fmla="*/ 0 h 549864"/>
              <a:gd name="connsiteX4" fmla="*/ 13295004 w 13481484"/>
              <a:gd name="connsiteY4" fmla="*/ 548274 h 549864"/>
              <a:gd name="connsiteX5" fmla="*/ 4394234 w 13481484"/>
              <a:gd name="connsiteY5" fmla="*/ 549863 h 549864"/>
              <a:gd name="connsiteX6" fmla="*/ 7196 w 13481484"/>
              <a:gd name="connsiteY6" fmla="*/ 549864 h 549864"/>
              <a:gd name="connsiteX0" fmla="*/ 2486 w 13481537"/>
              <a:gd name="connsiteY0" fmla="*/ 552245 h 552245"/>
              <a:gd name="connsiteX1" fmla="*/ 105 w 13481537"/>
              <a:gd name="connsiteY1" fmla="*/ 2176 h 552245"/>
              <a:gd name="connsiteX2" fmla="*/ 13295057 w 13481537"/>
              <a:gd name="connsiteY2" fmla="*/ 586 h 552245"/>
              <a:gd name="connsiteX3" fmla="*/ 13481537 w 13481537"/>
              <a:gd name="connsiteY3" fmla="*/ 0 h 552245"/>
              <a:gd name="connsiteX4" fmla="*/ 13295057 w 13481537"/>
              <a:gd name="connsiteY4" fmla="*/ 548274 h 552245"/>
              <a:gd name="connsiteX5" fmla="*/ 4394287 w 13481537"/>
              <a:gd name="connsiteY5" fmla="*/ 549863 h 552245"/>
              <a:gd name="connsiteX6" fmla="*/ 2486 w 13481537"/>
              <a:gd name="connsiteY6" fmla="*/ 552245 h 552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81537" h="552245">
                <a:moveTo>
                  <a:pt x="2486" y="552245"/>
                </a:moveTo>
                <a:cubicBezTo>
                  <a:pt x="3280" y="369682"/>
                  <a:pt x="-689" y="184739"/>
                  <a:pt x="105" y="2176"/>
                </a:cubicBezTo>
                <a:lnTo>
                  <a:pt x="13295057" y="586"/>
                </a:lnTo>
                <a:lnTo>
                  <a:pt x="13481537" y="0"/>
                </a:lnTo>
                <a:lnTo>
                  <a:pt x="13295057" y="548274"/>
                </a:lnTo>
                <a:lnTo>
                  <a:pt x="4394287" y="549863"/>
                </a:lnTo>
                <a:lnTo>
                  <a:pt x="2486" y="552245"/>
                </a:lnTo>
                <a:close/>
              </a:path>
            </a:pathLst>
          </a:custGeom>
          <a:solidFill>
            <a:srgbClr val="44C8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highlight>
                <a:srgbClr val="FFFF00"/>
              </a:highlight>
            </a:endParaRPr>
          </a:p>
        </p:txBody>
      </p:sp>
      <p:sp>
        <p:nvSpPr>
          <p:cNvPr id="2" name="Title Placeholder 1"/>
          <p:cNvSpPr>
            <a:spLocks noGrp="1"/>
          </p:cNvSpPr>
          <p:nvPr>
            <p:ph type="title"/>
          </p:nvPr>
        </p:nvSpPr>
        <p:spPr>
          <a:xfrm>
            <a:off x="1257300" y="547688"/>
            <a:ext cx="15773400" cy="1988345"/>
          </a:xfrm>
          <a:prstGeom prst="rect">
            <a:avLst/>
          </a:prstGeom>
        </p:spPr>
        <p:txBody>
          <a:bodyPr vert="horz" lIns="91440" tIns="45720" rIns="91440" bIns="45720" rtlCol="0" anchor="ctr">
            <a:normAutofit/>
          </a:bodyPr>
          <a:lstStyle/>
          <a:p>
            <a:r>
              <a:rPr lang="nl-BE" noProof="0"/>
              <a:t>Klik om stijl te bewerken</a:t>
            </a:r>
          </a:p>
        </p:txBody>
      </p:sp>
      <p:sp>
        <p:nvSpPr>
          <p:cNvPr id="3" name="Text Placeholder 2"/>
          <p:cNvSpPr>
            <a:spLocks noGrp="1"/>
          </p:cNvSpPr>
          <p:nvPr>
            <p:ph type="body" idx="1"/>
          </p:nvPr>
        </p:nvSpPr>
        <p:spPr>
          <a:xfrm>
            <a:off x="1047749" y="2337516"/>
            <a:ext cx="15773400" cy="6527007"/>
          </a:xfrm>
          <a:prstGeom prst="rect">
            <a:avLst/>
          </a:prstGeom>
        </p:spPr>
        <p:txBody>
          <a:bodyPr vert="horz" lIns="91440" tIns="45720" rIns="91440" bIns="45720" rtlCol="0">
            <a:noAutofit/>
          </a:body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4" name="Date Placeholder 3"/>
          <p:cNvSpPr>
            <a:spLocks noGrp="1"/>
          </p:cNvSpPr>
          <p:nvPr>
            <p:ph type="dt" sz="half" idx="2"/>
          </p:nvPr>
        </p:nvSpPr>
        <p:spPr>
          <a:xfrm>
            <a:off x="1057275" y="9306717"/>
            <a:ext cx="4114800" cy="547688"/>
          </a:xfrm>
          <a:prstGeom prst="rect">
            <a:avLst/>
          </a:prstGeom>
        </p:spPr>
        <p:txBody>
          <a:bodyPr vert="horz" lIns="91440" tIns="45720" rIns="91440" bIns="45720" rtlCol="0" anchor="ctr"/>
          <a:lstStyle>
            <a:lvl1pPr algn="l">
              <a:defRPr sz="1800">
                <a:solidFill>
                  <a:schemeClr val="tx1">
                    <a:tint val="75000"/>
                  </a:schemeClr>
                </a:solidFill>
              </a:defRPr>
            </a:lvl1pPr>
          </a:lstStyle>
          <a:p>
            <a:fld id="{68416DE8-2541-43DC-A43F-D9DA08756898}" type="datetime1">
              <a:rPr lang="nl-BE" smtClean="0"/>
              <a:t>22/10/2021</a:t>
            </a:fld>
            <a:endParaRPr lang="nl-BE" dirty="0"/>
          </a:p>
        </p:txBody>
      </p:sp>
      <p:sp>
        <p:nvSpPr>
          <p:cNvPr id="5" name="Footer Placeholder 4"/>
          <p:cNvSpPr>
            <a:spLocks noGrp="1"/>
          </p:cNvSpPr>
          <p:nvPr>
            <p:ph type="ftr" sz="quarter" idx="3"/>
          </p:nvPr>
        </p:nvSpPr>
        <p:spPr>
          <a:xfrm>
            <a:off x="5729289" y="9306717"/>
            <a:ext cx="6172200" cy="547688"/>
          </a:xfrm>
          <a:prstGeom prst="rect">
            <a:avLst/>
          </a:prstGeom>
        </p:spPr>
        <p:txBody>
          <a:bodyPr vert="horz" lIns="91440" tIns="45720" rIns="91440" bIns="45720" rtlCol="0" anchor="ctr"/>
          <a:lstStyle>
            <a:lvl1pPr algn="ctr">
              <a:defRPr sz="1800">
                <a:solidFill>
                  <a:schemeClr val="tx1">
                    <a:tint val="75000"/>
                  </a:schemeClr>
                </a:solidFill>
              </a:defRPr>
            </a:lvl1pPr>
          </a:lstStyle>
          <a:p>
            <a:r>
              <a:rPr lang="nl-BE" dirty="0"/>
              <a:t>voettekst</a:t>
            </a:r>
          </a:p>
        </p:txBody>
      </p:sp>
      <p:sp>
        <p:nvSpPr>
          <p:cNvPr id="6" name="Slide Number Placeholder 5"/>
          <p:cNvSpPr>
            <a:spLocks noGrp="1"/>
          </p:cNvSpPr>
          <p:nvPr>
            <p:ph type="sldNum" sz="quarter" idx="4"/>
          </p:nvPr>
        </p:nvSpPr>
        <p:spPr>
          <a:xfrm>
            <a:off x="11901489" y="9306717"/>
            <a:ext cx="4114800" cy="547688"/>
          </a:xfrm>
          <a:prstGeom prst="rect">
            <a:avLst/>
          </a:prstGeom>
        </p:spPr>
        <p:txBody>
          <a:bodyPr vert="horz" lIns="91440" tIns="45720" rIns="91440" bIns="45720" rtlCol="0" anchor="ctr"/>
          <a:lstStyle>
            <a:lvl1pPr algn="r">
              <a:defRPr sz="1800">
                <a:solidFill>
                  <a:schemeClr val="tx1">
                    <a:tint val="75000"/>
                  </a:schemeClr>
                </a:solidFill>
              </a:defRPr>
            </a:lvl1pPr>
          </a:lstStyle>
          <a:p>
            <a:fld id="{B7527A74-2D87-4307-9531-5A57D9647EEB}" type="slidenum">
              <a:rPr lang="nl-BE" smtClean="0"/>
              <a:t>‹#›</a:t>
            </a:fld>
            <a:endParaRPr lang="nl-BE" dirty="0"/>
          </a:p>
        </p:txBody>
      </p:sp>
      <p:grpSp>
        <p:nvGrpSpPr>
          <p:cNvPr id="152" name="Groep 151" hidden="1">
            <a:extLst>
              <a:ext uri="{FF2B5EF4-FFF2-40B4-BE49-F238E27FC236}">
                <a16:creationId xmlns:a16="http://schemas.microsoft.com/office/drawing/2014/main" id="{96D591AC-52D8-450B-929B-963FCE587E09}"/>
              </a:ext>
            </a:extLst>
          </p:cNvPr>
          <p:cNvGrpSpPr/>
          <p:nvPr userDrawn="1"/>
        </p:nvGrpSpPr>
        <p:grpSpPr>
          <a:xfrm>
            <a:off x="9527" y="947736"/>
            <a:ext cx="17611724" cy="8907104"/>
            <a:chOff x="9527" y="947736"/>
            <a:chExt cx="17611724" cy="8907104"/>
          </a:xfrm>
        </p:grpSpPr>
        <p:sp>
          <p:nvSpPr>
            <p:cNvPr id="7" name="Rechthoek 6">
              <a:extLst>
                <a:ext uri="{FF2B5EF4-FFF2-40B4-BE49-F238E27FC236}">
                  <a16:creationId xmlns:a16="http://schemas.microsoft.com/office/drawing/2014/main" id="{5B1AEF50-9B49-4815-9BCD-F811CCBDE96D}"/>
                </a:ext>
              </a:extLst>
            </p:cNvPr>
            <p:cNvSpPr/>
            <p:nvPr userDrawn="1"/>
          </p:nvSpPr>
          <p:spPr>
            <a:xfrm>
              <a:off x="10477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 name="Rechthoek 7">
              <a:extLst>
                <a:ext uri="{FF2B5EF4-FFF2-40B4-BE49-F238E27FC236}">
                  <a16:creationId xmlns:a16="http://schemas.microsoft.com/office/drawing/2014/main" id="{0013E965-4C91-4629-BCBA-309E276519D8}"/>
                </a:ext>
              </a:extLst>
            </p:cNvPr>
            <p:cNvSpPr/>
            <p:nvPr userDrawn="1"/>
          </p:nvSpPr>
          <p:spPr>
            <a:xfrm>
              <a:off x="24383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 name="Rechthoek 8">
              <a:extLst>
                <a:ext uri="{FF2B5EF4-FFF2-40B4-BE49-F238E27FC236}">
                  <a16:creationId xmlns:a16="http://schemas.microsoft.com/office/drawing/2014/main" id="{047CC3E9-FE23-40FA-9105-06386A47988D}"/>
                </a:ext>
              </a:extLst>
            </p:cNvPr>
            <p:cNvSpPr/>
            <p:nvPr userDrawn="1"/>
          </p:nvSpPr>
          <p:spPr>
            <a:xfrm>
              <a:off x="38290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 name="Rechthoek 9">
              <a:extLst>
                <a:ext uri="{FF2B5EF4-FFF2-40B4-BE49-F238E27FC236}">
                  <a16:creationId xmlns:a16="http://schemas.microsoft.com/office/drawing/2014/main" id="{704AFB39-29E5-466B-8080-603EA16E9769}"/>
                </a:ext>
              </a:extLst>
            </p:cNvPr>
            <p:cNvSpPr/>
            <p:nvPr userDrawn="1"/>
          </p:nvSpPr>
          <p:spPr>
            <a:xfrm>
              <a:off x="52196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 name="Rechthoek 10">
              <a:extLst>
                <a:ext uri="{FF2B5EF4-FFF2-40B4-BE49-F238E27FC236}">
                  <a16:creationId xmlns:a16="http://schemas.microsoft.com/office/drawing/2014/main" id="{DE95F01D-AC89-4487-8D71-820D19C2A798}"/>
                </a:ext>
              </a:extLst>
            </p:cNvPr>
            <p:cNvSpPr/>
            <p:nvPr userDrawn="1"/>
          </p:nvSpPr>
          <p:spPr>
            <a:xfrm>
              <a:off x="66103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 name="Rechthoek 11">
              <a:extLst>
                <a:ext uri="{FF2B5EF4-FFF2-40B4-BE49-F238E27FC236}">
                  <a16:creationId xmlns:a16="http://schemas.microsoft.com/office/drawing/2014/main" id="{8EE87473-DF20-454E-956D-868992DD95E3}"/>
                </a:ext>
              </a:extLst>
            </p:cNvPr>
            <p:cNvSpPr/>
            <p:nvPr userDrawn="1"/>
          </p:nvSpPr>
          <p:spPr>
            <a:xfrm>
              <a:off x="80009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 name="Rechthoek 12">
              <a:extLst>
                <a:ext uri="{FF2B5EF4-FFF2-40B4-BE49-F238E27FC236}">
                  <a16:creationId xmlns:a16="http://schemas.microsoft.com/office/drawing/2014/main" id="{874F403E-C1C5-49A1-AB1E-D952ECD1A3C0}"/>
                </a:ext>
              </a:extLst>
            </p:cNvPr>
            <p:cNvSpPr/>
            <p:nvPr userDrawn="1"/>
          </p:nvSpPr>
          <p:spPr>
            <a:xfrm>
              <a:off x="93916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 name="Rechthoek 13">
              <a:extLst>
                <a:ext uri="{FF2B5EF4-FFF2-40B4-BE49-F238E27FC236}">
                  <a16:creationId xmlns:a16="http://schemas.microsoft.com/office/drawing/2014/main" id="{C9E884AD-0FEF-4BD2-A998-8599C8373C3C}"/>
                </a:ext>
              </a:extLst>
            </p:cNvPr>
            <p:cNvSpPr/>
            <p:nvPr userDrawn="1"/>
          </p:nvSpPr>
          <p:spPr>
            <a:xfrm>
              <a:off x="107822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5" name="Rechthoek 14">
              <a:extLst>
                <a:ext uri="{FF2B5EF4-FFF2-40B4-BE49-F238E27FC236}">
                  <a16:creationId xmlns:a16="http://schemas.microsoft.com/office/drawing/2014/main" id="{D256C055-1080-43A4-B77B-BE6AF35B62D4}"/>
                </a:ext>
              </a:extLst>
            </p:cNvPr>
            <p:cNvSpPr/>
            <p:nvPr userDrawn="1"/>
          </p:nvSpPr>
          <p:spPr>
            <a:xfrm>
              <a:off x="121729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6" name="Rechthoek 15">
              <a:extLst>
                <a:ext uri="{FF2B5EF4-FFF2-40B4-BE49-F238E27FC236}">
                  <a16:creationId xmlns:a16="http://schemas.microsoft.com/office/drawing/2014/main" id="{49150C84-EC4E-49DC-A50B-8CB65A5B4E38}"/>
                </a:ext>
              </a:extLst>
            </p:cNvPr>
            <p:cNvSpPr/>
            <p:nvPr userDrawn="1"/>
          </p:nvSpPr>
          <p:spPr>
            <a:xfrm>
              <a:off x="135635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7" name="Rechthoek 16">
              <a:extLst>
                <a:ext uri="{FF2B5EF4-FFF2-40B4-BE49-F238E27FC236}">
                  <a16:creationId xmlns:a16="http://schemas.microsoft.com/office/drawing/2014/main" id="{768696D7-C9AD-4261-951F-6EEC883DEF55}"/>
                </a:ext>
              </a:extLst>
            </p:cNvPr>
            <p:cNvSpPr/>
            <p:nvPr userDrawn="1"/>
          </p:nvSpPr>
          <p:spPr>
            <a:xfrm>
              <a:off x="149542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8" name="Rechthoek 17">
              <a:extLst>
                <a:ext uri="{FF2B5EF4-FFF2-40B4-BE49-F238E27FC236}">
                  <a16:creationId xmlns:a16="http://schemas.microsoft.com/office/drawing/2014/main" id="{4F32DDC9-5209-4AF1-94DC-0436FEBA7E19}"/>
                </a:ext>
              </a:extLst>
            </p:cNvPr>
            <p:cNvSpPr/>
            <p:nvPr userDrawn="1"/>
          </p:nvSpPr>
          <p:spPr>
            <a:xfrm>
              <a:off x="163448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9" name="Rechthoek 18">
              <a:extLst>
                <a:ext uri="{FF2B5EF4-FFF2-40B4-BE49-F238E27FC236}">
                  <a16:creationId xmlns:a16="http://schemas.microsoft.com/office/drawing/2014/main" id="{FE41BF45-0904-4462-9B83-6771D719E1DC}"/>
                </a:ext>
              </a:extLst>
            </p:cNvPr>
            <p:cNvSpPr/>
            <p:nvPr userDrawn="1"/>
          </p:nvSpPr>
          <p:spPr>
            <a:xfrm>
              <a:off x="10477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0" name="Rechthoek 19">
              <a:extLst>
                <a:ext uri="{FF2B5EF4-FFF2-40B4-BE49-F238E27FC236}">
                  <a16:creationId xmlns:a16="http://schemas.microsoft.com/office/drawing/2014/main" id="{E6E4105E-EDE3-4A6A-9137-9B893F07821C}"/>
                </a:ext>
              </a:extLst>
            </p:cNvPr>
            <p:cNvSpPr/>
            <p:nvPr userDrawn="1"/>
          </p:nvSpPr>
          <p:spPr>
            <a:xfrm>
              <a:off x="24383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1" name="Rechthoek 20">
              <a:extLst>
                <a:ext uri="{FF2B5EF4-FFF2-40B4-BE49-F238E27FC236}">
                  <a16:creationId xmlns:a16="http://schemas.microsoft.com/office/drawing/2014/main" id="{18BD591C-60CB-40FE-A88E-508FADBCFFE2}"/>
                </a:ext>
              </a:extLst>
            </p:cNvPr>
            <p:cNvSpPr/>
            <p:nvPr userDrawn="1"/>
          </p:nvSpPr>
          <p:spPr>
            <a:xfrm>
              <a:off x="38290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2" name="Rechthoek 21">
              <a:extLst>
                <a:ext uri="{FF2B5EF4-FFF2-40B4-BE49-F238E27FC236}">
                  <a16:creationId xmlns:a16="http://schemas.microsoft.com/office/drawing/2014/main" id="{65DAAF1A-E757-47AD-BBA1-2678A21A485D}"/>
                </a:ext>
              </a:extLst>
            </p:cNvPr>
            <p:cNvSpPr/>
            <p:nvPr userDrawn="1"/>
          </p:nvSpPr>
          <p:spPr>
            <a:xfrm>
              <a:off x="52196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3" name="Rechthoek 22">
              <a:extLst>
                <a:ext uri="{FF2B5EF4-FFF2-40B4-BE49-F238E27FC236}">
                  <a16:creationId xmlns:a16="http://schemas.microsoft.com/office/drawing/2014/main" id="{870D86A4-B151-4487-8A41-8610F56D0D9E}"/>
                </a:ext>
              </a:extLst>
            </p:cNvPr>
            <p:cNvSpPr/>
            <p:nvPr userDrawn="1"/>
          </p:nvSpPr>
          <p:spPr>
            <a:xfrm>
              <a:off x="66103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4" name="Rechthoek 23">
              <a:extLst>
                <a:ext uri="{FF2B5EF4-FFF2-40B4-BE49-F238E27FC236}">
                  <a16:creationId xmlns:a16="http://schemas.microsoft.com/office/drawing/2014/main" id="{C4A5E95D-002F-40B3-A01A-A1CD9A8BD77A}"/>
                </a:ext>
              </a:extLst>
            </p:cNvPr>
            <p:cNvSpPr/>
            <p:nvPr userDrawn="1"/>
          </p:nvSpPr>
          <p:spPr>
            <a:xfrm>
              <a:off x="80009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5" name="Rechthoek 24">
              <a:extLst>
                <a:ext uri="{FF2B5EF4-FFF2-40B4-BE49-F238E27FC236}">
                  <a16:creationId xmlns:a16="http://schemas.microsoft.com/office/drawing/2014/main" id="{DD99907A-EAED-43E6-A032-99E0A25FD405}"/>
                </a:ext>
              </a:extLst>
            </p:cNvPr>
            <p:cNvSpPr/>
            <p:nvPr userDrawn="1"/>
          </p:nvSpPr>
          <p:spPr>
            <a:xfrm>
              <a:off x="93916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6" name="Rechthoek 25">
              <a:extLst>
                <a:ext uri="{FF2B5EF4-FFF2-40B4-BE49-F238E27FC236}">
                  <a16:creationId xmlns:a16="http://schemas.microsoft.com/office/drawing/2014/main" id="{AAAA5CBA-E6E7-402A-9803-6AB0B60E3008}"/>
                </a:ext>
              </a:extLst>
            </p:cNvPr>
            <p:cNvSpPr/>
            <p:nvPr userDrawn="1"/>
          </p:nvSpPr>
          <p:spPr>
            <a:xfrm>
              <a:off x="107822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7" name="Rechthoek 26">
              <a:extLst>
                <a:ext uri="{FF2B5EF4-FFF2-40B4-BE49-F238E27FC236}">
                  <a16:creationId xmlns:a16="http://schemas.microsoft.com/office/drawing/2014/main" id="{70C87857-C1F4-4A6A-86EC-D9ABAD3EECFF}"/>
                </a:ext>
              </a:extLst>
            </p:cNvPr>
            <p:cNvSpPr/>
            <p:nvPr userDrawn="1"/>
          </p:nvSpPr>
          <p:spPr>
            <a:xfrm>
              <a:off x="121729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8" name="Rechthoek 27">
              <a:extLst>
                <a:ext uri="{FF2B5EF4-FFF2-40B4-BE49-F238E27FC236}">
                  <a16:creationId xmlns:a16="http://schemas.microsoft.com/office/drawing/2014/main" id="{6AE32341-9677-4F5F-BC1E-F5B8066C8E55}"/>
                </a:ext>
              </a:extLst>
            </p:cNvPr>
            <p:cNvSpPr/>
            <p:nvPr userDrawn="1"/>
          </p:nvSpPr>
          <p:spPr>
            <a:xfrm>
              <a:off x="135635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9" name="Rechthoek 28">
              <a:extLst>
                <a:ext uri="{FF2B5EF4-FFF2-40B4-BE49-F238E27FC236}">
                  <a16:creationId xmlns:a16="http://schemas.microsoft.com/office/drawing/2014/main" id="{790AE487-B602-4996-9005-2FB1EF049A62}"/>
                </a:ext>
              </a:extLst>
            </p:cNvPr>
            <p:cNvSpPr/>
            <p:nvPr userDrawn="1"/>
          </p:nvSpPr>
          <p:spPr>
            <a:xfrm>
              <a:off x="149542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0" name="Rechthoek 29">
              <a:extLst>
                <a:ext uri="{FF2B5EF4-FFF2-40B4-BE49-F238E27FC236}">
                  <a16:creationId xmlns:a16="http://schemas.microsoft.com/office/drawing/2014/main" id="{A6FCA990-CADB-496F-A578-80BBCEC57B2B}"/>
                </a:ext>
              </a:extLst>
            </p:cNvPr>
            <p:cNvSpPr/>
            <p:nvPr userDrawn="1"/>
          </p:nvSpPr>
          <p:spPr>
            <a:xfrm>
              <a:off x="163448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1" name="Rechthoek 30">
              <a:extLst>
                <a:ext uri="{FF2B5EF4-FFF2-40B4-BE49-F238E27FC236}">
                  <a16:creationId xmlns:a16="http://schemas.microsoft.com/office/drawing/2014/main" id="{480F65BC-7188-441F-8BC1-7B3F9F29B66F}"/>
                </a:ext>
              </a:extLst>
            </p:cNvPr>
            <p:cNvSpPr/>
            <p:nvPr userDrawn="1"/>
          </p:nvSpPr>
          <p:spPr>
            <a:xfrm>
              <a:off x="10477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2" name="Rechthoek 31">
              <a:extLst>
                <a:ext uri="{FF2B5EF4-FFF2-40B4-BE49-F238E27FC236}">
                  <a16:creationId xmlns:a16="http://schemas.microsoft.com/office/drawing/2014/main" id="{9BFD8BBE-5047-424E-871B-1B15C1DF2259}"/>
                </a:ext>
              </a:extLst>
            </p:cNvPr>
            <p:cNvSpPr/>
            <p:nvPr userDrawn="1"/>
          </p:nvSpPr>
          <p:spPr>
            <a:xfrm>
              <a:off x="24383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3" name="Rechthoek 32">
              <a:extLst>
                <a:ext uri="{FF2B5EF4-FFF2-40B4-BE49-F238E27FC236}">
                  <a16:creationId xmlns:a16="http://schemas.microsoft.com/office/drawing/2014/main" id="{F01F39E3-9401-4551-8EC1-959531EAEBB0}"/>
                </a:ext>
              </a:extLst>
            </p:cNvPr>
            <p:cNvSpPr/>
            <p:nvPr userDrawn="1"/>
          </p:nvSpPr>
          <p:spPr>
            <a:xfrm>
              <a:off x="38290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4" name="Rechthoek 33">
              <a:extLst>
                <a:ext uri="{FF2B5EF4-FFF2-40B4-BE49-F238E27FC236}">
                  <a16:creationId xmlns:a16="http://schemas.microsoft.com/office/drawing/2014/main" id="{4638604A-5A5B-4EB0-84D7-3A112C38892D}"/>
                </a:ext>
              </a:extLst>
            </p:cNvPr>
            <p:cNvSpPr/>
            <p:nvPr userDrawn="1"/>
          </p:nvSpPr>
          <p:spPr>
            <a:xfrm>
              <a:off x="52196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5" name="Rechthoek 34">
              <a:extLst>
                <a:ext uri="{FF2B5EF4-FFF2-40B4-BE49-F238E27FC236}">
                  <a16:creationId xmlns:a16="http://schemas.microsoft.com/office/drawing/2014/main" id="{90136574-DDF6-4FC5-BB12-2DBB04FF5282}"/>
                </a:ext>
              </a:extLst>
            </p:cNvPr>
            <p:cNvSpPr/>
            <p:nvPr userDrawn="1"/>
          </p:nvSpPr>
          <p:spPr>
            <a:xfrm>
              <a:off x="66103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6" name="Rechthoek 35">
              <a:extLst>
                <a:ext uri="{FF2B5EF4-FFF2-40B4-BE49-F238E27FC236}">
                  <a16:creationId xmlns:a16="http://schemas.microsoft.com/office/drawing/2014/main" id="{C67C375E-8DB6-4F8F-AF37-1735B105F4E9}"/>
                </a:ext>
              </a:extLst>
            </p:cNvPr>
            <p:cNvSpPr/>
            <p:nvPr userDrawn="1"/>
          </p:nvSpPr>
          <p:spPr>
            <a:xfrm>
              <a:off x="80009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7" name="Rechthoek 36">
              <a:extLst>
                <a:ext uri="{FF2B5EF4-FFF2-40B4-BE49-F238E27FC236}">
                  <a16:creationId xmlns:a16="http://schemas.microsoft.com/office/drawing/2014/main" id="{1F96FF38-CB0F-4E39-9E6C-BC93D6A770E7}"/>
                </a:ext>
              </a:extLst>
            </p:cNvPr>
            <p:cNvSpPr/>
            <p:nvPr userDrawn="1"/>
          </p:nvSpPr>
          <p:spPr>
            <a:xfrm>
              <a:off x="93916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8" name="Rechthoek 37">
              <a:extLst>
                <a:ext uri="{FF2B5EF4-FFF2-40B4-BE49-F238E27FC236}">
                  <a16:creationId xmlns:a16="http://schemas.microsoft.com/office/drawing/2014/main" id="{DDA93778-B0C3-4B91-A932-441F99F61D4F}"/>
                </a:ext>
              </a:extLst>
            </p:cNvPr>
            <p:cNvSpPr/>
            <p:nvPr userDrawn="1"/>
          </p:nvSpPr>
          <p:spPr>
            <a:xfrm>
              <a:off x="107822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9" name="Rechthoek 38">
              <a:extLst>
                <a:ext uri="{FF2B5EF4-FFF2-40B4-BE49-F238E27FC236}">
                  <a16:creationId xmlns:a16="http://schemas.microsoft.com/office/drawing/2014/main" id="{B634EDDC-A20B-4948-835C-49AEA4EE3351}"/>
                </a:ext>
              </a:extLst>
            </p:cNvPr>
            <p:cNvSpPr/>
            <p:nvPr userDrawn="1"/>
          </p:nvSpPr>
          <p:spPr>
            <a:xfrm>
              <a:off x="121729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0" name="Rechthoek 39">
              <a:extLst>
                <a:ext uri="{FF2B5EF4-FFF2-40B4-BE49-F238E27FC236}">
                  <a16:creationId xmlns:a16="http://schemas.microsoft.com/office/drawing/2014/main" id="{53471B16-7ED3-4C2F-957C-190CE4E1F4F6}"/>
                </a:ext>
              </a:extLst>
            </p:cNvPr>
            <p:cNvSpPr/>
            <p:nvPr userDrawn="1"/>
          </p:nvSpPr>
          <p:spPr>
            <a:xfrm>
              <a:off x="135635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1" name="Rechthoek 40">
              <a:extLst>
                <a:ext uri="{FF2B5EF4-FFF2-40B4-BE49-F238E27FC236}">
                  <a16:creationId xmlns:a16="http://schemas.microsoft.com/office/drawing/2014/main" id="{31636679-E456-4F98-BA01-79E337BD37A1}"/>
                </a:ext>
              </a:extLst>
            </p:cNvPr>
            <p:cNvSpPr/>
            <p:nvPr userDrawn="1"/>
          </p:nvSpPr>
          <p:spPr>
            <a:xfrm>
              <a:off x="149542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2" name="Rechthoek 41">
              <a:extLst>
                <a:ext uri="{FF2B5EF4-FFF2-40B4-BE49-F238E27FC236}">
                  <a16:creationId xmlns:a16="http://schemas.microsoft.com/office/drawing/2014/main" id="{3E33FF96-84EB-414F-ABCD-14B9B2717855}"/>
                </a:ext>
              </a:extLst>
            </p:cNvPr>
            <p:cNvSpPr/>
            <p:nvPr userDrawn="1"/>
          </p:nvSpPr>
          <p:spPr>
            <a:xfrm>
              <a:off x="163448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3" name="Rechthoek 42">
              <a:extLst>
                <a:ext uri="{FF2B5EF4-FFF2-40B4-BE49-F238E27FC236}">
                  <a16:creationId xmlns:a16="http://schemas.microsoft.com/office/drawing/2014/main" id="{B191276C-BEAD-496C-9003-D656D32B3B9C}"/>
                </a:ext>
              </a:extLst>
            </p:cNvPr>
            <p:cNvSpPr/>
            <p:nvPr userDrawn="1"/>
          </p:nvSpPr>
          <p:spPr>
            <a:xfrm>
              <a:off x="10477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4" name="Rechthoek 43">
              <a:extLst>
                <a:ext uri="{FF2B5EF4-FFF2-40B4-BE49-F238E27FC236}">
                  <a16:creationId xmlns:a16="http://schemas.microsoft.com/office/drawing/2014/main" id="{5B8EF463-5AD6-4FCF-899E-72D7EE4833EE}"/>
                </a:ext>
              </a:extLst>
            </p:cNvPr>
            <p:cNvSpPr/>
            <p:nvPr userDrawn="1"/>
          </p:nvSpPr>
          <p:spPr>
            <a:xfrm>
              <a:off x="24383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5" name="Rechthoek 44">
              <a:extLst>
                <a:ext uri="{FF2B5EF4-FFF2-40B4-BE49-F238E27FC236}">
                  <a16:creationId xmlns:a16="http://schemas.microsoft.com/office/drawing/2014/main" id="{3D4E124A-0400-4917-AC56-18310ADEEB89}"/>
                </a:ext>
              </a:extLst>
            </p:cNvPr>
            <p:cNvSpPr/>
            <p:nvPr userDrawn="1"/>
          </p:nvSpPr>
          <p:spPr>
            <a:xfrm>
              <a:off x="38290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6" name="Rechthoek 45">
              <a:extLst>
                <a:ext uri="{FF2B5EF4-FFF2-40B4-BE49-F238E27FC236}">
                  <a16:creationId xmlns:a16="http://schemas.microsoft.com/office/drawing/2014/main" id="{D181E518-CEB9-4311-9137-8DB98177815F}"/>
                </a:ext>
              </a:extLst>
            </p:cNvPr>
            <p:cNvSpPr/>
            <p:nvPr userDrawn="1"/>
          </p:nvSpPr>
          <p:spPr>
            <a:xfrm>
              <a:off x="52196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7" name="Rechthoek 46">
              <a:extLst>
                <a:ext uri="{FF2B5EF4-FFF2-40B4-BE49-F238E27FC236}">
                  <a16:creationId xmlns:a16="http://schemas.microsoft.com/office/drawing/2014/main" id="{39163085-7926-4628-AD5A-152BB33B0DA8}"/>
                </a:ext>
              </a:extLst>
            </p:cNvPr>
            <p:cNvSpPr/>
            <p:nvPr userDrawn="1"/>
          </p:nvSpPr>
          <p:spPr>
            <a:xfrm>
              <a:off x="66103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8" name="Rechthoek 47">
              <a:extLst>
                <a:ext uri="{FF2B5EF4-FFF2-40B4-BE49-F238E27FC236}">
                  <a16:creationId xmlns:a16="http://schemas.microsoft.com/office/drawing/2014/main" id="{83734956-20CD-44A5-8156-18D16B078947}"/>
                </a:ext>
              </a:extLst>
            </p:cNvPr>
            <p:cNvSpPr/>
            <p:nvPr userDrawn="1"/>
          </p:nvSpPr>
          <p:spPr>
            <a:xfrm>
              <a:off x="80009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9" name="Rechthoek 48">
              <a:extLst>
                <a:ext uri="{FF2B5EF4-FFF2-40B4-BE49-F238E27FC236}">
                  <a16:creationId xmlns:a16="http://schemas.microsoft.com/office/drawing/2014/main" id="{C2BD56DB-A479-4659-B8A8-FA8BD2A15593}"/>
                </a:ext>
              </a:extLst>
            </p:cNvPr>
            <p:cNvSpPr/>
            <p:nvPr userDrawn="1"/>
          </p:nvSpPr>
          <p:spPr>
            <a:xfrm>
              <a:off x="93916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0" name="Rechthoek 49">
              <a:extLst>
                <a:ext uri="{FF2B5EF4-FFF2-40B4-BE49-F238E27FC236}">
                  <a16:creationId xmlns:a16="http://schemas.microsoft.com/office/drawing/2014/main" id="{3570E184-A710-447B-B9FF-99262392D498}"/>
                </a:ext>
              </a:extLst>
            </p:cNvPr>
            <p:cNvSpPr/>
            <p:nvPr userDrawn="1"/>
          </p:nvSpPr>
          <p:spPr>
            <a:xfrm>
              <a:off x="107822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1" name="Rechthoek 50">
              <a:extLst>
                <a:ext uri="{FF2B5EF4-FFF2-40B4-BE49-F238E27FC236}">
                  <a16:creationId xmlns:a16="http://schemas.microsoft.com/office/drawing/2014/main" id="{D8EA7E2F-4E27-416D-861C-0095FB49F4E9}"/>
                </a:ext>
              </a:extLst>
            </p:cNvPr>
            <p:cNvSpPr/>
            <p:nvPr userDrawn="1"/>
          </p:nvSpPr>
          <p:spPr>
            <a:xfrm>
              <a:off x="121729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2" name="Rechthoek 51">
              <a:extLst>
                <a:ext uri="{FF2B5EF4-FFF2-40B4-BE49-F238E27FC236}">
                  <a16:creationId xmlns:a16="http://schemas.microsoft.com/office/drawing/2014/main" id="{8636855F-D700-443F-81B1-672D7072F301}"/>
                </a:ext>
              </a:extLst>
            </p:cNvPr>
            <p:cNvSpPr/>
            <p:nvPr userDrawn="1"/>
          </p:nvSpPr>
          <p:spPr>
            <a:xfrm>
              <a:off x="135635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3" name="Rechthoek 52">
              <a:extLst>
                <a:ext uri="{FF2B5EF4-FFF2-40B4-BE49-F238E27FC236}">
                  <a16:creationId xmlns:a16="http://schemas.microsoft.com/office/drawing/2014/main" id="{3430E2ED-BDD5-4076-99CB-8E8C712E3C51}"/>
                </a:ext>
              </a:extLst>
            </p:cNvPr>
            <p:cNvSpPr/>
            <p:nvPr userDrawn="1"/>
          </p:nvSpPr>
          <p:spPr>
            <a:xfrm>
              <a:off x="149542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4" name="Rechthoek 53">
              <a:extLst>
                <a:ext uri="{FF2B5EF4-FFF2-40B4-BE49-F238E27FC236}">
                  <a16:creationId xmlns:a16="http://schemas.microsoft.com/office/drawing/2014/main" id="{ADDC9361-C617-4A5A-AEB6-FE7BDBD7B991}"/>
                </a:ext>
              </a:extLst>
            </p:cNvPr>
            <p:cNvSpPr/>
            <p:nvPr userDrawn="1"/>
          </p:nvSpPr>
          <p:spPr>
            <a:xfrm>
              <a:off x="163448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5" name="Rechthoek 54">
              <a:extLst>
                <a:ext uri="{FF2B5EF4-FFF2-40B4-BE49-F238E27FC236}">
                  <a16:creationId xmlns:a16="http://schemas.microsoft.com/office/drawing/2014/main" id="{AC9D498F-4155-4D2F-A335-5B49628AF8FE}"/>
                </a:ext>
              </a:extLst>
            </p:cNvPr>
            <p:cNvSpPr/>
            <p:nvPr userDrawn="1"/>
          </p:nvSpPr>
          <p:spPr>
            <a:xfrm>
              <a:off x="10477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6" name="Rechthoek 55">
              <a:extLst>
                <a:ext uri="{FF2B5EF4-FFF2-40B4-BE49-F238E27FC236}">
                  <a16:creationId xmlns:a16="http://schemas.microsoft.com/office/drawing/2014/main" id="{337532BF-6611-4233-81B0-16C5A86A45A8}"/>
                </a:ext>
              </a:extLst>
            </p:cNvPr>
            <p:cNvSpPr/>
            <p:nvPr userDrawn="1"/>
          </p:nvSpPr>
          <p:spPr>
            <a:xfrm>
              <a:off x="24383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7" name="Rechthoek 56">
              <a:extLst>
                <a:ext uri="{FF2B5EF4-FFF2-40B4-BE49-F238E27FC236}">
                  <a16:creationId xmlns:a16="http://schemas.microsoft.com/office/drawing/2014/main" id="{3D587D00-FBD4-4B34-8068-E8BA96801328}"/>
                </a:ext>
              </a:extLst>
            </p:cNvPr>
            <p:cNvSpPr/>
            <p:nvPr userDrawn="1"/>
          </p:nvSpPr>
          <p:spPr>
            <a:xfrm>
              <a:off x="38290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8" name="Rechthoek 57">
              <a:extLst>
                <a:ext uri="{FF2B5EF4-FFF2-40B4-BE49-F238E27FC236}">
                  <a16:creationId xmlns:a16="http://schemas.microsoft.com/office/drawing/2014/main" id="{11859AA9-5C67-4644-866E-DE73D0965300}"/>
                </a:ext>
              </a:extLst>
            </p:cNvPr>
            <p:cNvSpPr/>
            <p:nvPr userDrawn="1"/>
          </p:nvSpPr>
          <p:spPr>
            <a:xfrm>
              <a:off x="52196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9" name="Rechthoek 58">
              <a:extLst>
                <a:ext uri="{FF2B5EF4-FFF2-40B4-BE49-F238E27FC236}">
                  <a16:creationId xmlns:a16="http://schemas.microsoft.com/office/drawing/2014/main" id="{FB2791C2-6CA0-4D2D-9ADD-178F7FAD88E8}"/>
                </a:ext>
              </a:extLst>
            </p:cNvPr>
            <p:cNvSpPr/>
            <p:nvPr userDrawn="1"/>
          </p:nvSpPr>
          <p:spPr>
            <a:xfrm>
              <a:off x="66103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0" name="Rechthoek 59">
              <a:extLst>
                <a:ext uri="{FF2B5EF4-FFF2-40B4-BE49-F238E27FC236}">
                  <a16:creationId xmlns:a16="http://schemas.microsoft.com/office/drawing/2014/main" id="{904D5CC7-402A-4753-95BF-839E3B97E4EF}"/>
                </a:ext>
              </a:extLst>
            </p:cNvPr>
            <p:cNvSpPr/>
            <p:nvPr userDrawn="1"/>
          </p:nvSpPr>
          <p:spPr>
            <a:xfrm>
              <a:off x="80009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1" name="Rechthoek 60">
              <a:extLst>
                <a:ext uri="{FF2B5EF4-FFF2-40B4-BE49-F238E27FC236}">
                  <a16:creationId xmlns:a16="http://schemas.microsoft.com/office/drawing/2014/main" id="{92C59641-77C0-4A74-B949-DCD6A7821951}"/>
                </a:ext>
              </a:extLst>
            </p:cNvPr>
            <p:cNvSpPr/>
            <p:nvPr userDrawn="1"/>
          </p:nvSpPr>
          <p:spPr>
            <a:xfrm>
              <a:off x="93916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2" name="Rechthoek 61">
              <a:extLst>
                <a:ext uri="{FF2B5EF4-FFF2-40B4-BE49-F238E27FC236}">
                  <a16:creationId xmlns:a16="http://schemas.microsoft.com/office/drawing/2014/main" id="{59093287-1D7A-4502-838F-94D0F13784EB}"/>
                </a:ext>
              </a:extLst>
            </p:cNvPr>
            <p:cNvSpPr/>
            <p:nvPr userDrawn="1"/>
          </p:nvSpPr>
          <p:spPr>
            <a:xfrm>
              <a:off x="107822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3" name="Rechthoek 62">
              <a:extLst>
                <a:ext uri="{FF2B5EF4-FFF2-40B4-BE49-F238E27FC236}">
                  <a16:creationId xmlns:a16="http://schemas.microsoft.com/office/drawing/2014/main" id="{512CACC4-6131-47E2-8C83-EC6F762CF25C}"/>
                </a:ext>
              </a:extLst>
            </p:cNvPr>
            <p:cNvSpPr/>
            <p:nvPr userDrawn="1"/>
          </p:nvSpPr>
          <p:spPr>
            <a:xfrm>
              <a:off x="121729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4" name="Rechthoek 63">
              <a:extLst>
                <a:ext uri="{FF2B5EF4-FFF2-40B4-BE49-F238E27FC236}">
                  <a16:creationId xmlns:a16="http://schemas.microsoft.com/office/drawing/2014/main" id="{C258E187-3B1A-4611-9A01-4D42869C647B}"/>
                </a:ext>
              </a:extLst>
            </p:cNvPr>
            <p:cNvSpPr/>
            <p:nvPr userDrawn="1"/>
          </p:nvSpPr>
          <p:spPr>
            <a:xfrm>
              <a:off x="135635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5" name="Rechthoek 64">
              <a:extLst>
                <a:ext uri="{FF2B5EF4-FFF2-40B4-BE49-F238E27FC236}">
                  <a16:creationId xmlns:a16="http://schemas.microsoft.com/office/drawing/2014/main" id="{B1D4C479-0E67-4180-903E-BE2119BFB3B4}"/>
                </a:ext>
              </a:extLst>
            </p:cNvPr>
            <p:cNvSpPr/>
            <p:nvPr userDrawn="1"/>
          </p:nvSpPr>
          <p:spPr>
            <a:xfrm>
              <a:off x="149542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6" name="Rechthoek 65">
              <a:extLst>
                <a:ext uri="{FF2B5EF4-FFF2-40B4-BE49-F238E27FC236}">
                  <a16:creationId xmlns:a16="http://schemas.microsoft.com/office/drawing/2014/main" id="{9C8936E6-1ED5-4CE2-8879-07133E737D03}"/>
                </a:ext>
              </a:extLst>
            </p:cNvPr>
            <p:cNvSpPr/>
            <p:nvPr userDrawn="1"/>
          </p:nvSpPr>
          <p:spPr>
            <a:xfrm>
              <a:off x="163448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7" name="Rechthoek 66">
              <a:extLst>
                <a:ext uri="{FF2B5EF4-FFF2-40B4-BE49-F238E27FC236}">
                  <a16:creationId xmlns:a16="http://schemas.microsoft.com/office/drawing/2014/main" id="{C9EEFD06-F5C0-4B9C-AC43-82E32C88DEAB}"/>
                </a:ext>
              </a:extLst>
            </p:cNvPr>
            <p:cNvSpPr/>
            <p:nvPr userDrawn="1"/>
          </p:nvSpPr>
          <p:spPr>
            <a:xfrm>
              <a:off x="10477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8" name="Rechthoek 67">
              <a:extLst>
                <a:ext uri="{FF2B5EF4-FFF2-40B4-BE49-F238E27FC236}">
                  <a16:creationId xmlns:a16="http://schemas.microsoft.com/office/drawing/2014/main" id="{AFAB9AA9-7C6F-4F35-81E3-5E8DD8CE16FA}"/>
                </a:ext>
              </a:extLst>
            </p:cNvPr>
            <p:cNvSpPr/>
            <p:nvPr userDrawn="1"/>
          </p:nvSpPr>
          <p:spPr>
            <a:xfrm>
              <a:off x="24383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9" name="Rechthoek 68">
              <a:extLst>
                <a:ext uri="{FF2B5EF4-FFF2-40B4-BE49-F238E27FC236}">
                  <a16:creationId xmlns:a16="http://schemas.microsoft.com/office/drawing/2014/main" id="{21E6D803-8ACD-497F-879D-509BAF7E77B4}"/>
                </a:ext>
              </a:extLst>
            </p:cNvPr>
            <p:cNvSpPr/>
            <p:nvPr userDrawn="1"/>
          </p:nvSpPr>
          <p:spPr>
            <a:xfrm>
              <a:off x="38290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0" name="Rechthoek 69">
              <a:extLst>
                <a:ext uri="{FF2B5EF4-FFF2-40B4-BE49-F238E27FC236}">
                  <a16:creationId xmlns:a16="http://schemas.microsoft.com/office/drawing/2014/main" id="{3437667D-E52D-4864-B330-E11CEB796E68}"/>
                </a:ext>
              </a:extLst>
            </p:cNvPr>
            <p:cNvSpPr/>
            <p:nvPr userDrawn="1"/>
          </p:nvSpPr>
          <p:spPr>
            <a:xfrm>
              <a:off x="52196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1" name="Rechthoek 70">
              <a:extLst>
                <a:ext uri="{FF2B5EF4-FFF2-40B4-BE49-F238E27FC236}">
                  <a16:creationId xmlns:a16="http://schemas.microsoft.com/office/drawing/2014/main" id="{AC8C857A-9782-4E0E-85FA-989D80A33D5B}"/>
                </a:ext>
              </a:extLst>
            </p:cNvPr>
            <p:cNvSpPr/>
            <p:nvPr userDrawn="1"/>
          </p:nvSpPr>
          <p:spPr>
            <a:xfrm>
              <a:off x="66103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2" name="Rechthoek 71">
              <a:extLst>
                <a:ext uri="{FF2B5EF4-FFF2-40B4-BE49-F238E27FC236}">
                  <a16:creationId xmlns:a16="http://schemas.microsoft.com/office/drawing/2014/main" id="{13706F80-0AB1-47BD-BFBF-2135CE302E5E}"/>
                </a:ext>
              </a:extLst>
            </p:cNvPr>
            <p:cNvSpPr/>
            <p:nvPr userDrawn="1"/>
          </p:nvSpPr>
          <p:spPr>
            <a:xfrm>
              <a:off x="80009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3" name="Rechthoek 72">
              <a:extLst>
                <a:ext uri="{FF2B5EF4-FFF2-40B4-BE49-F238E27FC236}">
                  <a16:creationId xmlns:a16="http://schemas.microsoft.com/office/drawing/2014/main" id="{DDB7FB69-42A6-4F4A-BBBB-EF910BD9517E}"/>
                </a:ext>
              </a:extLst>
            </p:cNvPr>
            <p:cNvSpPr/>
            <p:nvPr userDrawn="1"/>
          </p:nvSpPr>
          <p:spPr>
            <a:xfrm>
              <a:off x="93916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4" name="Rechthoek 73">
              <a:extLst>
                <a:ext uri="{FF2B5EF4-FFF2-40B4-BE49-F238E27FC236}">
                  <a16:creationId xmlns:a16="http://schemas.microsoft.com/office/drawing/2014/main" id="{F70197D9-8207-423E-8355-C4718C41CBCF}"/>
                </a:ext>
              </a:extLst>
            </p:cNvPr>
            <p:cNvSpPr/>
            <p:nvPr userDrawn="1"/>
          </p:nvSpPr>
          <p:spPr>
            <a:xfrm>
              <a:off x="107822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5" name="Rechthoek 74">
              <a:extLst>
                <a:ext uri="{FF2B5EF4-FFF2-40B4-BE49-F238E27FC236}">
                  <a16:creationId xmlns:a16="http://schemas.microsoft.com/office/drawing/2014/main" id="{1E0D3499-D858-46B1-B897-09933731A297}"/>
                </a:ext>
              </a:extLst>
            </p:cNvPr>
            <p:cNvSpPr/>
            <p:nvPr userDrawn="1"/>
          </p:nvSpPr>
          <p:spPr>
            <a:xfrm>
              <a:off x="121729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6" name="Rechthoek 75">
              <a:extLst>
                <a:ext uri="{FF2B5EF4-FFF2-40B4-BE49-F238E27FC236}">
                  <a16:creationId xmlns:a16="http://schemas.microsoft.com/office/drawing/2014/main" id="{1361DF95-749D-4277-AA88-C357F0ABD665}"/>
                </a:ext>
              </a:extLst>
            </p:cNvPr>
            <p:cNvSpPr/>
            <p:nvPr userDrawn="1"/>
          </p:nvSpPr>
          <p:spPr>
            <a:xfrm>
              <a:off x="135635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7" name="Rechthoek 76">
              <a:extLst>
                <a:ext uri="{FF2B5EF4-FFF2-40B4-BE49-F238E27FC236}">
                  <a16:creationId xmlns:a16="http://schemas.microsoft.com/office/drawing/2014/main" id="{B7B04DA8-812A-4895-95D5-4ACBBB770F2D}"/>
                </a:ext>
              </a:extLst>
            </p:cNvPr>
            <p:cNvSpPr/>
            <p:nvPr userDrawn="1"/>
          </p:nvSpPr>
          <p:spPr>
            <a:xfrm>
              <a:off x="149542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8" name="Rechthoek 77">
              <a:extLst>
                <a:ext uri="{FF2B5EF4-FFF2-40B4-BE49-F238E27FC236}">
                  <a16:creationId xmlns:a16="http://schemas.microsoft.com/office/drawing/2014/main" id="{3BD13550-11F9-4DCB-B805-0C4E441C2ED0}"/>
                </a:ext>
              </a:extLst>
            </p:cNvPr>
            <p:cNvSpPr/>
            <p:nvPr userDrawn="1"/>
          </p:nvSpPr>
          <p:spPr>
            <a:xfrm>
              <a:off x="163448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9" name="Rechthoek 78">
              <a:extLst>
                <a:ext uri="{FF2B5EF4-FFF2-40B4-BE49-F238E27FC236}">
                  <a16:creationId xmlns:a16="http://schemas.microsoft.com/office/drawing/2014/main" id="{D37F375B-825E-4443-9400-AB25E9BC9613}"/>
                </a:ext>
              </a:extLst>
            </p:cNvPr>
            <p:cNvSpPr/>
            <p:nvPr userDrawn="1"/>
          </p:nvSpPr>
          <p:spPr>
            <a:xfrm>
              <a:off x="10477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0" name="Rechthoek 79">
              <a:extLst>
                <a:ext uri="{FF2B5EF4-FFF2-40B4-BE49-F238E27FC236}">
                  <a16:creationId xmlns:a16="http://schemas.microsoft.com/office/drawing/2014/main" id="{2F3CFAAB-65E3-406B-A195-F4BAA23DA276}"/>
                </a:ext>
              </a:extLst>
            </p:cNvPr>
            <p:cNvSpPr/>
            <p:nvPr userDrawn="1"/>
          </p:nvSpPr>
          <p:spPr>
            <a:xfrm>
              <a:off x="24383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1" name="Rechthoek 80">
              <a:extLst>
                <a:ext uri="{FF2B5EF4-FFF2-40B4-BE49-F238E27FC236}">
                  <a16:creationId xmlns:a16="http://schemas.microsoft.com/office/drawing/2014/main" id="{0B7939F1-1A7B-4403-BD7B-B2890E6046E4}"/>
                </a:ext>
              </a:extLst>
            </p:cNvPr>
            <p:cNvSpPr/>
            <p:nvPr userDrawn="1"/>
          </p:nvSpPr>
          <p:spPr>
            <a:xfrm>
              <a:off x="38290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2" name="Rechthoek 81">
              <a:extLst>
                <a:ext uri="{FF2B5EF4-FFF2-40B4-BE49-F238E27FC236}">
                  <a16:creationId xmlns:a16="http://schemas.microsoft.com/office/drawing/2014/main" id="{952856AF-170D-405F-B53F-42CFC4433DF9}"/>
                </a:ext>
              </a:extLst>
            </p:cNvPr>
            <p:cNvSpPr/>
            <p:nvPr userDrawn="1"/>
          </p:nvSpPr>
          <p:spPr>
            <a:xfrm>
              <a:off x="52196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3" name="Rechthoek 82">
              <a:extLst>
                <a:ext uri="{FF2B5EF4-FFF2-40B4-BE49-F238E27FC236}">
                  <a16:creationId xmlns:a16="http://schemas.microsoft.com/office/drawing/2014/main" id="{8239B102-56CC-4A5F-BC32-4E48A711F149}"/>
                </a:ext>
              </a:extLst>
            </p:cNvPr>
            <p:cNvSpPr/>
            <p:nvPr userDrawn="1"/>
          </p:nvSpPr>
          <p:spPr>
            <a:xfrm>
              <a:off x="66103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4" name="Rechthoek 83">
              <a:extLst>
                <a:ext uri="{FF2B5EF4-FFF2-40B4-BE49-F238E27FC236}">
                  <a16:creationId xmlns:a16="http://schemas.microsoft.com/office/drawing/2014/main" id="{61A45AEB-62C5-47DA-AB38-AADE12BC1314}"/>
                </a:ext>
              </a:extLst>
            </p:cNvPr>
            <p:cNvSpPr/>
            <p:nvPr userDrawn="1"/>
          </p:nvSpPr>
          <p:spPr>
            <a:xfrm>
              <a:off x="80009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5" name="Rechthoek 84">
              <a:extLst>
                <a:ext uri="{FF2B5EF4-FFF2-40B4-BE49-F238E27FC236}">
                  <a16:creationId xmlns:a16="http://schemas.microsoft.com/office/drawing/2014/main" id="{A2270570-8C09-4EF4-952D-631F93D2F677}"/>
                </a:ext>
              </a:extLst>
            </p:cNvPr>
            <p:cNvSpPr/>
            <p:nvPr userDrawn="1"/>
          </p:nvSpPr>
          <p:spPr>
            <a:xfrm>
              <a:off x="93916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6" name="Rechthoek 85">
              <a:extLst>
                <a:ext uri="{FF2B5EF4-FFF2-40B4-BE49-F238E27FC236}">
                  <a16:creationId xmlns:a16="http://schemas.microsoft.com/office/drawing/2014/main" id="{715C7321-53C7-4463-92A0-6EDBBEC24C08}"/>
                </a:ext>
              </a:extLst>
            </p:cNvPr>
            <p:cNvSpPr/>
            <p:nvPr userDrawn="1"/>
          </p:nvSpPr>
          <p:spPr>
            <a:xfrm>
              <a:off x="107822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7" name="Rechthoek 86">
              <a:extLst>
                <a:ext uri="{FF2B5EF4-FFF2-40B4-BE49-F238E27FC236}">
                  <a16:creationId xmlns:a16="http://schemas.microsoft.com/office/drawing/2014/main" id="{BA084D0E-5ACF-4CAC-97C6-AEA9C5248263}"/>
                </a:ext>
              </a:extLst>
            </p:cNvPr>
            <p:cNvSpPr/>
            <p:nvPr userDrawn="1"/>
          </p:nvSpPr>
          <p:spPr>
            <a:xfrm>
              <a:off x="121729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8" name="Rechthoek 87">
              <a:extLst>
                <a:ext uri="{FF2B5EF4-FFF2-40B4-BE49-F238E27FC236}">
                  <a16:creationId xmlns:a16="http://schemas.microsoft.com/office/drawing/2014/main" id="{19CC7CB0-0670-419C-A844-A28316F7CB4C}"/>
                </a:ext>
              </a:extLst>
            </p:cNvPr>
            <p:cNvSpPr/>
            <p:nvPr userDrawn="1"/>
          </p:nvSpPr>
          <p:spPr>
            <a:xfrm>
              <a:off x="135635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9" name="Rechthoek 88">
              <a:extLst>
                <a:ext uri="{FF2B5EF4-FFF2-40B4-BE49-F238E27FC236}">
                  <a16:creationId xmlns:a16="http://schemas.microsoft.com/office/drawing/2014/main" id="{2153D52C-015D-414F-93A9-D4F1277B5E8D}"/>
                </a:ext>
              </a:extLst>
            </p:cNvPr>
            <p:cNvSpPr/>
            <p:nvPr userDrawn="1"/>
          </p:nvSpPr>
          <p:spPr>
            <a:xfrm>
              <a:off x="149542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0" name="Rechthoek 89">
              <a:extLst>
                <a:ext uri="{FF2B5EF4-FFF2-40B4-BE49-F238E27FC236}">
                  <a16:creationId xmlns:a16="http://schemas.microsoft.com/office/drawing/2014/main" id="{3D42C007-B73B-4E21-ADDD-E70085762785}"/>
                </a:ext>
              </a:extLst>
            </p:cNvPr>
            <p:cNvSpPr/>
            <p:nvPr userDrawn="1"/>
          </p:nvSpPr>
          <p:spPr>
            <a:xfrm>
              <a:off x="163448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1" name="Rechthoek 90">
              <a:extLst>
                <a:ext uri="{FF2B5EF4-FFF2-40B4-BE49-F238E27FC236}">
                  <a16:creationId xmlns:a16="http://schemas.microsoft.com/office/drawing/2014/main" id="{61531C16-91D5-4692-B4F7-B0C494DC636C}"/>
                </a:ext>
              </a:extLst>
            </p:cNvPr>
            <p:cNvSpPr/>
            <p:nvPr userDrawn="1"/>
          </p:nvSpPr>
          <p:spPr>
            <a:xfrm>
              <a:off x="10477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2" name="Rechthoek 91">
              <a:extLst>
                <a:ext uri="{FF2B5EF4-FFF2-40B4-BE49-F238E27FC236}">
                  <a16:creationId xmlns:a16="http://schemas.microsoft.com/office/drawing/2014/main" id="{BE2A0FC4-BFB6-4C02-A005-42DE8103402C}"/>
                </a:ext>
              </a:extLst>
            </p:cNvPr>
            <p:cNvSpPr/>
            <p:nvPr userDrawn="1"/>
          </p:nvSpPr>
          <p:spPr>
            <a:xfrm>
              <a:off x="24383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3" name="Rechthoek 92">
              <a:extLst>
                <a:ext uri="{FF2B5EF4-FFF2-40B4-BE49-F238E27FC236}">
                  <a16:creationId xmlns:a16="http://schemas.microsoft.com/office/drawing/2014/main" id="{5D1C530D-C8C3-459C-B166-283CAC72D972}"/>
                </a:ext>
              </a:extLst>
            </p:cNvPr>
            <p:cNvSpPr/>
            <p:nvPr userDrawn="1"/>
          </p:nvSpPr>
          <p:spPr>
            <a:xfrm>
              <a:off x="38290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4" name="Rechthoek 93">
              <a:extLst>
                <a:ext uri="{FF2B5EF4-FFF2-40B4-BE49-F238E27FC236}">
                  <a16:creationId xmlns:a16="http://schemas.microsoft.com/office/drawing/2014/main" id="{44DB0356-E9F3-4648-A1C3-286D0DD3BC0D}"/>
                </a:ext>
              </a:extLst>
            </p:cNvPr>
            <p:cNvSpPr/>
            <p:nvPr userDrawn="1"/>
          </p:nvSpPr>
          <p:spPr>
            <a:xfrm>
              <a:off x="52196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5" name="Rechthoek 94">
              <a:extLst>
                <a:ext uri="{FF2B5EF4-FFF2-40B4-BE49-F238E27FC236}">
                  <a16:creationId xmlns:a16="http://schemas.microsoft.com/office/drawing/2014/main" id="{A08248CC-0DD7-43D3-89D0-04B21B0E9D0C}"/>
                </a:ext>
              </a:extLst>
            </p:cNvPr>
            <p:cNvSpPr/>
            <p:nvPr userDrawn="1"/>
          </p:nvSpPr>
          <p:spPr>
            <a:xfrm>
              <a:off x="66103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6" name="Rechthoek 95">
              <a:extLst>
                <a:ext uri="{FF2B5EF4-FFF2-40B4-BE49-F238E27FC236}">
                  <a16:creationId xmlns:a16="http://schemas.microsoft.com/office/drawing/2014/main" id="{F59B649C-327B-44EE-8FD8-DF5780C440C7}"/>
                </a:ext>
              </a:extLst>
            </p:cNvPr>
            <p:cNvSpPr/>
            <p:nvPr userDrawn="1"/>
          </p:nvSpPr>
          <p:spPr>
            <a:xfrm>
              <a:off x="80009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7" name="Rechthoek 96">
              <a:extLst>
                <a:ext uri="{FF2B5EF4-FFF2-40B4-BE49-F238E27FC236}">
                  <a16:creationId xmlns:a16="http://schemas.microsoft.com/office/drawing/2014/main" id="{1F2749D9-7056-4A1E-B14A-865A1C4898A2}"/>
                </a:ext>
              </a:extLst>
            </p:cNvPr>
            <p:cNvSpPr/>
            <p:nvPr userDrawn="1"/>
          </p:nvSpPr>
          <p:spPr>
            <a:xfrm>
              <a:off x="93916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8" name="Rechthoek 97">
              <a:extLst>
                <a:ext uri="{FF2B5EF4-FFF2-40B4-BE49-F238E27FC236}">
                  <a16:creationId xmlns:a16="http://schemas.microsoft.com/office/drawing/2014/main" id="{F6EBF245-88D1-459E-B383-814E41CEB42F}"/>
                </a:ext>
              </a:extLst>
            </p:cNvPr>
            <p:cNvSpPr/>
            <p:nvPr userDrawn="1"/>
          </p:nvSpPr>
          <p:spPr>
            <a:xfrm>
              <a:off x="107822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9" name="Rechthoek 98">
              <a:extLst>
                <a:ext uri="{FF2B5EF4-FFF2-40B4-BE49-F238E27FC236}">
                  <a16:creationId xmlns:a16="http://schemas.microsoft.com/office/drawing/2014/main" id="{32242EEC-3065-40A9-84B6-634FB03612F2}"/>
                </a:ext>
              </a:extLst>
            </p:cNvPr>
            <p:cNvSpPr/>
            <p:nvPr userDrawn="1"/>
          </p:nvSpPr>
          <p:spPr>
            <a:xfrm>
              <a:off x="121729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0" name="Rechthoek 99">
              <a:extLst>
                <a:ext uri="{FF2B5EF4-FFF2-40B4-BE49-F238E27FC236}">
                  <a16:creationId xmlns:a16="http://schemas.microsoft.com/office/drawing/2014/main" id="{6BDA72F4-8256-4DD6-A1E7-5F114F8D3F57}"/>
                </a:ext>
              </a:extLst>
            </p:cNvPr>
            <p:cNvSpPr/>
            <p:nvPr userDrawn="1"/>
          </p:nvSpPr>
          <p:spPr>
            <a:xfrm>
              <a:off x="135635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1" name="Rechthoek 100">
              <a:extLst>
                <a:ext uri="{FF2B5EF4-FFF2-40B4-BE49-F238E27FC236}">
                  <a16:creationId xmlns:a16="http://schemas.microsoft.com/office/drawing/2014/main" id="{3611BD11-37AE-4C0E-8E96-7A342DF72BE8}"/>
                </a:ext>
              </a:extLst>
            </p:cNvPr>
            <p:cNvSpPr/>
            <p:nvPr userDrawn="1"/>
          </p:nvSpPr>
          <p:spPr>
            <a:xfrm>
              <a:off x="149542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2" name="Rechthoek 101">
              <a:extLst>
                <a:ext uri="{FF2B5EF4-FFF2-40B4-BE49-F238E27FC236}">
                  <a16:creationId xmlns:a16="http://schemas.microsoft.com/office/drawing/2014/main" id="{7DADB5EF-A6F3-4933-A92B-2F254845B34F}"/>
                </a:ext>
              </a:extLst>
            </p:cNvPr>
            <p:cNvSpPr/>
            <p:nvPr userDrawn="1"/>
          </p:nvSpPr>
          <p:spPr>
            <a:xfrm>
              <a:off x="163448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3" name="Rechthoek 102">
              <a:extLst>
                <a:ext uri="{FF2B5EF4-FFF2-40B4-BE49-F238E27FC236}">
                  <a16:creationId xmlns:a16="http://schemas.microsoft.com/office/drawing/2014/main" id="{4B69F43D-5BD8-4227-805D-D131D0CC9782}"/>
                </a:ext>
              </a:extLst>
            </p:cNvPr>
            <p:cNvSpPr/>
            <p:nvPr userDrawn="1"/>
          </p:nvSpPr>
          <p:spPr>
            <a:xfrm>
              <a:off x="10477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4" name="Rechthoek 103">
              <a:extLst>
                <a:ext uri="{FF2B5EF4-FFF2-40B4-BE49-F238E27FC236}">
                  <a16:creationId xmlns:a16="http://schemas.microsoft.com/office/drawing/2014/main" id="{8A117382-99B3-4F5A-95DF-DD71C489F308}"/>
                </a:ext>
              </a:extLst>
            </p:cNvPr>
            <p:cNvSpPr/>
            <p:nvPr userDrawn="1"/>
          </p:nvSpPr>
          <p:spPr>
            <a:xfrm>
              <a:off x="24383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5" name="Rechthoek 104">
              <a:extLst>
                <a:ext uri="{FF2B5EF4-FFF2-40B4-BE49-F238E27FC236}">
                  <a16:creationId xmlns:a16="http://schemas.microsoft.com/office/drawing/2014/main" id="{37BEE625-7635-4764-8242-72FE7574219D}"/>
                </a:ext>
              </a:extLst>
            </p:cNvPr>
            <p:cNvSpPr/>
            <p:nvPr userDrawn="1"/>
          </p:nvSpPr>
          <p:spPr>
            <a:xfrm>
              <a:off x="38290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6" name="Rechthoek 105">
              <a:extLst>
                <a:ext uri="{FF2B5EF4-FFF2-40B4-BE49-F238E27FC236}">
                  <a16:creationId xmlns:a16="http://schemas.microsoft.com/office/drawing/2014/main" id="{B94E52F2-EC1D-4B93-9583-8092EB54AAB9}"/>
                </a:ext>
              </a:extLst>
            </p:cNvPr>
            <p:cNvSpPr/>
            <p:nvPr userDrawn="1"/>
          </p:nvSpPr>
          <p:spPr>
            <a:xfrm>
              <a:off x="52196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7" name="Rechthoek 106">
              <a:extLst>
                <a:ext uri="{FF2B5EF4-FFF2-40B4-BE49-F238E27FC236}">
                  <a16:creationId xmlns:a16="http://schemas.microsoft.com/office/drawing/2014/main" id="{C220B813-DD92-4C7D-A1BC-697C23CABFA1}"/>
                </a:ext>
              </a:extLst>
            </p:cNvPr>
            <p:cNvSpPr/>
            <p:nvPr userDrawn="1"/>
          </p:nvSpPr>
          <p:spPr>
            <a:xfrm>
              <a:off x="66103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8" name="Rechthoek 107">
              <a:extLst>
                <a:ext uri="{FF2B5EF4-FFF2-40B4-BE49-F238E27FC236}">
                  <a16:creationId xmlns:a16="http://schemas.microsoft.com/office/drawing/2014/main" id="{02E84D6E-F48F-4557-99C6-9713133382F4}"/>
                </a:ext>
              </a:extLst>
            </p:cNvPr>
            <p:cNvSpPr/>
            <p:nvPr userDrawn="1"/>
          </p:nvSpPr>
          <p:spPr>
            <a:xfrm>
              <a:off x="80009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9" name="Rechthoek 108">
              <a:extLst>
                <a:ext uri="{FF2B5EF4-FFF2-40B4-BE49-F238E27FC236}">
                  <a16:creationId xmlns:a16="http://schemas.microsoft.com/office/drawing/2014/main" id="{E0212F54-9A69-4A61-8B35-78C4D89F641B}"/>
                </a:ext>
              </a:extLst>
            </p:cNvPr>
            <p:cNvSpPr/>
            <p:nvPr userDrawn="1"/>
          </p:nvSpPr>
          <p:spPr>
            <a:xfrm>
              <a:off x="93916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0" name="Rechthoek 109">
              <a:extLst>
                <a:ext uri="{FF2B5EF4-FFF2-40B4-BE49-F238E27FC236}">
                  <a16:creationId xmlns:a16="http://schemas.microsoft.com/office/drawing/2014/main" id="{82867721-4D81-431A-BA76-A06D56D3D57A}"/>
                </a:ext>
              </a:extLst>
            </p:cNvPr>
            <p:cNvSpPr/>
            <p:nvPr userDrawn="1"/>
          </p:nvSpPr>
          <p:spPr>
            <a:xfrm>
              <a:off x="107822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1" name="Rechthoek 110">
              <a:extLst>
                <a:ext uri="{FF2B5EF4-FFF2-40B4-BE49-F238E27FC236}">
                  <a16:creationId xmlns:a16="http://schemas.microsoft.com/office/drawing/2014/main" id="{BC7CB733-8B25-4EA0-BC8B-16D6C0A8F3D9}"/>
                </a:ext>
              </a:extLst>
            </p:cNvPr>
            <p:cNvSpPr/>
            <p:nvPr userDrawn="1"/>
          </p:nvSpPr>
          <p:spPr>
            <a:xfrm>
              <a:off x="121729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2" name="Rechthoek 111">
              <a:extLst>
                <a:ext uri="{FF2B5EF4-FFF2-40B4-BE49-F238E27FC236}">
                  <a16:creationId xmlns:a16="http://schemas.microsoft.com/office/drawing/2014/main" id="{C272F51B-7DF3-4BB4-81EF-F30BEBF919F8}"/>
                </a:ext>
              </a:extLst>
            </p:cNvPr>
            <p:cNvSpPr/>
            <p:nvPr userDrawn="1"/>
          </p:nvSpPr>
          <p:spPr>
            <a:xfrm>
              <a:off x="135635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3" name="Rechthoek 112">
              <a:extLst>
                <a:ext uri="{FF2B5EF4-FFF2-40B4-BE49-F238E27FC236}">
                  <a16:creationId xmlns:a16="http://schemas.microsoft.com/office/drawing/2014/main" id="{E7275EC4-E93D-4579-9252-95875A3D384C}"/>
                </a:ext>
              </a:extLst>
            </p:cNvPr>
            <p:cNvSpPr/>
            <p:nvPr userDrawn="1"/>
          </p:nvSpPr>
          <p:spPr>
            <a:xfrm>
              <a:off x="149542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4" name="Rechthoek 113">
              <a:extLst>
                <a:ext uri="{FF2B5EF4-FFF2-40B4-BE49-F238E27FC236}">
                  <a16:creationId xmlns:a16="http://schemas.microsoft.com/office/drawing/2014/main" id="{0ADC9315-AE94-46D1-A960-BDE67D19F3AD}"/>
                </a:ext>
              </a:extLst>
            </p:cNvPr>
            <p:cNvSpPr/>
            <p:nvPr userDrawn="1"/>
          </p:nvSpPr>
          <p:spPr>
            <a:xfrm>
              <a:off x="163448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5" name="Rechthoek 114">
              <a:extLst>
                <a:ext uri="{FF2B5EF4-FFF2-40B4-BE49-F238E27FC236}">
                  <a16:creationId xmlns:a16="http://schemas.microsoft.com/office/drawing/2014/main" id="{55221152-1C95-4DAA-ACB5-C7B52C8FD766}"/>
                </a:ext>
              </a:extLst>
            </p:cNvPr>
            <p:cNvSpPr/>
            <p:nvPr userDrawn="1"/>
          </p:nvSpPr>
          <p:spPr>
            <a:xfrm>
              <a:off x="10477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6" name="Rechthoek 115">
              <a:extLst>
                <a:ext uri="{FF2B5EF4-FFF2-40B4-BE49-F238E27FC236}">
                  <a16:creationId xmlns:a16="http://schemas.microsoft.com/office/drawing/2014/main" id="{BFEAC399-A721-4E24-97FA-7D27F08ADC7E}"/>
                </a:ext>
              </a:extLst>
            </p:cNvPr>
            <p:cNvSpPr/>
            <p:nvPr userDrawn="1"/>
          </p:nvSpPr>
          <p:spPr>
            <a:xfrm>
              <a:off x="24383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7" name="Rechthoek 116">
              <a:extLst>
                <a:ext uri="{FF2B5EF4-FFF2-40B4-BE49-F238E27FC236}">
                  <a16:creationId xmlns:a16="http://schemas.microsoft.com/office/drawing/2014/main" id="{6B5520BE-CE29-4813-9DAD-C9B41DACAFCA}"/>
                </a:ext>
              </a:extLst>
            </p:cNvPr>
            <p:cNvSpPr/>
            <p:nvPr userDrawn="1"/>
          </p:nvSpPr>
          <p:spPr>
            <a:xfrm>
              <a:off x="38290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8" name="Rechthoek 117">
              <a:extLst>
                <a:ext uri="{FF2B5EF4-FFF2-40B4-BE49-F238E27FC236}">
                  <a16:creationId xmlns:a16="http://schemas.microsoft.com/office/drawing/2014/main" id="{BC614ACB-A292-4AB7-A05D-035255A09EAC}"/>
                </a:ext>
              </a:extLst>
            </p:cNvPr>
            <p:cNvSpPr/>
            <p:nvPr userDrawn="1"/>
          </p:nvSpPr>
          <p:spPr>
            <a:xfrm>
              <a:off x="52196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9" name="Rechthoek 118">
              <a:extLst>
                <a:ext uri="{FF2B5EF4-FFF2-40B4-BE49-F238E27FC236}">
                  <a16:creationId xmlns:a16="http://schemas.microsoft.com/office/drawing/2014/main" id="{8197675B-3E1D-4ADC-8028-675B7EEC0715}"/>
                </a:ext>
              </a:extLst>
            </p:cNvPr>
            <p:cNvSpPr/>
            <p:nvPr userDrawn="1"/>
          </p:nvSpPr>
          <p:spPr>
            <a:xfrm>
              <a:off x="66103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0" name="Rechthoek 119">
              <a:extLst>
                <a:ext uri="{FF2B5EF4-FFF2-40B4-BE49-F238E27FC236}">
                  <a16:creationId xmlns:a16="http://schemas.microsoft.com/office/drawing/2014/main" id="{161FDAA3-430E-49EC-A4CC-A6683E05F77B}"/>
                </a:ext>
              </a:extLst>
            </p:cNvPr>
            <p:cNvSpPr/>
            <p:nvPr userDrawn="1"/>
          </p:nvSpPr>
          <p:spPr>
            <a:xfrm>
              <a:off x="80009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1" name="Rechthoek 120">
              <a:extLst>
                <a:ext uri="{FF2B5EF4-FFF2-40B4-BE49-F238E27FC236}">
                  <a16:creationId xmlns:a16="http://schemas.microsoft.com/office/drawing/2014/main" id="{37DE3A08-788F-45BE-907A-AC3348EDB0B9}"/>
                </a:ext>
              </a:extLst>
            </p:cNvPr>
            <p:cNvSpPr/>
            <p:nvPr userDrawn="1"/>
          </p:nvSpPr>
          <p:spPr>
            <a:xfrm>
              <a:off x="93916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2" name="Rechthoek 121">
              <a:extLst>
                <a:ext uri="{FF2B5EF4-FFF2-40B4-BE49-F238E27FC236}">
                  <a16:creationId xmlns:a16="http://schemas.microsoft.com/office/drawing/2014/main" id="{90379143-8DF0-4EE1-8C3A-C240D936C862}"/>
                </a:ext>
              </a:extLst>
            </p:cNvPr>
            <p:cNvSpPr/>
            <p:nvPr userDrawn="1"/>
          </p:nvSpPr>
          <p:spPr>
            <a:xfrm>
              <a:off x="107822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3" name="Rechthoek 122">
              <a:extLst>
                <a:ext uri="{FF2B5EF4-FFF2-40B4-BE49-F238E27FC236}">
                  <a16:creationId xmlns:a16="http://schemas.microsoft.com/office/drawing/2014/main" id="{E22EF1D9-5DE2-46B7-8523-CF79C32B2B0E}"/>
                </a:ext>
              </a:extLst>
            </p:cNvPr>
            <p:cNvSpPr/>
            <p:nvPr userDrawn="1"/>
          </p:nvSpPr>
          <p:spPr>
            <a:xfrm>
              <a:off x="121729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4" name="Rechthoek 123">
              <a:extLst>
                <a:ext uri="{FF2B5EF4-FFF2-40B4-BE49-F238E27FC236}">
                  <a16:creationId xmlns:a16="http://schemas.microsoft.com/office/drawing/2014/main" id="{60762A57-F746-45D5-AB2E-7C3E0A5B738D}"/>
                </a:ext>
              </a:extLst>
            </p:cNvPr>
            <p:cNvSpPr/>
            <p:nvPr userDrawn="1"/>
          </p:nvSpPr>
          <p:spPr>
            <a:xfrm>
              <a:off x="135635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5" name="Rechthoek 124">
              <a:extLst>
                <a:ext uri="{FF2B5EF4-FFF2-40B4-BE49-F238E27FC236}">
                  <a16:creationId xmlns:a16="http://schemas.microsoft.com/office/drawing/2014/main" id="{06642479-D5AA-4E24-BBAA-A46D252F4370}"/>
                </a:ext>
              </a:extLst>
            </p:cNvPr>
            <p:cNvSpPr/>
            <p:nvPr userDrawn="1"/>
          </p:nvSpPr>
          <p:spPr>
            <a:xfrm>
              <a:off x="149542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6" name="Rechthoek 125">
              <a:extLst>
                <a:ext uri="{FF2B5EF4-FFF2-40B4-BE49-F238E27FC236}">
                  <a16:creationId xmlns:a16="http://schemas.microsoft.com/office/drawing/2014/main" id="{7294A249-E01B-4E00-A515-54145D369480}"/>
                </a:ext>
              </a:extLst>
            </p:cNvPr>
            <p:cNvSpPr/>
            <p:nvPr userDrawn="1"/>
          </p:nvSpPr>
          <p:spPr>
            <a:xfrm>
              <a:off x="163448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7" name="Rechthoek 126">
              <a:extLst>
                <a:ext uri="{FF2B5EF4-FFF2-40B4-BE49-F238E27FC236}">
                  <a16:creationId xmlns:a16="http://schemas.microsoft.com/office/drawing/2014/main" id="{BA2047AF-40C4-4B43-9121-F09C177A4A20}"/>
                </a:ext>
              </a:extLst>
            </p:cNvPr>
            <p:cNvSpPr/>
            <p:nvPr userDrawn="1"/>
          </p:nvSpPr>
          <p:spPr>
            <a:xfrm>
              <a:off x="10477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8" name="Rechthoek 127">
              <a:extLst>
                <a:ext uri="{FF2B5EF4-FFF2-40B4-BE49-F238E27FC236}">
                  <a16:creationId xmlns:a16="http://schemas.microsoft.com/office/drawing/2014/main" id="{76B98FFC-AD3C-49B2-93CA-C1725C19A20F}"/>
                </a:ext>
              </a:extLst>
            </p:cNvPr>
            <p:cNvSpPr/>
            <p:nvPr userDrawn="1"/>
          </p:nvSpPr>
          <p:spPr>
            <a:xfrm>
              <a:off x="24383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9" name="Rechthoek 128">
              <a:extLst>
                <a:ext uri="{FF2B5EF4-FFF2-40B4-BE49-F238E27FC236}">
                  <a16:creationId xmlns:a16="http://schemas.microsoft.com/office/drawing/2014/main" id="{E1879D9E-3E63-4CC2-9AC7-425812A3F2C4}"/>
                </a:ext>
              </a:extLst>
            </p:cNvPr>
            <p:cNvSpPr/>
            <p:nvPr userDrawn="1"/>
          </p:nvSpPr>
          <p:spPr>
            <a:xfrm>
              <a:off x="38290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0" name="Rechthoek 129">
              <a:extLst>
                <a:ext uri="{FF2B5EF4-FFF2-40B4-BE49-F238E27FC236}">
                  <a16:creationId xmlns:a16="http://schemas.microsoft.com/office/drawing/2014/main" id="{8342A221-D10B-423B-8906-5EBC48090A2E}"/>
                </a:ext>
              </a:extLst>
            </p:cNvPr>
            <p:cNvSpPr/>
            <p:nvPr userDrawn="1"/>
          </p:nvSpPr>
          <p:spPr>
            <a:xfrm>
              <a:off x="52196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1" name="Rechthoek 130">
              <a:extLst>
                <a:ext uri="{FF2B5EF4-FFF2-40B4-BE49-F238E27FC236}">
                  <a16:creationId xmlns:a16="http://schemas.microsoft.com/office/drawing/2014/main" id="{35A57EB3-D6B5-4152-B14F-EF27E1349632}"/>
                </a:ext>
              </a:extLst>
            </p:cNvPr>
            <p:cNvSpPr/>
            <p:nvPr userDrawn="1"/>
          </p:nvSpPr>
          <p:spPr>
            <a:xfrm>
              <a:off x="66103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2" name="Rechthoek 131">
              <a:extLst>
                <a:ext uri="{FF2B5EF4-FFF2-40B4-BE49-F238E27FC236}">
                  <a16:creationId xmlns:a16="http://schemas.microsoft.com/office/drawing/2014/main" id="{31F4458E-A63D-4437-8E19-A66C8BC5DFD9}"/>
                </a:ext>
              </a:extLst>
            </p:cNvPr>
            <p:cNvSpPr/>
            <p:nvPr userDrawn="1"/>
          </p:nvSpPr>
          <p:spPr>
            <a:xfrm>
              <a:off x="80009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3" name="Rechthoek 132">
              <a:extLst>
                <a:ext uri="{FF2B5EF4-FFF2-40B4-BE49-F238E27FC236}">
                  <a16:creationId xmlns:a16="http://schemas.microsoft.com/office/drawing/2014/main" id="{823D3FFE-4462-459F-8BC9-876EB23D6C56}"/>
                </a:ext>
              </a:extLst>
            </p:cNvPr>
            <p:cNvSpPr/>
            <p:nvPr userDrawn="1"/>
          </p:nvSpPr>
          <p:spPr>
            <a:xfrm>
              <a:off x="93916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4" name="Rechthoek 133">
              <a:extLst>
                <a:ext uri="{FF2B5EF4-FFF2-40B4-BE49-F238E27FC236}">
                  <a16:creationId xmlns:a16="http://schemas.microsoft.com/office/drawing/2014/main" id="{CFA305EC-68FF-4C4A-B709-979FB292811A}"/>
                </a:ext>
              </a:extLst>
            </p:cNvPr>
            <p:cNvSpPr/>
            <p:nvPr userDrawn="1"/>
          </p:nvSpPr>
          <p:spPr>
            <a:xfrm>
              <a:off x="107822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5" name="Rechthoek 134">
              <a:extLst>
                <a:ext uri="{FF2B5EF4-FFF2-40B4-BE49-F238E27FC236}">
                  <a16:creationId xmlns:a16="http://schemas.microsoft.com/office/drawing/2014/main" id="{A0347432-8C21-4FC5-8C35-B1FD2EA749CB}"/>
                </a:ext>
              </a:extLst>
            </p:cNvPr>
            <p:cNvSpPr/>
            <p:nvPr userDrawn="1"/>
          </p:nvSpPr>
          <p:spPr>
            <a:xfrm>
              <a:off x="121729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6" name="Rechthoek 135">
              <a:extLst>
                <a:ext uri="{FF2B5EF4-FFF2-40B4-BE49-F238E27FC236}">
                  <a16:creationId xmlns:a16="http://schemas.microsoft.com/office/drawing/2014/main" id="{7A7F8353-A1F1-4929-8555-E3CBFF711B9C}"/>
                </a:ext>
              </a:extLst>
            </p:cNvPr>
            <p:cNvSpPr/>
            <p:nvPr userDrawn="1"/>
          </p:nvSpPr>
          <p:spPr>
            <a:xfrm>
              <a:off x="135635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7" name="Rechthoek 136">
              <a:extLst>
                <a:ext uri="{FF2B5EF4-FFF2-40B4-BE49-F238E27FC236}">
                  <a16:creationId xmlns:a16="http://schemas.microsoft.com/office/drawing/2014/main" id="{FE868229-68BB-41A9-9ED5-28B124EF510A}"/>
                </a:ext>
              </a:extLst>
            </p:cNvPr>
            <p:cNvSpPr/>
            <p:nvPr userDrawn="1"/>
          </p:nvSpPr>
          <p:spPr>
            <a:xfrm>
              <a:off x="149542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8" name="Rechthoek 137">
              <a:extLst>
                <a:ext uri="{FF2B5EF4-FFF2-40B4-BE49-F238E27FC236}">
                  <a16:creationId xmlns:a16="http://schemas.microsoft.com/office/drawing/2014/main" id="{FA1DEB70-AA07-4F8C-A32A-D1E0EB6B9063}"/>
                </a:ext>
              </a:extLst>
            </p:cNvPr>
            <p:cNvSpPr/>
            <p:nvPr userDrawn="1"/>
          </p:nvSpPr>
          <p:spPr>
            <a:xfrm>
              <a:off x="163448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9" name="Rechthoek 138">
              <a:extLst>
                <a:ext uri="{FF2B5EF4-FFF2-40B4-BE49-F238E27FC236}">
                  <a16:creationId xmlns:a16="http://schemas.microsoft.com/office/drawing/2014/main" id="{CB899CC4-E72F-4DA6-BE2E-02A092FEA67A}"/>
                </a:ext>
              </a:extLst>
            </p:cNvPr>
            <p:cNvSpPr/>
            <p:nvPr userDrawn="1"/>
          </p:nvSpPr>
          <p:spPr>
            <a:xfrm>
              <a:off x="10572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0" name="Rechthoek 139">
              <a:extLst>
                <a:ext uri="{FF2B5EF4-FFF2-40B4-BE49-F238E27FC236}">
                  <a16:creationId xmlns:a16="http://schemas.microsoft.com/office/drawing/2014/main" id="{E9F657BB-7594-4CE9-81AE-F174A5FCF7BF}"/>
                </a:ext>
              </a:extLst>
            </p:cNvPr>
            <p:cNvSpPr/>
            <p:nvPr userDrawn="1"/>
          </p:nvSpPr>
          <p:spPr>
            <a:xfrm>
              <a:off x="24479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1" name="Rechthoek 140">
              <a:extLst>
                <a:ext uri="{FF2B5EF4-FFF2-40B4-BE49-F238E27FC236}">
                  <a16:creationId xmlns:a16="http://schemas.microsoft.com/office/drawing/2014/main" id="{DFC37973-9120-49B2-A7ED-15DCB112E254}"/>
                </a:ext>
              </a:extLst>
            </p:cNvPr>
            <p:cNvSpPr/>
            <p:nvPr userDrawn="1"/>
          </p:nvSpPr>
          <p:spPr>
            <a:xfrm>
              <a:off x="38385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2" name="Rechthoek 141">
              <a:extLst>
                <a:ext uri="{FF2B5EF4-FFF2-40B4-BE49-F238E27FC236}">
                  <a16:creationId xmlns:a16="http://schemas.microsoft.com/office/drawing/2014/main" id="{C21B2490-2482-42A9-AD65-3EFCE801B505}"/>
                </a:ext>
              </a:extLst>
            </p:cNvPr>
            <p:cNvSpPr/>
            <p:nvPr userDrawn="1"/>
          </p:nvSpPr>
          <p:spPr>
            <a:xfrm>
              <a:off x="52292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3" name="Rechthoek 142">
              <a:extLst>
                <a:ext uri="{FF2B5EF4-FFF2-40B4-BE49-F238E27FC236}">
                  <a16:creationId xmlns:a16="http://schemas.microsoft.com/office/drawing/2014/main" id="{1AD68A9B-287C-47FA-B23C-EF991C19345D}"/>
                </a:ext>
              </a:extLst>
            </p:cNvPr>
            <p:cNvSpPr/>
            <p:nvPr userDrawn="1"/>
          </p:nvSpPr>
          <p:spPr>
            <a:xfrm>
              <a:off x="66198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4" name="Rechthoek 143">
              <a:extLst>
                <a:ext uri="{FF2B5EF4-FFF2-40B4-BE49-F238E27FC236}">
                  <a16:creationId xmlns:a16="http://schemas.microsoft.com/office/drawing/2014/main" id="{E13DC975-77A9-49F1-840F-60F7F64AA0AE}"/>
                </a:ext>
              </a:extLst>
            </p:cNvPr>
            <p:cNvSpPr/>
            <p:nvPr userDrawn="1"/>
          </p:nvSpPr>
          <p:spPr>
            <a:xfrm>
              <a:off x="80105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5" name="Rechthoek 144">
              <a:extLst>
                <a:ext uri="{FF2B5EF4-FFF2-40B4-BE49-F238E27FC236}">
                  <a16:creationId xmlns:a16="http://schemas.microsoft.com/office/drawing/2014/main" id="{1F4C024A-51DC-4F32-8C8D-B2E1662EBABC}"/>
                </a:ext>
              </a:extLst>
            </p:cNvPr>
            <p:cNvSpPr/>
            <p:nvPr userDrawn="1"/>
          </p:nvSpPr>
          <p:spPr>
            <a:xfrm>
              <a:off x="94011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6" name="Rechthoek 145">
              <a:extLst>
                <a:ext uri="{FF2B5EF4-FFF2-40B4-BE49-F238E27FC236}">
                  <a16:creationId xmlns:a16="http://schemas.microsoft.com/office/drawing/2014/main" id="{7E3E9670-3B8B-4A3E-BBC8-148C50E521E5}"/>
                </a:ext>
              </a:extLst>
            </p:cNvPr>
            <p:cNvSpPr/>
            <p:nvPr userDrawn="1"/>
          </p:nvSpPr>
          <p:spPr>
            <a:xfrm>
              <a:off x="107918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7" name="Rechthoek 146">
              <a:extLst>
                <a:ext uri="{FF2B5EF4-FFF2-40B4-BE49-F238E27FC236}">
                  <a16:creationId xmlns:a16="http://schemas.microsoft.com/office/drawing/2014/main" id="{0D625E2E-D09E-4433-8635-54FE2B610D71}"/>
                </a:ext>
              </a:extLst>
            </p:cNvPr>
            <p:cNvSpPr/>
            <p:nvPr userDrawn="1"/>
          </p:nvSpPr>
          <p:spPr>
            <a:xfrm>
              <a:off x="121824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8" name="Rechthoek 147">
              <a:extLst>
                <a:ext uri="{FF2B5EF4-FFF2-40B4-BE49-F238E27FC236}">
                  <a16:creationId xmlns:a16="http://schemas.microsoft.com/office/drawing/2014/main" id="{4D0CF8CE-893C-4FC4-A604-1E1E339B55E0}"/>
                </a:ext>
              </a:extLst>
            </p:cNvPr>
            <p:cNvSpPr/>
            <p:nvPr userDrawn="1"/>
          </p:nvSpPr>
          <p:spPr>
            <a:xfrm>
              <a:off x="135731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9" name="Rechthoek 148">
              <a:extLst>
                <a:ext uri="{FF2B5EF4-FFF2-40B4-BE49-F238E27FC236}">
                  <a16:creationId xmlns:a16="http://schemas.microsoft.com/office/drawing/2014/main" id="{AA4F597F-E463-4268-91FE-0A240CFB670C}"/>
                </a:ext>
              </a:extLst>
            </p:cNvPr>
            <p:cNvSpPr/>
            <p:nvPr userDrawn="1"/>
          </p:nvSpPr>
          <p:spPr>
            <a:xfrm>
              <a:off x="149637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50" name="Rechthoek 149">
              <a:extLst>
                <a:ext uri="{FF2B5EF4-FFF2-40B4-BE49-F238E27FC236}">
                  <a16:creationId xmlns:a16="http://schemas.microsoft.com/office/drawing/2014/main" id="{322D01B1-CED0-4098-A701-3BF8B51E38E6}"/>
                </a:ext>
              </a:extLst>
            </p:cNvPr>
            <p:cNvSpPr/>
            <p:nvPr userDrawn="1"/>
          </p:nvSpPr>
          <p:spPr>
            <a:xfrm>
              <a:off x="163544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51" name="Rechthoek 150">
              <a:extLst>
                <a:ext uri="{FF2B5EF4-FFF2-40B4-BE49-F238E27FC236}">
                  <a16:creationId xmlns:a16="http://schemas.microsoft.com/office/drawing/2014/main" id="{9B29E19F-617C-43B4-81CB-8EEF9BCF4A1D}"/>
                </a:ext>
              </a:extLst>
            </p:cNvPr>
            <p:cNvSpPr/>
            <p:nvPr userDrawn="1"/>
          </p:nvSpPr>
          <p:spPr>
            <a:xfrm>
              <a:off x="9527" y="9302390"/>
              <a:ext cx="17611724"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dirty="0"/>
            </a:p>
          </p:txBody>
        </p:sp>
      </p:grpSp>
      <p:grpSp>
        <p:nvGrpSpPr>
          <p:cNvPr id="168" name="Graphic 6" hidden="1">
            <a:extLst>
              <a:ext uri="{FF2B5EF4-FFF2-40B4-BE49-F238E27FC236}">
                <a16:creationId xmlns:a16="http://schemas.microsoft.com/office/drawing/2014/main" id="{8A0AAF7F-DD0F-4CB1-A1B2-505FC4BCCC2B}"/>
              </a:ext>
            </a:extLst>
          </p:cNvPr>
          <p:cNvGrpSpPr/>
          <p:nvPr userDrawn="1"/>
        </p:nvGrpSpPr>
        <p:grpSpPr>
          <a:xfrm>
            <a:off x="-7144" y="-7144"/>
            <a:ext cx="18297525" cy="10296525"/>
            <a:chOff x="-7144" y="-7144"/>
            <a:chExt cx="18297525" cy="10296525"/>
          </a:xfrm>
          <a:solidFill>
            <a:srgbClr val="FFFFFF">
              <a:alpha val="0"/>
            </a:srgbClr>
          </a:solidFill>
        </p:grpSpPr>
        <p:sp>
          <p:nvSpPr>
            <p:cNvPr id="169" name="Vrije vorm: vorm 168">
              <a:extLst>
                <a:ext uri="{FF2B5EF4-FFF2-40B4-BE49-F238E27FC236}">
                  <a16:creationId xmlns:a16="http://schemas.microsoft.com/office/drawing/2014/main" id="{F1DCEBEA-BD51-4E6A-BDD5-B32F46FCAF21}"/>
                </a:ext>
              </a:extLst>
            </p:cNvPr>
            <p:cNvSpPr/>
            <p:nvPr/>
          </p:nvSpPr>
          <p:spPr>
            <a:xfrm>
              <a:off x="10406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dirty="0">
                <a:highlight>
                  <a:srgbClr val="FFFF00"/>
                </a:highlight>
              </a:endParaRPr>
            </a:p>
          </p:txBody>
        </p:sp>
        <p:sp>
          <p:nvSpPr>
            <p:cNvPr id="170" name="Vrije vorm: vorm 169">
              <a:extLst>
                <a:ext uri="{FF2B5EF4-FFF2-40B4-BE49-F238E27FC236}">
                  <a16:creationId xmlns:a16="http://schemas.microsoft.com/office/drawing/2014/main" id="{FD08B8C0-EAC8-4271-BD1D-93AF595C0334}"/>
                </a:ext>
              </a:extLst>
            </p:cNvPr>
            <p:cNvSpPr/>
            <p:nvPr/>
          </p:nvSpPr>
          <p:spPr>
            <a:xfrm>
              <a:off x="-7144" y="-7144"/>
              <a:ext cx="18297525" cy="10296525"/>
            </a:xfrm>
            <a:custGeom>
              <a:avLst/>
              <a:gdLst>
                <a:gd name="connsiteX0" fmla="*/ 7144 w 18297525"/>
                <a:gd name="connsiteY0" fmla="*/ 7144 h 10296525"/>
                <a:gd name="connsiteX1" fmla="*/ 18295144 w 18297525"/>
                <a:gd name="connsiteY1" fmla="*/ 7144 h 10296525"/>
                <a:gd name="connsiteX2" fmla="*/ 18295144 w 18297525"/>
                <a:gd name="connsiteY2" fmla="*/ 10294144 h 10296525"/>
                <a:gd name="connsiteX3" fmla="*/ 7144 w 18297525"/>
                <a:gd name="connsiteY3" fmla="*/ 10294144 h 10296525"/>
              </a:gdLst>
              <a:ahLst/>
              <a:cxnLst>
                <a:cxn ang="0">
                  <a:pos x="connsiteX0" y="connsiteY0"/>
                </a:cxn>
                <a:cxn ang="0">
                  <a:pos x="connsiteX1" y="connsiteY1"/>
                </a:cxn>
                <a:cxn ang="0">
                  <a:pos x="connsiteX2" y="connsiteY2"/>
                </a:cxn>
                <a:cxn ang="0">
                  <a:pos x="connsiteX3" y="connsiteY3"/>
                </a:cxn>
              </a:cxnLst>
              <a:rect l="l" t="t" r="r" b="b"/>
              <a:pathLst>
                <a:path w="18297525" h="10296525">
                  <a:moveTo>
                    <a:pt x="7144" y="7144"/>
                  </a:moveTo>
                  <a:lnTo>
                    <a:pt x="18295144" y="7144"/>
                  </a:lnTo>
                  <a:lnTo>
                    <a:pt x="18295144" y="10294144"/>
                  </a:lnTo>
                  <a:lnTo>
                    <a:pt x="7144" y="10294144"/>
                  </a:lnTo>
                  <a:close/>
                </a:path>
              </a:pathLst>
            </a:custGeom>
            <a:grpFill/>
            <a:ln w="9525" cap="flat">
              <a:solidFill>
                <a:schemeClr val="bg1">
                  <a:lumMod val="65000"/>
                </a:schemeClr>
              </a:solidFill>
              <a:prstDash val="solid"/>
              <a:miter/>
            </a:ln>
          </p:spPr>
          <p:txBody>
            <a:bodyPr rtlCol="0" anchor="ctr"/>
            <a:lstStyle/>
            <a:p>
              <a:endParaRPr lang="nl-BE" dirty="0">
                <a:highlight>
                  <a:srgbClr val="FFFF00"/>
                </a:highlight>
              </a:endParaRPr>
            </a:p>
          </p:txBody>
        </p:sp>
        <p:sp>
          <p:nvSpPr>
            <p:cNvPr id="171" name="Vrije vorm: vorm 170">
              <a:extLst>
                <a:ext uri="{FF2B5EF4-FFF2-40B4-BE49-F238E27FC236}">
                  <a16:creationId xmlns:a16="http://schemas.microsoft.com/office/drawing/2014/main" id="{92DE7A37-0B5F-4A33-8877-BF9493146315}"/>
                </a:ext>
              </a:extLst>
            </p:cNvPr>
            <p:cNvSpPr/>
            <p:nvPr/>
          </p:nvSpPr>
          <p:spPr>
            <a:xfrm>
              <a:off x="10406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2" name="Vrije vorm: vorm 171">
              <a:extLst>
                <a:ext uri="{FF2B5EF4-FFF2-40B4-BE49-F238E27FC236}">
                  <a16:creationId xmlns:a16="http://schemas.microsoft.com/office/drawing/2014/main" id="{6F8A9ABB-A2A9-490F-978E-E0F0E67708C9}"/>
                </a:ext>
              </a:extLst>
            </p:cNvPr>
            <p:cNvSpPr/>
            <p:nvPr/>
          </p:nvSpPr>
          <p:spPr>
            <a:xfrm>
              <a:off x="10406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3" name="Vrije vorm: vorm 172">
              <a:extLst>
                <a:ext uri="{FF2B5EF4-FFF2-40B4-BE49-F238E27FC236}">
                  <a16:creationId xmlns:a16="http://schemas.microsoft.com/office/drawing/2014/main" id="{E2C0164E-F16D-4328-887D-B444B8D5799F}"/>
                </a:ext>
              </a:extLst>
            </p:cNvPr>
            <p:cNvSpPr/>
            <p:nvPr/>
          </p:nvSpPr>
          <p:spPr>
            <a:xfrm>
              <a:off x="10406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4" name="Vrije vorm: vorm 173">
              <a:extLst>
                <a:ext uri="{FF2B5EF4-FFF2-40B4-BE49-F238E27FC236}">
                  <a16:creationId xmlns:a16="http://schemas.microsoft.com/office/drawing/2014/main" id="{2DFDFC57-EE90-4415-A198-64E26D72FFC4}"/>
                </a:ext>
              </a:extLst>
            </p:cNvPr>
            <p:cNvSpPr/>
            <p:nvPr/>
          </p:nvSpPr>
          <p:spPr>
            <a:xfrm>
              <a:off x="10406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5" name="Vrije vorm: vorm 174">
              <a:extLst>
                <a:ext uri="{FF2B5EF4-FFF2-40B4-BE49-F238E27FC236}">
                  <a16:creationId xmlns:a16="http://schemas.microsoft.com/office/drawing/2014/main" id="{F64CECF1-92EC-4E9F-9FAF-078C71B824C3}"/>
                </a:ext>
              </a:extLst>
            </p:cNvPr>
            <p:cNvSpPr/>
            <p:nvPr/>
          </p:nvSpPr>
          <p:spPr>
            <a:xfrm>
              <a:off x="10406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6" name="Vrije vorm: vorm 175">
              <a:extLst>
                <a:ext uri="{FF2B5EF4-FFF2-40B4-BE49-F238E27FC236}">
                  <a16:creationId xmlns:a16="http://schemas.microsoft.com/office/drawing/2014/main" id="{9CFD6479-782A-4767-BD69-EA62A2917EAC}"/>
                </a:ext>
              </a:extLst>
            </p:cNvPr>
            <p:cNvSpPr/>
            <p:nvPr/>
          </p:nvSpPr>
          <p:spPr>
            <a:xfrm>
              <a:off x="10406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7" name="Vrije vorm: vorm 176">
              <a:extLst>
                <a:ext uri="{FF2B5EF4-FFF2-40B4-BE49-F238E27FC236}">
                  <a16:creationId xmlns:a16="http://schemas.microsoft.com/office/drawing/2014/main" id="{39C87844-B0D3-4095-A2A1-66DB74BB61E7}"/>
                </a:ext>
              </a:extLst>
            </p:cNvPr>
            <p:cNvSpPr/>
            <p:nvPr/>
          </p:nvSpPr>
          <p:spPr>
            <a:xfrm>
              <a:off x="10406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8" name="Vrije vorm: vorm 177">
              <a:extLst>
                <a:ext uri="{FF2B5EF4-FFF2-40B4-BE49-F238E27FC236}">
                  <a16:creationId xmlns:a16="http://schemas.microsoft.com/office/drawing/2014/main" id="{56142EEF-703A-4C22-8198-0BA6F3C1960E}"/>
                </a:ext>
              </a:extLst>
            </p:cNvPr>
            <p:cNvSpPr/>
            <p:nvPr/>
          </p:nvSpPr>
          <p:spPr>
            <a:xfrm>
              <a:off x="10406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9" name="Vrije vorm: vorm 178">
              <a:extLst>
                <a:ext uri="{FF2B5EF4-FFF2-40B4-BE49-F238E27FC236}">
                  <a16:creationId xmlns:a16="http://schemas.microsoft.com/office/drawing/2014/main" id="{FAE584A2-2C35-47DE-8D98-FF3614A89F42}"/>
                </a:ext>
              </a:extLst>
            </p:cNvPr>
            <p:cNvSpPr/>
            <p:nvPr/>
          </p:nvSpPr>
          <p:spPr>
            <a:xfrm>
              <a:off x="10406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0" name="Vrije vorm: vorm 179">
              <a:extLst>
                <a:ext uri="{FF2B5EF4-FFF2-40B4-BE49-F238E27FC236}">
                  <a16:creationId xmlns:a16="http://schemas.microsoft.com/office/drawing/2014/main" id="{26EBDC24-CB3F-4813-9805-3A2A0D44A8ED}"/>
                </a:ext>
              </a:extLst>
            </p:cNvPr>
            <p:cNvSpPr/>
            <p:nvPr/>
          </p:nvSpPr>
          <p:spPr>
            <a:xfrm>
              <a:off x="10406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1" name="Vrije vorm: vorm 180">
              <a:extLst>
                <a:ext uri="{FF2B5EF4-FFF2-40B4-BE49-F238E27FC236}">
                  <a16:creationId xmlns:a16="http://schemas.microsoft.com/office/drawing/2014/main" id="{8A5A8701-49EC-4727-867C-68DA7013C530}"/>
                </a:ext>
              </a:extLst>
            </p:cNvPr>
            <p:cNvSpPr/>
            <p:nvPr/>
          </p:nvSpPr>
          <p:spPr>
            <a:xfrm>
              <a:off x="10406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2" name="Vrije vorm: vorm 181">
              <a:extLst>
                <a:ext uri="{FF2B5EF4-FFF2-40B4-BE49-F238E27FC236}">
                  <a16:creationId xmlns:a16="http://schemas.microsoft.com/office/drawing/2014/main" id="{37E1922D-681A-453A-BFCD-616668F2883A}"/>
                </a:ext>
              </a:extLst>
            </p:cNvPr>
            <p:cNvSpPr/>
            <p:nvPr/>
          </p:nvSpPr>
          <p:spPr>
            <a:xfrm>
              <a:off x="24312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3" name="Vrije vorm: vorm 182">
              <a:extLst>
                <a:ext uri="{FF2B5EF4-FFF2-40B4-BE49-F238E27FC236}">
                  <a16:creationId xmlns:a16="http://schemas.microsoft.com/office/drawing/2014/main" id="{497CB453-B88A-400B-840D-0DDAAE62A10F}"/>
                </a:ext>
              </a:extLst>
            </p:cNvPr>
            <p:cNvSpPr/>
            <p:nvPr/>
          </p:nvSpPr>
          <p:spPr>
            <a:xfrm>
              <a:off x="24312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4" name="Vrije vorm: vorm 183">
              <a:extLst>
                <a:ext uri="{FF2B5EF4-FFF2-40B4-BE49-F238E27FC236}">
                  <a16:creationId xmlns:a16="http://schemas.microsoft.com/office/drawing/2014/main" id="{F61CDFF9-AF0B-4065-ABB8-D597CDBA8854}"/>
                </a:ext>
              </a:extLst>
            </p:cNvPr>
            <p:cNvSpPr/>
            <p:nvPr/>
          </p:nvSpPr>
          <p:spPr>
            <a:xfrm>
              <a:off x="24312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5" name="Vrije vorm: vorm 184">
              <a:extLst>
                <a:ext uri="{FF2B5EF4-FFF2-40B4-BE49-F238E27FC236}">
                  <a16:creationId xmlns:a16="http://schemas.microsoft.com/office/drawing/2014/main" id="{E3EB7C2B-C1F9-4AFD-8882-60DA92A8ADED}"/>
                </a:ext>
              </a:extLst>
            </p:cNvPr>
            <p:cNvSpPr/>
            <p:nvPr/>
          </p:nvSpPr>
          <p:spPr>
            <a:xfrm>
              <a:off x="24312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6" name="Vrije vorm: vorm 185">
              <a:extLst>
                <a:ext uri="{FF2B5EF4-FFF2-40B4-BE49-F238E27FC236}">
                  <a16:creationId xmlns:a16="http://schemas.microsoft.com/office/drawing/2014/main" id="{489C6816-0854-40AA-ABEB-111F5910589C}"/>
                </a:ext>
              </a:extLst>
            </p:cNvPr>
            <p:cNvSpPr/>
            <p:nvPr/>
          </p:nvSpPr>
          <p:spPr>
            <a:xfrm>
              <a:off x="24312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7" name="Vrije vorm: vorm 186">
              <a:extLst>
                <a:ext uri="{FF2B5EF4-FFF2-40B4-BE49-F238E27FC236}">
                  <a16:creationId xmlns:a16="http://schemas.microsoft.com/office/drawing/2014/main" id="{0231460C-657B-4A78-8DEE-68E18F741156}"/>
                </a:ext>
              </a:extLst>
            </p:cNvPr>
            <p:cNvSpPr/>
            <p:nvPr/>
          </p:nvSpPr>
          <p:spPr>
            <a:xfrm>
              <a:off x="24312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8" name="Vrije vorm: vorm 187">
              <a:extLst>
                <a:ext uri="{FF2B5EF4-FFF2-40B4-BE49-F238E27FC236}">
                  <a16:creationId xmlns:a16="http://schemas.microsoft.com/office/drawing/2014/main" id="{B5033D87-EEDD-4F13-B0C3-CF9361532B11}"/>
                </a:ext>
              </a:extLst>
            </p:cNvPr>
            <p:cNvSpPr/>
            <p:nvPr/>
          </p:nvSpPr>
          <p:spPr>
            <a:xfrm>
              <a:off x="24312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9" name="Vrije vorm: vorm 188">
              <a:extLst>
                <a:ext uri="{FF2B5EF4-FFF2-40B4-BE49-F238E27FC236}">
                  <a16:creationId xmlns:a16="http://schemas.microsoft.com/office/drawing/2014/main" id="{7C5F0B27-3C63-42C4-8594-450FCB00312C}"/>
                </a:ext>
              </a:extLst>
            </p:cNvPr>
            <p:cNvSpPr/>
            <p:nvPr/>
          </p:nvSpPr>
          <p:spPr>
            <a:xfrm>
              <a:off x="24312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0" name="Vrije vorm: vorm 189">
              <a:extLst>
                <a:ext uri="{FF2B5EF4-FFF2-40B4-BE49-F238E27FC236}">
                  <a16:creationId xmlns:a16="http://schemas.microsoft.com/office/drawing/2014/main" id="{99F80DAA-B96E-4701-9CB5-F49111E78250}"/>
                </a:ext>
              </a:extLst>
            </p:cNvPr>
            <p:cNvSpPr/>
            <p:nvPr/>
          </p:nvSpPr>
          <p:spPr>
            <a:xfrm>
              <a:off x="24312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1" name="Vrije vorm: vorm 190">
              <a:extLst>
                <a:ext uri="{FF2B5EF4-FFF2-40B4-BE49-F238E27FC236}">
                  <a16:creationId xmlns:a16="http://schemas.microsoft.com/office/drawing/2014/main" id="{13692850-9541-4BB4-B362-AE0171ACBF31}"/>
                </a:ext>
              </a:extLst>
            </p:cNvPr>
            <p:cNvSpPr/>
            <p:nvPr/>
          </p:nvSpPr>
          <p:spPr>
            <a:xfrm>
              <a:off x="24312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2" name="Vrije vorm: vorm 191">
              <a:extLst>
                <a:ext uri="{FF2B5EF4-FFF2-40B4-BE49-F238E27FC236}">
                  <a16:creationId xmlns:a16="http://schemas.microsoft.com/office/drawing/2014/main" id="{572B36D2-56CF-4A7D-AC9B-7E969D54D4E7}"/>
                </a:ext>
              </a:extLst>
            </p:cNvPr>
            <p:cNvSpPr/>
            <p:nvPr/>
          </p:nvSpPr>
          <p:spPr>
            <a:xfrm>
              <a:off x="24312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3" name="Vrije vorm: vorm 192">
              <a:extLst>
                <a:ext uri="{FF2B5EF4-FFF2-40B4-BE49-F238E27FC236}">
                  <a16:creationId xmlns:a16="http://schemas.microsoft.com/office/drawing/2014/main" id="{A2C92572-F8D7-44A2-9D57-45E262873BB0}"/>
                </a:ext>
              </a:extLst>
            </p:cNvPr>
            <p:cNvSpPr/>
            <p:nvPr/>
          </p:nvSpPr>
          <p:spPr>
            <a:xfrm>
              <a:off x="24312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4" name="Vrije vorm: vorm 193">
              <a:extLst>
                <a:ext uri="{FF2B5EF4-FFF2-40B4-BE49-F238E27FC236}">
                  <a16:creationId xmlns:a16="http://schemas.microsoft.com/office/drawing/2014/main" id="{EB4332FB-9BEE-4210-ADF6-1A74B1ED2CB5}"/>
                </a:ext>
              </a:extLst>
            </p:cNvPr>
            <p:cNvSpPr/>
            <p:nvPr/>
          </p:nvSpPr>
          <p:spPr>
            <a:xfrm>
              <a:off x="38219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5" name="Vrije vorm: vorm 194">
              <a:extLst>
                <a:ext uri="{FF2B5EF4-FFF2-40B4-BE49-F238E27FC236}">
                  <a16:creationId xmlns:a16="http://schemas.microsoft.com/office/drawing/2014/main" id="{B93E0225-17F2-4084-9801-80F75B2958FA}"/>
                </a:ext>
              </a:extLst>
            </p:cNvPr>
            <p:cNvSpPr/>
            <p:nvPr/>
          </p:nvSpPr>
          <p:spPr>
            <a:xfrm>
              <a:off x="38219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6" name="Vrije vorm: vorm 195">
              <a:extLst>
                <a:ext uri="{FF2B5EF4-FFF2-40B4-BE49-F238E27FC236}">
                  <a16:creationId xmlns:a16="http://schemas.microsoft.com/office/drawing/2014/main" id="{3AD07331-36A6-421A-8E9A-547F75B78B3B}"/>
                </a:ext>
              </a:extLst>
            </p:cNvPr>
            <p:cNvSpPr/>
            <p:nvPr/>
          </p:nvSpPr>
          <p:spPr>
            <a:xfrm>
              <a:off x="38219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7" name="Vrije vorm: vorm 196">
              <a:extLst>
                <a:ext uri="{FF2B5EF4-FFF2-40B4-BE49-F238E27FC236}">
                  <a16:creationId xmlns:a16="http://schemas.microsoft.com/office/drawing/2014/main" id="{FF7BB381-288F-4A37-8BC1-C179199E33DB}"/>
                </a:ext>
              </a:extLst>
            </p:cNvPr>
            <p:cNvSpPr/>
            <p:nvPr/>
          </p:nvSpPr>
          <p:spPr>
            <a:xfrm>
              <a:off x="38219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8" name="Vrije vorm: vorm 197">
              <a:extLst>
                <a:ext uri="{FF2B5EF4-FFF2-40B4-BE49-F238E27FC236}">
                  <a16:creationId xmlns:a16="http://schemas.microsoft.com/office/drawing/2014/main" id="{9D36DF80-7790-4E85-AE98-3A408ECDED22}"/>
                </a:ext>
              </a:extLst>
            </p:cNvPr>
            <p:cNvSpPr/>
            <p:nvPr/>
          </p:nvSpPr>
          <p:spPr>
            <a:xfrm>
              <a:off x="38219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9" name="Vrije vorm: vorm 198">
              <a:extLst>
                <a:ext uri="{FF2B5EF4-FFF2-40B4-BE49-F238E27FC236}">
                  <a16:creationId xmlns:a16="http://schemas.microsoft.com/office/drawing/2014/main" id="{E7E2E3D6-C555-46A7-83AE-449EECD859CC}"/>
                </a:ext>
              </a:extLst>
            </p:cNvPr>
            <p:cNvSpPr/>
            <p:nvPr/>
          </p:nvSpPr>
          <p:spPr>
            <a:xfrm>
              <a:off x="38219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0" name="Vrije vorm: vorm 199">
              <a:extLst>
                <a:ext uri="{FF2B5EF4-FFF2-40B4-BE49-F238E27FC236}">
                  <a16:creationId xmlns:a16="http://schemas.microsoft.com/office/drawing/2014/main" id="{139EB61E-32AD-43B0-A56F-52E4E28A315C}"/>
                </a:ext>
              </a:extLst>
            </p:cNvPr>
            <p:cNvSpPr/>
            <p:nvPr/>
          </p:nvSpPr>
          <p:spPr>
            <a:xfrm>
              <a:off x="38219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1" name="Vrije vorm: vorm 200">
              <a:extLst>
                <a:ext uri="{FF2B5EF4-FFF2-40B4-BE49-F238E27FC236}">
                  <a16:creationId xmlns:a16="http://schemas.microsoft.com/office/drawing/2014/main" id="{3086C5A4-5E29-4518-87C8-1FA0CAE4150A}"/>
                </a:ext>
              </a:extLst>
            </p:cNvPr>
            <p:cNvSpPr/>
            <p:nvPr/>
          </p:nvSpPr>
          <p:spPr>
            <a:xfrm>
              <a:off x="38219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2" name="Vrije vorm: vorm 201">
              <a:extLst>
                <a:ext uri="{FF2B5EF4-FFF2-40B4-BE49-F238E27FC236}">
                  <a16:creationId xmlns:a16="http://schemas.microsoft.com/office/drawing/2014/main" id="{46C5339E-AB25-4978-8E9C-B3C2531EC88F}"/>
                </a:ext>
              </a:extLst>
            </p:cNvPr>
            <p:cNvSpPr/>
            <p:nvPr/>
          </p:nvSpPr>
          <p:spPr>
            <a:xfrm>
              <a:off x="38219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3" name="Vrije vorm: vorm 202">
              <a:extLst>
                <a:ext uri="{FF2B5EF4-FFF2-40B4-BE49-F238E27FC236}">
                  <a16:creationId xmlns:a16="http://schemas.microsoft.com/office/drawing/2014/main" id="{020EA7C7-EAA6-4C71-B729-64732A5C581B}"/>
                </a:ext>
              </a:extLst>
            </p:cNvPr>
            <p:cNvSpPr/>
            <p:nvPr/>
          </p:nvSpPr>
          <p:spPr>
            <a:xfrm>
              <a:off x="38219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4" name="Vrije vorm: vorm 203">
              <a:extLst>
                <a:ext uri="{FF2B5EF4-FFF2-40B4-BE49-F238E27FC236}">
                  <a16:creationId xmlns:a16="http://schemas.microsoft.com/office/drawing/2014/main" id="{E5244770-65CB-4917-A6BD-5684F23CEC98}"/>
                </a:ext>
              </a:extLst>
            </p:cNvPr>
            <p:cNvSpPr/>
            <p:nvPr/>
          </p:nvSpPr>
          <p:spPr>
            <a:xfrm>
              <a:off x="38219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5" name="Vrije vorm: vorm 204">
              <a:extLst>
                <a:ext uri="{FF2B5EF4-FFF2-40B4-BE49-F238E27FC236}">
                  <a16:creationId xmlns:a16="http://schemas.microsoft.com/office/drawing/2014/main" id="{C6DBA397-4E63-4985-BBAA-69C197879DDC}"/>
                </a:ext>
              </a:extLst>
            </p:cNvPr>
            <p:cNvSpPr/>
            <p:nvPr/>
          </p:nvSpPr>
          <p:spPr>
            <a:xfrm>
              <a:off x="38219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6" name="Vrije vorm: vorm 205">
              <a:extLst>
                <a:ext uri="{FF2B5EF4-FFF2-40B4-BE49-F238E27FC236}">
                  <a16:creationId xmlns:a16="http://schemas.microsoft.com/office/drawing/2014/main" id="{15F003C3-8CCA-44E9-A537-88A5318E3A58}"/>
                </a:ext>
              </a:extLst>
            </p:cNvPr>
            <p:cNvSpPr/>
            <p:nvPr/>
          </p:nvSpPr>
          <p:spPr>
            <a:xfrm>
              <a:off x="52125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7" name="Vrije vorm: vorm 206">
              <a:extLst>
                <a:ext uri="{FF2B5EF4-FFF2-40B4-BE49-F238E27FC236}">
                  <a16:creationId xmlns:a16="http://schemas.microsoft.com/office/drawing/2014/main" id="{793F9362-7536-4184-8AD1-13DC3CF55525}"/>
                </a:ext>
              </a:extLst>
            </p:cNvPr>
            <p:cNvSpPr/>
            <p:nvPr/>
          </p:nvSpPr>
          <p:spPr>
            <a:xfrm>
              <a:off x="52125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8" name="Vrije vorm: vorm 207">
              <a:extLst>
                <a:ext uri="{FF2B5EF4-FFF2-40B4-BE49-F238E27FC236}">
                  <a16:creationId xmlns:a16="http://schemas.microsoft.com/office/drawing/2014/main" id="{1797BBD5-DBF5-4821-BC13-134F4B742E74}"/>
                </a:ext>
              </a:extLst>
            </p:cNvPr>
            <p:cNvSpPr/>
            <p:nvPr/>
          </p:nvSpPr>
          <p:spPr>
            <a:xfrm>
              <a:off x="52125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9" name="Vrije vorm: vorm 208">
              <a:extLst>
                <a:ext uri="{FF2B5EF4-FFF2-40B4-BE49-F238E27FC236}">
                  <a16:creationId xmlns:a16="http://schemas.microsoft.com/office/drawing/2014/main" id="{E63B1547-139D-4E61-A6FF-E8DF1C73DF67}"/>
                </a:ext>
              </a:extLst>
            </p:cNvPr>
            <p:cNvSpPr/>
            <p:nvPr/>
          </p:nvSpPr>
          <p:spPr>
            <a:xfrm>
              <a:off x="52125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0" name="Vrije vorm: vorm 209">
              <a:extLst>
                <a:ext uri="{FF2B5EF4-FFF2-40B4-BE49-F238E27FC236}">
                  <a16:creationId xmlns:a16="http://schemas.microsoft.com/office/drawing/2014/main" id="{E1321F02-540A-4188-BD25-6B26E347D251}"/>
                </a:ext>
              </a:extLst>
            </p:cNvPr>
            <p:cNvSpPr/>
            <p:nvPr/>
          </p:nvSpPr>
          <p:spPr>
            <a:xfrm>
              <a:off x="52125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1" name="Vrije vorm: vorm 210">
              <a:extLst>
                <a:ext uri="{FF2B5EF4-FFF2-40B4-BE49-F238E27FC236}">
                  <a16:creationId xmlns:a16="http://schemas.microsoft.com/office/drawing/2014/main" id="{8AE1F77D-89BA-49BD-B5F6-D1D8FA420BB9}"/>
                </a:ext>
              </a:extLst>
            </p:cNvPr>
            <p:cNvSpPr/>
            <p:nvPr/>
          </p:nvSpPr>
          <p:spPr>
            <a:xfrm>
              <a:off x="52125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2" name="Vrije vorm: vorm 211">
              <a:extLst>
                <a:ext uri="{FF2B5EF4-FFF2-40B4-BE49-F238E27FC236}">
                  <a16:creationId xmlns:a16="http://schemas.microsoft.com/office/drawing/2014/main" id="{59287451-C612-464E-9C13-0A88B9F4C4AB}"/>
                </a:ext>
              </a:extLst>
            </p:cNvPr>
            <p:cNvSpPr/>
            <p:nvPr/>
          </p:nvSpPr>
          <p:spPr>
            <a:xfrm>
              <a:off x="52125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3" name="Vrije vorm: vorm 212">
              <a:extLst>
                <a:ext uri="{FF2B5EF4-FFF2-40B4-BE49-F238E27FC236}">
                  <a16:creationId xmlns:a16="http://schemas.microsoft.com/office/drawing/2014/main" id="{7C5C4F3D-241A-4EDC-9A4B-8B56C2D6E120}"/>
                </a:ext>
              </a:extLst>
            </p:cNvPr>
            <p:cNvSpPr/>
            <p:nvPr/>
          </p:nvSpPr>
          <p:spPr>
            <a:xfrm>
              <a:off x="52125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4" name="Vrije vorm: vorm 213">
              <a:extLst>
                <a:ext uri="{FF2B5EF4-FFF2-40B4-BE49-F238E27FC236}">
                  <a16:creationId xmlns:a16="http://schemas.microsoft.com/office/drawing/2014/main" id="{815F0A0A-F8FD-4E1D-8DBA-0C62D7CC2ED3}"/>
                </a:ext>
              </a:extLst>
            </p:cNvPr>
            <p:cNvSpPr/>
            <p:nvPr/>
          </p:nvSpPr>
          <p:spPr>
            <a:xfrm>
              <a:off x="52125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5" name="Vrije vorm: vorm 214">
              <a:extLst>
                <a:ext uri="{FF2B5EF4-FFF2-40B4-BE49-F238E27FC236}">
                  <a16:creationId xmlns:a16="http://schemas.microsoft.com/office/drawing/2014/main" id="{1D15493A-63D5-4610-94A8-1D841C235B47}"/>
                </a:ext>
              </a:extLst>
            </p:cNvPr>
            <p:cNvSpPr/>
            <p:nvPr/>
          </p:nvSpPr>
          <p:spPr>
            <a:xfrm>
              <a:off x="52125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6" name="Vrije vorm: vorm 215">
              <a:extLst>
                <a:ext uri="{FF2B5EF4-FFF2-40B4-BE49-F238E27FC236}">
                  <a16:creationId xmlns:a16="http://schemas.microsoft.com/office/drawing/2014/main" id="{1F0A4721-57CA-407A-86AD-742855631F0A}"/>
                </a:ext>
              </a:extLst>
            </p:cNvPr>
            <p:cNvSpPr/>
            <p:nvPr/>
          </p:nvSpPr>
          <p:spPr>
            <a:xfrm>
              <a:off x="52125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7" name="Vrije vorm: vorm 216">
              <a:extLst>
                <a:ext uri="{FF2B5EF4-FFF2-40B4-BE49-F238E27FC236}">
                  <a16:creationId xmlns:a16="http://schemas.microsoft.com/office/drawing/2014/main" id="{2EE89D6D-CABF-435D-9317-40DA8ED7ABC1}"/>
                </a:ext>
              </a:extLst>
            </p:cNvPr>
            <p:cNvSpPr/>
            <p:nvPr/>
          </p:nvSpPr>
          <p:spPr>
            <a:xfrm>
              <a:off x="52125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8" name="Vrije vorm: vorm 217">
              <a:extLst>
                <a:ext uri="{FF2B5EF4-FFF2-40B4-BE49-F238E27FC236}">
                  <a16:creationId xmlns:a16="http://schemas.microsoft.com/office/drawing/2014/main" id="{0BF7581F-74B7-4E19-A9F4-CC02C34CC7E9}"/>
                </a:ext>
              </a:extLst>
            </p:cNvPr>
            <p:cNvSpPr/>
            <p:nvPr/>
          </p:nvSpPr>
          <p:spPr>
            <a:xfrm>
              <a:off x="66032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9" name="Vrije vorm: vorm 218">
              <a:extLst>
                <a:ext uri="{FF2B5EF4-FFF2-40B4-BE49-F238E27FC236}">
                  <a16:creationId xmlns:a16="http://schemas.microsoft.com/office/drawing/2014/main" id="{B1AD4A4A-49D0-46BF-849A-1A6A3CC392CB}"/>
                </a:ext>
              </a:extLst>
            </p:cNvPr>
            <p:cNvSpPr/>
            <p:nvPr/>
          </p:nvSpPr>
          <p:spPr>
            <a:xfrm>
              <a:off x="66032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0" name="Vrije vorm: vorm 219">
              <a:extLst>
                <a:ext uri="{FF2B5EF4-FFF2-40B4-BE49-F238E27FC236}">
                  <a16:creationId xmlns:a16="http://schemas.microsoft.com/office/drawing/2014/main" id="{3A42FA4A-7FE0-4704-BDB8-238F187C36D0}"/>
                </a:ext>
              </a:extLst>
            </p:cNvPr>
            <p:cNvSpPr/>
            <p:nvPr/>
          </p:nvSpPr>
          <p:spPr>
            <a:xfrm>
              <a:off x="66032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1" name="Vrije vorm: vorm 220">
              <a:extLst>
                <a:ext uri="{FF2B5EF4-FFF2-40B4-BE49-F238E27FC236}">
                  <a16:creationId xmlns:a16="http://schemas.microsoft.com/office/drawing/2014/main" id="{E662FE9A-2DE4-4F36-A35D-992FE01D24E7}"/>
                </a:ext>
              </a:extLst>
            </p:cNvPr>
            <p:cNvSpPr/>
            <p:nvPr/>
          </p:nvSpPr>
          <p:spPr>
            <a:xfrm>
              <a:off x="66032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2" name="Vrije vorm: vorm 221">
              <a:extLst>
                <a:ext uri="{FF2B5EF4-FFF2-40B4-BE49-F238E27FC236}">
                  <a16:creationId xmlns:a16="http://schemas.microsoft.com/office/drawing/2014/main" id="{B150B04B-342B-4377-AEBB-B317ED4AC32D}"/>
                </a:ext>
              </a:extLst>
            </p:cNvPr>
            <p:cNvSpPr/>
            <p:nvPr/>
          </p:nvSpPr>
          <p:spPr>
            <a:xfrm>
              <a:off x="66032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3" name="Vrije vorm: vorm 222">
              <a:extLst>
                <a:ext uri="{FF2B5EF4-FFF2-40B4-BE49-F238E27FC236}">
                  <a16:creationId xmlns:a16="http://schemas.microsoft.com/office/drawing/2014/main" id="{921631A7-1936-4C30-8858-C3D6A4B3BB6C}"/>
                </a:ext>
              </a:extLst>
            </p:cNvPr>
            <p:cNvSpPr/>
            <p:nvPr/>
          </p:nvSpPr>
          <p:spPr>
            <a:xfrm>
              <a:off x="66032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4" name="Vrije vorm: vorm 223">
              <a:extLst>
                <a:ext uri="{FF2B5EF4-FFF2-40B4-BE49-F238E27FC236}">
                  <a16:creationId xmlns:a16="http://schemas.microsoft.com/office/drawing/2014/main" id="{12262A95-CB74-4F15-817D-705EBA84AA77}"/>
                </a:ext>
              </a:extLst>
            </p:cNvPr>
            <p:cNvSpPr/>
            <p:nvPr/>
          </p:nvSpPr>
          <p:spPr>
            <a:xfrm>
              <a:off x="66032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5" name="Vrije vorm: vorm 224">
              <a:extLst>
                <a:ext uri="{FF2B5EF4-FFF2-40B4-BE49-F238E27FC236}">
                  <a16:creationId xmlns:a16="http://schemas.microsoft.com/office/drawing/2014/main" id="{14EF9739-70DA-4D80-86B2-F24D073F288F}"/>
                </a:ext>
              </a:extLst>
            </p:cNvPr>
            <p:cNvSpPr/>
            <p:nvPr/>
          </p:nvSpPr>
          <p:spPr>
            <a:xfrm>
              <a:off x="66032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6" name="Vrije vorm: vorm 225">
              <a:extLst>
                <a:ext uri="{FF2B5EF4-FFF2-40B4-BE49-F238E27FC236}">
                  <a16:creationId xmlns:a16="http://schemas.microsoft.com/office/drawing/2014/main" id="{A33150B7-CDF3-4E5B-84E9-D946405BCB90}"/>
                </a:ext>
              </a:extLst>
            </p:cNvPr>
            <p:cNvSpPr/>
            <p:nvPr/>
          </p:nvSpPr>
          <p:spPr>
            <a:xfrm>
              <a:off x="66032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7" name="Vrije vorm: vorm 226">
              <a:extLst>
                <a:ext uri="{FF2B5EF4-FFF2-40B4-BE49-F238E27FC236}">
                  <a16:creationId xmlns:a16="http://schemas.microsoft.com/office/drawing/2014/main" id="{31037E07-93C3-45D7-9A6B-EB47AFDD527D}"/>
                </a:ext>
              </a:extLst>
            </p:cNvPr>
            <p:cNvSpPr/>
            <p:nvPr/>
          </p:nvSpPr>
          <p:spPr>
            <a:xfrm>
              <a:off x="66032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8" name="Vrije vorm: vorm 227">
              <a:extLst>
                <a:ext uri="{FF2B5EF4-FFF2-40B4-BE49-F238E27FC236}">
                  <a16:creationId xmlns:a16="http://schemas.microsoft.com/office/drawing/2014/main" id="{1B0B00C7-EB32-4F07-814B-4CE22FF3F070}"/>
                </a:ext>
              </a:extLst>
            </p:cNvPr>
            <p:cNvSpPr/>
            <p:nvPr/>
          </p:nvSpPr>
          <p:spPr>
            <a:xfrm>
              <a:off x="66032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9" name="Vrije vorm: vorm 228">
              <a:extLst>
                <a:ext uri="{FF2B5EF4-FFF2-40B4-BE49-F238E27FC236}">
                  <a16:creationId xmlns:a16="http://schemas.microsoft.com/office/drawing/2014/main" id="{A2EBA371-9949-4EAF-A654-5DBDF963E9E5}"/>
                </a:ext>
              </a:extLst>
            </p:cNvPr>
            <p:cNvSpPr/>
            <p:nvPr/>
          </p:nvSpPr>
          <p:spPr>
            <a:xfrm>
              <a:off x="66032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0" name="Vrije vorm: vorm 229">
              <a:extLst>
                <a:ext uri="{FF2B5EF4-FFF2-40B4-BE49-F238E27FC236}">
                  <a16:creationId xmlns:a16="http://schemas.microsoft.com/office/drawing/2014/main" id="{1D4F4521-E59C-409B-BE0E-C9D5AEDC2A8F}"/>
                </a:ext>
              </a:extLst>
            </p:cNvPr>
            <p:cNvSpPr/>
            <p:nvPr/>
          </p:nvSpPr>
          <p:spPr>
            <a:xfrm>
              <a:off x="79938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1" name="Vrije vorm: vorm 230">
              <a:extLst>
                <a:ext uri="{FF2B5EF4-FFF2-40B4-BE49-F238E27FC236}">
                  <a16:creationId xmlns:a16="http://schemas.microsoft.com/office/drawing/2014/main" id="{FFE49938-73CD-4832-8C49-3D82E7F6ED56}"/>
                </a:ext>
              </a:extLst>
            </p:cNvPr>
            <p:cNvSpPr/>
            <p:nvPr/>
          </p:nvSpPr>
          <p:spPr>
            <a:xfrm>
              <a:off x="79938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2" name="Vrije vorm: vorm 231">
              <a:extLst>
                <a:ext uri="{FF2B5EF4-FFF2-40B4-BE49-F238E27FC236}">
                  <a16:creationId xmlns:a16="http://schemas.microsoft.com/office/drawing/2014/main" id="{0F486BF9-F68A-49D5-906C-5568892D0886}"/>
                </a:ext>
              </a:extLst>
            </p:cNvPr>
            <p:cNvSpPr/>
            <p:nvPr/>
          </p:nvSpPr>
          <p:spPr>
            <a:xfrm>
              <a:off x="79938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3" name="Vrije vorm: vorm 232">
              <a:extLst>
                <a:ext uri="{FF2B5EF4-FFF2-40B4-BE49-F238E27FC236}">
                  <a16:creationId xmlns:a16="http://schemas.microsoft.com/office/drawing/2014/main" id="{2AFA228E-9C1A-4808-B110-207F17359D21}"/>
                </a:ext>
              </a:extLst>
            </p:cNvPr>
            <p:cNvSpPr/>
            <p:nvPr/>
          </p:nvSpPr>
          <p:spPr>
            <a:xfrm>
              <a:off x="79938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4" name="Vrije vorm: vorm 233">
              <a:extLst>
                <a:ext uri="{FF2B5EF4-FFF2-40B4-BE49-F238E27FC236}">
                  <a16:creationId xmlns:a16="http://schemas.microsoft.com/office/drawing/2014/main" id="{30436F4A-77D5-45D6-ABF3-465239315E63}"/>
                </a:ext>
              </a:extLst>
            </p:cNvPr>
            <p:cNvSpPr/>
            <p:nvPr/>
          </p:nvSpPr>
          <p:spPr>
            <a:xfrm>
              <a:off x="79938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5" name="Vrije vorm: vorm 234">
              <a:extLst>
                <a:ext uri="{FF2B5EF4-FFF2-40B4-BE49-F238E27FC236}">
                  <a16:creationId xmlns:a16="http://schemas.microsoft.com/office/drawing/2014/main" id="{6A3EC34F-07B3-4782-BF8D-19004113AB70}"/>
                </a:ext>
              </a:extLst>
            </p:cNvPr>
            <p:cNvSpPr/>
            <p:nvPr/>
          </p:nvSpPr>
          <p:spPr>
            <a:xfrm>
              <a:off x="79938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6" name="Vrije vorm: vorm 235">
              <a:extLst>
                <a:ext uri="{FF2B5EF4-FFF2-40B4-BE49-F238E27FC236}">
                  <a16:creationId xmlns:a16="http://schemas.microsoft.com/office/drawing/2014/main" id="{D4290E9C-DF79-4EE5-AEAC-AAF203C6B663}"/>
                </a:ext>
              </a:extLst>
            </p:cNvPr>
            <p:cNvSpPr/>
            <p:nvPr/>
          </p:nvSpPr>
          <p:spPr>
            <a:xfrm>
              <a:off x="79938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7" name="Vrije vorm: vorm 236">
              <a:extLst>
                <a:ext uri="{FF2B5EF4-FFF2-40B4-BE49-F238E27FC236}">
                  <a16:creationId xmlns:a16="http://schemas.microsoft.com/office/drawing/2014/main" id="{8F41F57B-9C00-47EA-9E23-DE35868286B5}"/>
                </a:ext>
              </a:extLst>
            </p:cNvPr>
            <p:cNvSpPr/>
            <p:nvPr/>
          </p:nvSpPr>
          <p:spPr>
            <a:xfrm>
              <a:off x="79938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8" name="Vrije vorm: vorm 237">
              <a:extLst>
                <a:ext uri="{FF2B5EF4-FFF2-40B4-BE49-F238E27FC236}">
                  <a16:creationId xmlns:a16="http://schemas.microsoft.com/office/drawing/2014/main" id="{9BC7717F-A995-417E-A827-2A3ADD92EEF9}"/>
                </a:ext>
              </a:extLst>
            </p:cNvPr>
            <p:cNvSpPr/>
            <p:nvPr/>
          </p:nvSpPr>
          <p:spPr>
            <a:xfrm>
              <a:off x="79938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9" name="Vrije vorm: vorm 238">
              <a:extLst>
                <a:ext uri="{FF2B5EF4-FFF2-40B4-BE49-F238E27FC236}">
                  <a16:creationId xmlns:a16="http://schemas.microsoft.com/office/drawing/2014/main" id="{5B5D8E0C-EC79-4F1F-9744-A5BA8291FF69}"/>
                </a:ext>
              </a:extLst>
            </p:cNvPr>
            <p:cNvSpPr/>
            <p:nvPr/>
          </p:nvSpPr>
          <p:spPr>
            <a:xfrm>
              <a:off x="79938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0" name="Vrije vorm: vorm 239">
              <a:extLst>
                <a:ext uri="{FF2B5EF4-FFF2-40B4-BE49-F238E27FC236}">
                  <a16:creationId xmlns:a16="http://schemas.microsoft.com/office/drawing/2014/main" id="{8162E9CB-F784-4F64-9770-F42016C04329}"/>
                </a:ext>
              </a:extLst>
            </p:cNvPr>
            <p:cNvSpPr/>
            <p:nvPr/>
          </p:nvSpPr>
          <p:spPr>
            <a:xfrm>
              <a:off x="79938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1" name="Vrije vorm: vorm 240">
              <a:extLst>
                <a:ext uri="{FF2B5EF4-FFF2-40B4-BE49-F238E27FC236}">
                  <a16:creationId xmlns:a16="http://schemas.microsoft.com/office/drawing/2014/main" id="{7A17B65B-88AE-40C2-ACA8-B2FE38B0839B}"/>
                </a:ext>
              </a:extLst>
            </p:cNvPr>
            <p:cNvSpPr/>
            <p:nvPr/>
          </p:nvSpPr>
          <p:spPr>
            <a:xfrm>
              <a:off x="79938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2" name="Vrije vorm: vorm 241">
              <a:extLst>
                <a:ext uri="{FF2B5EF4-FFF2-40B4-BE49-F238E27FC236}">
                  <a16:creationId xmlns:a16="http://schemas.microsoft.com/office/drawing/2014/main" id="{0D175333-BA59-43F8-A2B5-64FC41B9D237}"/>
                </a:ext>
              </a:extLst>
            </p:cNvPr>
            <p:cNvSpPr/>
            <p:nvPr/>
          </p:nvSpPr>
          <p:spPr>
            <a:xfrm>
              <a:off x="93845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3" name="Vrije vorm: vorm 242">
              <a:extLst>
                <a:ext uri="{FF2B5EF4-FFF2-40B4-BE49-F238E27FC236}">
                  <a16:creationId xmlns:a16="http://schemas.microsoft.com/office/drawing/2014/main" id="{199281A4-F139-4CB2-A7C8-8DB737FC596A}"/>
                </a:ext>
              </a:extLst>
            </p:cNvPr>
            <p:cNvSpPr/>
            <p:nvPr/>
          </p:nvSpPr>
          <p:spPr>
            <a:xfrm>
              <a:off x="93845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4" name="Vrije vorm: vorm 243">
              <a:extLst>
                <a:ext uri="{FF2B5EF4-FFF2-40B4-BE49-F238E27FC236}">
                  <a16:creationId xmlns:a16="http://schemas.microsoft.com/office/drawing/2014/main" id="{BEB2514B-CA36-4E88-88CB-EE2F29C56450}"/>
                </a:ext>
              </a:extLst>
            </p:cNvPr>
            <p:cNvSpPr/>
            <p:nvPr/>
          </p:nvSpPr>
          <p:spPr>
            <a:xfrm>
              <a:off x="93845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5" name="Vrije vorm: vorm 244">
              <a:extLst>
                <a:ext uri="{FF2B5EF4-FFF2-40B4-BE49-F238E27FC236}">
                  <a16:creationId xmlns:a16="http://schemas.microsoft.com/office/drawing/2014/main" id="{54F13D69-07CF-44C5-9505-0A59A32116BC}"/>
                </a:ext>
              </a:extLst>
            </p:cNvPr>
            <p:cNvSpPr/>
            <p:nvPr/>
          </p:nvSpPr>
          <p:spPr>
            <a:xfrm>
              <a:off x="93845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6" name="Vrije vorm: vorm 245">
              <a:extLst>
                <a:ext uri="{FF2B5EF4-FFF2-40B4-BE49-F238E27FC236}">
                  <a16:creationId xmlns:a16="http://schemas.microsoft.com/office/drawing/2014/main" id="{3C7CD5EC-B6DF-4DDA-8683-B42999021E21}"/>
                </a:ext>
              </a:extLst>
            </p:cNvPr>
            <p:cNvSpPr/>
            <p:nvPr/>
          </p:nvSpPr>
          <p:spPr>
            <a:xfrm>
              <a:off x="93845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7" name="Vrije vorm: vorm 246">
              <a:extLst>
                <a:ext uri="{FF2B5EF4-FFF2-40B4-BE49-F238E27FC236}">
                  <a16:creationId xmlns:a16="http://schemas.microsoft.com/office/drawing/2014/main" id="{8D9AD9E3-E25A-4320-9EF4-344AAAD0E122}"/>
                </a:ext>
              </a:extLst>
            </p:cNvPr>
            <p:cNvSpPr/>
            <p:nvPr/>
          </p:nvSpPr>
          <p:spPr>
            <a:xfrm>
              <a:off x="93845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8" name="Vrije vorm: vorm 247">
              <a:extLst>
                <a:ext uri="{FF2B5EF4-FFF2-40B4-BE49-F238E27FC236}">
                  <a16:creationId xmlns:a16="http://schemas.microsoft.com/office/drawing/2014/main" id="{1724857A-B13B-453C-85DB-A187E4C0C014}"/>
                </a:ext>
              </a:extLst>
            </p:cNvPr>
            <p:cNvSpPr/>
            <p:nvPr/>
          </p:nvSpPr>
          <p:spPr>
            <a:xfrm>
              <a:off x="93845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9" name="Vrije vorm: vorm 248">
              <a:extLst>
                <a:ext uri="{FF2B5EF4-FFF2-40B4-BE49-F238E27FC236}">
                  <a16:creationId xmlns:a16="http://schemas.microsoft.com/office/drawing/2014/main" id="{88DD47F0-CFB3-481A-985A-4FE1623C30C9}"/>
                </a:ext>
              </a:extLst>
            </p:cNvPr>
            <p:cNvSpPr/>
            <p:nvPr/>
          </p:nvSpPr>
          <p:spPr>
            <a:xfrm>
              <a:off x="93845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0" name="Vrije vorm: vorm 249">
              <a:extLst>
                <a:ext uri="{FF2B5EF4-FFF2-40B4-BE49-F238E27FC236}">
                  <a16:creationId xmlns:a16="http://schemas.microsoft.com/office/drawing/2014/main" id="{2589F8E3-DF89-4FFF-B019-29AFAAED92FB}"/>
                </a:ext>
              </a:extLst>
            </p:cNvPr>
            <p:cNvSpPr/>
            <p:nvPr/>
          </p:nvSpPr>
          <p:spPr>
            <a:xfrm>
              <a:off x="93845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1" name="Vrije vorm: vorm 250">
              <a:extLst>
                <a:ext uri="{FF2B5EF4-FFF2-40B4-BE49-F238E27FC236}">
                  <a16:creationId xmlns:a16="http://schemas.microsoft.com/office/drawing/2014/main" id="{7C4DA9BE-7C7B-43EB-853D-099B25532167}"/>
                </a:ext>
              </a:extLst>
            </p:cNvPr>
            <p:cNvSpPr/>
            <p:nvPr/>
          </p:nvSpPr>
          <p:spPr>
            <a:xfrm>
              <a:off x="93845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2" name="Vrije vorm: vorm 251">
              <a:extLst>
                <a:ext uri="{FF2B5EF4-FFF2-40B4-BE49-F238E27FC236}">
                  <a16:creationId xmlns:a16="http://schemas.microsoft.com/office/drawing/2014/main" id="{226C6566-A96D-4E30-B19E-E8B572A972A6}"/>
                </a:ext>
              </a:extLst>
            </p:cNvPr>
            <p:cNvSpPr/>
            <p:nvPr/>
          </p:nvSpPr>
          <p:spPr>
            <a:xfrm>
              <a:off x="93845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3" name="Vrije vorm: vorm 252">
              <a:extLst>
                <a:ext uri="{FF2B5EF4-FFF2-40B4-BE49-F238E27FC236}">
                  <a16:creationId xmlns:a16="http://schemas.microsoft.com/office/drawing/2014/main" id="{E245DFD3-9BBD-4F1A-B544-12271DE877B2}"/>
                </a:ext>
              </a:extLst>
            </p:cNvPr>
            <p:cNvSpPr/>
            <p:nvPr/>
          </p:nvSpPr>
          <p:spPr>
            <a:xfrm>
              <a:off x="93845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4" name="Vrije vorm: vorm 253">
              <a:extLst>
                <a:ext uri="{FF2B5EF4-FFF2-40B4-BE49-F238E27FC236}">
                  <a16:creationId xmlns:a16="http://schemas.microsoft.com/office/drawing/2014/main" id="{D95161EA-24AD-48DD-9372-44675E835550}"/>
                </a:ext>
              </a:extLst>
            </p:cNvPr>
            <p:cNvSpPr/>
            <p:nvPr/>
          </p:nvSpPr>
          <p:spPr>
            <a:xfrm>
              <a:off x="107751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5" name="Vrije vorm: vorm 254">
              <a:extLst>
                <a:ext uri="{FF2B5EF4-FFF2-40B4-BE49-F238E27FC236}">
                  <a16:creationId xmlns:a16="http://schemas.microsoft.com/office/drawing/2014/main" id="{CBD13926-04E9-4D88-ADCA-9BF422736EDC}"/>
                </a:ext>
              </a:extLst>
            </p:cNvPr>
            <p:cNvSpPr/>
            <p:nvPr/>
          </p:nvSpPr>
          <p:spPr>
            <a:xfrm>
              <a:off x="107751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6" name="Vrije vorm: vorm 255">
              <a:extLst>
                <a:ext uri="{FF2B5EF4-FFF2-40B4-BE49-F238E27FC236}">
                  <a16:creationId xmlns:a16="http://schemas.microsoft.com/office/drawing/2014/main" id="{ACB3FA1F-1790-496B-8A86-FD44BEA13282}"/>
                </a:ext>
              </a:extLst>
            </p:cNvPr>
            <p:cNvSpPr/>
            <p:nvPr/>
          </p:nvSpPr>
          <p:spPr>
            <a:xfrm>
              <a:off x="107751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7" name="Vrije vorm: vorm 256">
              <a:extLst>
                <a:ext uri="{FF2B5EF4-FFF2-40B4-BE49-F238E27FC236}">
                  <a16:creationId xmlns:a16="http://schemas.microsoft.com/office/drawing/2014/main" id="{CD8765C5-2D15-4B70-816C-2DF9D4A26093}"/>
                </a:ext>
              </a:extLst>
            </p:cNvPr>
            <p:cNvSpPr/>
            <p:nvPr/>
          </p:nvSpPr>
          <p:spPr>
            <a:xfrm>
              <a:off x="107751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8" name="Vrije vorm: vorm 257">
              <a:extLst>
                <a:ext uri="{FF2B5EF4-FFF2-40B4-BE49-F238E27FC236}">
                  <a16:creationId xmlns:a16="http://schemas.microsoft.com/office/drawing/2014/main" id="{7CFA7C81-72EF-442D-92CC-CDDFFE8648DA}"/>
                </a:ext>
              </a:extLst>
            </p:cNvPr>
            <p:cNvSpPr/>
            <p:nvPr/>
          </p:nvSpPr>
          <p:spPr>
            <a:xfrm>
              <a:off x="107751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9" name="Vrije vorm: vorm 258">
              <a:extLst>
                <a:ext uri="{FF2B5EF4-FFF2-40B4-BE49-F238E27FC236}">
                  <a16:creationId xmlns:a16="http://schemas.microsoft.com/office/drawing/2014/main" id="{33985638-E02B-47C8-A837-C5F8BDDBDCBD}"/>
                </a:ext>
              </a:extLst>
            </p:cNvPr>
            <p:cNvSpPr/>
            <p:nvPr/>
          </p:nvSpPr>
          <p:spPr>
            <a:xfrm>
              <a:off x="107751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0" name="Vrije vorm: vorm 259">
              <a:extLst>
                <a:ext uri="{FF2B5EF4-FFF2-40B4-BE49-F238E27FC236}">
                  <a16:creationId xmlns:a16="http://schemas.microsoft.com/office/drawing/2014/main" id="{748E75A6-EBE4-4D24-B51D-D8F61A8BC03F}"/>
                </a:ext>
              </a:extLst>
            </p:cNvPr>
            <p:cNvSpPr/>
            <p:nvPr/>
          </p:nvSpPr>
          <p:spPr>
            <a:xfrm>
              <a:off x="107751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1" name="Vrije vorm: vorm 260">
              <a:extLst>
                <a:ext uri="{FF2B5EF4-FFF2-40B4-BE49-F238E27FC236}">
                  <a16:creationId xmlns:a16="http://schemas.microsoft.com/office/drawing/2014/main" id="{6B00294F-4A25-4D23-94E1-6F0E33598E5A}"/>
                </a:ext>
              </a:extLst>
            </p:cNvPr>
            <p:cNvSpPr/>
            <p:nvPr/>
          </p:nvSpPr>
          <p:spPr>
            <a:xfrm>
              <a:off x="107751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2" name="Vrije vorm: vorm 261">
              <a:extLst>
                <a:ext uri="{FF2B5EF4-FFF2-40B4-BE49-F238E27FC236}">
                  <a16:creationId xmlns:a16="http://schemas.microsoft.com/office/drawing/2014/main" id="{94ED50B9-8C05-4F65-97B1-35B065E70EAB}"/>
                </a:ext>
              </a:extLst>
            </p:cNvPr>
            <p:cNvSpPr/>
            <p:nvPr/>
          </p:nvSpPr>
          <p:spPr>
            <a:xfrm>
              <a:off x="107751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3" name="Vrije vorm: vorm 262">
              <a:extLst>
                <a:ext uri="{FF2B5EF4-FFF2-40B4-BE49-F238E27FC236}">
                  <a16:creationId xmlns:a16="http://schemas.microsoft.com/office/drawing/2014/main" id="{EF0CC7DB-9979-4E90-8835-AA3B0EFDCBDD}"/>
                </a:ext>
              </a:extLst>
            </p:cNvPr>
            <p:cNvSpPr/>
            <p:nvPr/>
          </p:nvSpPr>
          <p:spPr>
            <a:xfrm>
              <a:off x="107751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4" name="Vrije vorm: vorm 263">
              <a:extLst>
                <a:ext uri="{FF2B5EF4-FFF2-40B4-BE49-F238E27FC236}">
                  <a16:creationId xmlns:a16="http://schemas.microsoft.com/office/drawing/2014/main" id="{6015355D-33D2-4E1D-8918-20E789D59A68}"/>
                </a:ext>
              </a:extLst>
            </p:cNvPr>
            <p:cNvSpPr/>
            <p:nvPr/>
          </p:nvSpPr>
          <p:spPr>
            <a:xfrm>
              <a:off x="107751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5" name="Vrije vorm: vorm 264">
              <a:extLst>
                <a:ext uri="{FF2B5EF4-FFF2-40B4-BE49-F238E27FC236}">
                  <a16:creationId xmlns:a16="http://schemas.microsoft.com/office/drawing/2014/main" id="{F01E6A87-05F9-438A-9FAA-A803531B4491}"/>
                </a:ext>
              </a:extLst>
            </p:cNvPr>
            <p:cNvSpPr/>
            <p:nvPr/>
          </p:nvSpPr>
          <p:spPr>
            <a:xfrm>
              <a:off x="107751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6" name="Vrije vorm: vorm 265">
              <a:extLst>
                <a:ext uri="{FF2B5EF4-FFF2-40B4-BE49-F238E27FC236}">
                  <a16:creationId xmlns:a16="http://schemas.microsoft.com/office/drawing/2014/main" id="{22AB7446-72D9-4C7B-85F8-1DC005F3C428}"/>
                </a:ext>
              </a:extLst>
            </p:cNvPr>
            <p:cNvSpPr/>
            <p:nvPr/>
          </p:nvSpPr>
          <p:spPr>
            <a:xfrm>
              <a:off x="121658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7" name="Vrije vorm: vorm 266">
              <a:extLst>
                <a:ext uri="{FF2B5EF4-FFF2-40B4-BE49-F238E27FC236}">
                  <a16:creationId xmlns:a16="http://schemas.microsoft.com/office/drawing/2014/main" id="{E9F73508-DB02-48FC-AB7A-3F0588C03F3A}"/>
                </a:ext>
              </a:extLst>
            </p:cNvPr>
            <p:cNvSpPr/>
            <p:nvPr/>
          </p:nvSpPr>
          <p:spPr>
            <a:xfrm>
              <a:off x="121658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8" name="Vrije vorm: vorm 267">
              <a:extLst>
                <a:ext uri="{FF2B5EF4-FFF2-40B4-BE49-F238E27FC236}">
                  <a16:creationId xmlns:a16="http://schemas.microsoft.com/office/drawing/2014/main" id="{7B0E439F-9C0F-439A-A3DF-549D2934FD37}"/>
                </a:ext>
              </a:extLst>
            </p:cNvPr>
            <p:cNvSpPr/>
            <p:nvPr/>
          </p:nvSpPr>
          <p:spPr>
            <a:xfrm>
              <a:off x="121658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9" name="Vrije vorm: vorm 268">
              <a:extLst>
                <a:ext uri="{FF2B5EF4-FFF2-40B4-BE49-F238E27FC236}">
                  <a16:creationId xmlns:a16="http://schemas.microsoft.com/office/drawing/2014/main" id="{080BDC9C-CAAF-419E-A180-50937D37C30B}"/>
                </a:ext>
              </a:extLst>
            </p:cNvPr>
            <p:cNvSpPr/>
            <p:nvPr/>
          </p:nvSpPr>
          <p:spPr>
            <a:xfrm>
              <a:off x="121658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0" name="Vrije vorm: vorm 269">
              <a:extLst>
                <a:ext uri="{FF2B5EF4-FFF2-40B4-BE49-F238E27FC236}">
                  <a16:creationId xmlns:a16="http://schemas.microsoft.com/office/drawing/2014/main" id="{614D0A52-7F45-45F6-91A1-2D61A3506347}"/>
                </a:ext>
              </a:extLst>
            </p:cNvPr>
            <p:cNvSpPr/>
            <p:nvPr/>
          </p:nvSpPr>
          <p:spPr>
            <a:xfrm>
              <a:off x="121658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1" name="Vrije vorm: vorm 270">
              <a:extLst>
                <a:ext uri="{FF2B5EF4-FFF2-40B4-BE49-F238E27FC236}">
                  <a16:creationId xmlns:a16="http://schemas.microsoft.com/office/drawing/2014/main" id="{D22BC105-797F-425A-9CAF-2622037CD94E}"/>
                </a:ext>
              </a:extLst>
            </p:cNvPr>
            <p:cNvSpPr/>
            <p:nvPr/>
          </p:nvSpPr>
          <p:spPr>
            <a:xfrm>
              <a:off x="121658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2" name="Vrije vorm: vorm 271">
              <a:extLst>
                <a:ext uri="{FF2B5EF4-FFF2-40B4-BE49-F238E27FC236}">
                  <a16:creationId xmlns:a16="http://schemas.microsoft.com/office/drawing/2014/main" id="{1804B6FC-AD3C-433B-ABFC-122C7F1A50B1}"/>
                </a:ext>
              </a:extLst>
            </p:cNvPr>
            <p:cNvSpPr/>
            <p:nvPr/>
          </p:nvSpPr>
          <p:spPr>
            <a:xfrm>
              <a:off x="121658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3" name="Vrije vorm: vorm 272">
              <a:extLst>
                <a:ext uri="{FF2B5EF4-FFF2-40B4-BE49-F238E27FC236}">
                  <a16:creationId xmlns:a16="http://schemas.microsoft.com/office/drawing/2014/main" id="{87910B5A-D3F0-400D-8C8F-B197C2E0315B}"/>
                </a:ext>
              </a:extLst>
            </p:cNvPr>
            <p:cNvSpPr/>
            <p:nvPr/>
          </p:nvSpPr>
          <p:spPr>
            <a:xfrm>
              <a:off x="121658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4" name="Vrije vorm: vorm 273">
              <a:extLst>
                <a:ext uri="{FF2B5EF4-FFF2-40B4-BE49-F238E27FC236}">
                  <a16:creationId xmlns:a16="http://schemas.microsoft.com/office/drawing/2014/main" id="{11C2B0BB-92CF-4850-AC2A-DAD9F53565B0}"/>
                </a:ext>
              </a:extLst>
            </p:cNvPr>
            <p:cNvSpPr/>
            <p:nvPr/>
          </p:nvSpPr>
          <p:spPr>
            <a:xfrm>
              <a:off x="121658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5" name="Vrije vorm: vorm 274">
              <a:extLst>
                <a:ext uri="{FF2B5EF4-FFF2-40B4-BE49-F238E27FC236}">
                  <a16:creationId xmlns:a16="http://schemas.microsoft.com/office/drawing/2014/main" id="{D95FEFB3-6BBF-4F88-AEC1-2C039BF40197}"/>
                </a:ext>
              </a:extLst>
            </p:cNvPr>
            <p:cNvSpPr/>
            <p:nvPr/>
          </p:nvSpPr>
          <p:spPr>
            <a:xfrm>
              <a:off x="121658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6" name="Vrije vorm: vorm 275">
              <a:extLst>
                <a:ext uri="{FF2B5EF4-FFF2-40B4-BE49-F238E27FC236}">
                  <a16:creationId xmlns:a16="http://schemas.microsoft.com/office/drawing/2014/main" id="{8B5243DF-2F27-4383-B5B1-AC6B3AEE3D8D}"/>
                </a:ext>
              </a:extLst>
            </p:cNvPr>
            <p:cNvSpPr/>
            <p:nvPr/>
          </p:nvSpPr>
          <p:spPr>
            <a:xfrm>
              <a:off x="121658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7" name="Vrije vorm: vorm 276">
              <a:extLst>
                <a:ext uri="{FF2B5EF4-FFF2-40B4-BE49-F238E27FC236}">
                  <a16:creationId xmlns:a16="http://schemas.microsoft.com/office/drawing/2014/main" id="{548C792A-C349-49EA-A56D-5FD40D9BDA4B}"/>
                </a:ext>
              </a:extLst>
            </p:cNvPr>
            <p:cNvSpPr/>
            <p:nvPr/>
          </p:nvSpPr>
          <p:spPr>
            <a:xfrm>
              <a:off x="121658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8" name="Vrije vorm: vorm 277">
              <a:extLst>
                <a:ext uri="{FF2B5EF4-FFF2-40B4-BE49-F238E27FC236}">
                  <a16:creationId xmlns:a16="http://schemas.microsoft.com/office/drawing/2014/main" id="{A879EFCB-22CB-4E1F-ADFB-B60FAB9EE839}"/>
                </a:ext>
              </a:extLst>
            </p:cNvPr>
            <p:cNvSpPr/>
            <p:nvPr/>
          </p:nvSpPr>
          <p:spPr>
            <a:xfrm>
              <a:off x="135564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9" name="Vrije vorm: vorm 278">
              <a:extLst>
                <a:ext uri="{FF2B5EF4-FFF2-40B4-BE49-F238E27FC236}">
                  <a16:creationId xmlns:a16="http://schemas.microsoft.com/office/drawing/2014/main" id="{DEEEEDD9-0D85-47C2-BCCC-3C4EE2B0E771}"/>
                </a:ext>
              </a:extLst>
            </p:cNvPr>
            <p:cNvSpPr/>
            <p:nvPr/>
          </p:nvSpPr>
          <p:spPr>
            <a:xfrm>
              <a:off x="135564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0" name="Vrije vorm: vorm 279">
              <a:extLst>
                <a:ext uri="{FF2B5EF4-FFF2-40B4-BE49-F238E27FC236}">
                  <a16:creationId xmlns:a16="http://schemas.microsoft.com/office/drawing/2014/main" id="{84DB55BE-4CCF-4D52-9478-755AA7EC98C1}"/>
                </a:ext>
              </a:extLst>
            </p:cNvPr>
            <p:cNvSpPr/>
            <p:nvPr/>
          </p:nvSpPr>
          <p:spPr>
            <a:xfrm>
              <a:off x="135564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1" name="Vrije vorm: vorm 280">
              <a:extLst>
                <a:ext uri="{FF2B5EF4-FFF2-40B4-BE49-F238E27FC236}">
                  <a16:creationId xmlns:a16="http://schemas.microsoft.com/office/drawing/2014/main" id="{AF2D2390-9B86-4896-9EA7-9612FB85711E}"/>
                </a:ext>
              </a:extLst>
            </p:cNvPr>
            <p:cNvSpPr/>
            <p:nvPr/>
          </p:nvSpPr>
          <p:spPr>
            <a:xfrm>
              <a:off x="135564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2" name="Vrije vorm: vorm 281">
              <a:extLst>
                <a:ext uri="{FF2B5EF4-FFF2-40B4-BE49-F238E27FC236}">
                  <a16:creationId xmlns:a16="http://schemas.microsoft.com/office/drawing/2014/main" id="{4C0E7423-BF43-4725-980A-34FA014FA767}"/>
                </a:ext>
              </a:extLst>
            </p:cNvPr>
            <p:cNvSpPr/>
            <p:nvPr/>
          </p:nvSpPr>
          <p:spPr>
            <a:xfrm>
              <a:off x="135564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3" name="Vrije vorm: vorm 282">
              <a:extLst>
                <a:ext uri="{FF2B5EF4-FFF2-40B4-BE49-F238E27FC236}">
                  <a16:creationId xmlns:a16="http://schemas.microsoft.com/office/drawing/2014/main" id="{71966838-9EB8-47F9-AB63-3DAC5496CFFD}"/>
                </a:ext>
              </a:extLst>
            </p:cNvPr>
            <p:cNvSpPr/>
            <p:nvPr/>
          </p:nvSpPr>
          <p:spPr>
            <a:xfrm>
              <a:off x="135564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4" name="Vrije vorm: vorm 283">
              <a:extLst>
                <a:ext uri="{FF2B5EF4-FFF2-40B4-BE49-F238E27FC236}">
                  <a16:creationId xmlns:a16="http://schemas.microsoft.com/office/drawing/2014/main" id="{6AB90869-2B00-4821-B200-44A5D5F5C40E}"/>
                </a:ext>
              </a:extLst>
            </p:cNvPr>
            <p:cNvSpPr/>
            <p:nvPr/>
          </p:nvSpPr>
          <p:spPr>
            <a:xfrm>
              <a:off x="135564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5" name="Vrije vorm: vorm 284">
              <a:extLst>
                <a:ext uri="{FF2B5EF4-FFF2-40B4-BE49-F238E27FC236}">
                  <a16:creationId xmlns:a16="http://schemas.microsoft.com/office/drawing/2014/main" id="{30B4F58A-33DA-46AC-B0C1-520F115FE70D}"/>
                </a:ext>
              </a:extLst>
            </p:cNvPr>
            <p:cNvSpPr/>
            <p:nvPr/>
          </p:nvSpPr>
          <p:spPr>
            <a:xfrm>
              <a:off x="135564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6" name="Vrije vorm: vorm 285">
              <a:extLst>
                <a:ext uri="{FF2B5EF4-FFF2-40B4-BE49-F238E27FC236}">
                  <a16:creationId xmlns:a16="http://schemas.microsoft.com/office/drawing/2014/main" id="{88A4FB4B-8224-44D2-A337-154B8A71A1E5}"/>
                </a:ext>
              </a:extLst>
            </p:cNvPr>
            <p:cNvSpPr/>
            <p:nvPr/>
          </p:nvSpPr>
          <p:spPr>
            <a:xfrm>
              <a:off x="135564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7" name="Vrije vorm: vorm 286">
              <a:extLst>
                <a:ext uri="{FF2B5EF4-FFF2-40B4-BE49-F238E27FC236}">
                  <a16:creationId xmlns:a16="http://schemas.microsoft.com/office/drawing/2014/main" id="{04172D06-37CB-4AD6-B377-F54981178485}"/>
                </a:ext>
              </a:extLst>
            </p:cNvPr>
            <p:cNvSpPr/>
            <p:nvPr/>
          </p:nvSpPr>
          <p:spPr>
            <a:xfrm>
              <a:off x="135564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8" name="Vrije vorm: vorm 287">
              <a:extLst>
                <a:ext uri="{FF2B5EF4-FFF2-40B4-BE49-F238E27FC236}">
                  <a16:creationId xmlns:a16="http://schemas.microsoft.com/office/drawing/2014/main" id="{CD898590-9A56-48D1-83CE-790914020D3F}"/>
                </a:ext>
              </a:extLst>
            </p:cNvPr>
            <p:cNvSpPr/>
            <p:nvPr/>
          </p:nvSpPr>
          <p:spPr>
            <a:xfrm>
              <a:off x="135564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9" name="Vrije vorm: vorm 288">
              <a:extLst>
                <a:ext uri="{FF2B5EF4-FFF2-40B4-BE49-F238E27FC236}">
                  <a16:creationId xmlns:a16="http://schemas.microsoft.com/office/drawing/2014/main" id="{83B32B6C-144A-4AF2-9C19-F2110782CDC5}"/>
                </a:ext>
              </a:extLst>
            </p:cNvPr>
            <p:cNvSpPr/>
            <p:nvPr/>
          </p:nvSpPr>
          <p:spPr>
            <a:xfrm>
              <a:off x="135564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0" name="Vrije vorm: vorm 289">
              <a:extLst>
                <a:ext uri="{FF2B5EF4-FFF2-40B4-BE49-F238E27FC236}">
                  <a16:creationId xmlns:a16="http://schemas.microsoft.com/office/drawing/2014/main" id="{0949DD4B-4317-4669-BE85-9057F5C61DAC}"/>
                </a:ext>
              </a:extLst>
            </p:cNvPr>
            <p:cNvSpPr/>
            <p:nvPr/>
          </p:nvSpPr>
          <p:spPr>
            <a:xfrm>
              <a:off x="149471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1" name="Vrije vorm: vorm 290">
              <a:extLst>
                <a:ext uri="{FF2B5EF4-FFF2-40B4-BE49-F238E27FC236}">
                  <a16:creationId xmlns:a16="http://schemas.microsoft.com/office/drawing/2014/main" id="{91C36D88-0E9E-4B86-B70B-112F890140AE}"/>
                </a:ext>
              </a:extLst>
            </p:cNvPr>
            <p:cNvSpPr/>
            <p:nvPr/>
          </p:nvSpPr>
          <p:spPr>
            <a:xfrm>
              <a:off x="149471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2" name="Vrije vorm: vorm 291">
              <a:extLst>
                <a:ext uri="{FF2B5EF4-FFF2-40B4-BE49-F238E27FC236}">
                  <a16:creationId xmlns:a16="http://schemas.microsoft.com/office/drawing/2014/main" id="{493A8652-94EC-44F5-8832-0E5B52078664}"/>
                </a:ext>
              </a:extLst>
            </p:cNvPr>
            <p:cNvSpPr/>
            <p:nvPr/>
          </p:nvSpPr>
          <p:spPr>
            <a:xfrm>
              <a:off x="149471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3" name="Vrije vorm: vorm 292">
              <a:extLst>
                <a:ext uri="{FF2B5EF4-FFF2-40B4-BE49-F238E27FC236}">
                  <a16:creationId xmlns:a16="http://schemas.microsoft.com/office/drawing/2014/main" id="{0775AFEE-9B42-4F99-94B5-5967161B6914}"/>
                </a:ext>
              </a:extLst>
            </p:cNvPr>
            <p:cNvSpPr/>
            <p:nvPr/>
          </p:nvSpPr>
          <p:spPr>
            <a:xfrm>
              <a:off x="149471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4" name="Vrije vorm: vorm 293">
              <a:extLst>
                <a:ext uri="{FF2B5EF4-FFF2-40B4-BE49-F238E27FC236}">
                  <a16:creationId xmlns:a16="http://schemas.microsoft.com/office/drawing/2014/main" id="{74130020-E86E-44F2-942D-581737FC0148}"/>
                </a:ext>
              </a:extLst>
            </p:cNvPr>
            <p:cNvSpPr/>
            <p:nvPr/>
          </p:nvSpPr>
          <p:spPr>
            <a:xfrm>
              <a:off x="149471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5" name="Vrije vorm: vorm 294">
              <a:extLst>
                <a:ext uri="{FF2B5EF4-FFF2-40B4-BE49-F238E27FC236}">
                  <a16:creationId xmlns:a16="http://schemas.microsoft.com/office/drawing/2014/main" id="{7CE82AFB-AE7D-49D8-B23D-F0816063C2FF}"/>
                </a:ext>
              </a:extLst>
            </p:cNvPr>
            <p:cNvSpPr/>
            <p:nvPr/>
          </p:nvSpPr>
          <p:spPr>
            <a:xfrm>
              <a:off x="149471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6" name="Vrije vorm: vorm 295">
              <a:extLst>
                <a:ext uri="{FF2B5EF4-FFF2-40B4-BE49-F238E27FC236}">
                  <a16:creationId xmlns:a16="http://schemas.microsoft.com/office/drawing/2014/main" id="{D0DF6A50-1F7E-409C-B554-2D46D99BE9FF}"/>
                </a:ext>
              </a:extLst>
            </p:cNvPr>
            <p:cNvSpPr/>
            <p:nvPr/>
          </p:nvSpPr>
          <p:spPr>
            <a:xfrm>
              <a:off x="149471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7" name="Vrije vorm: vorm 296">
              <a:extLst>
                <a:ext uri="{FF2B5EF4-FFF2-40B4-BE49-F238E27FC236}">
                  <a16:creationId xmlns:a16="http://schemas.microsoft.com/office/drawing/2014/main" id="{27CC0782-9D09-4503-B890-52ADCF1FF117}"/>
                </a:ext>
              </a:extLst>
            </p:cNvPr>
            <p:cNvSpPr/>
            <p:nvPr/>
          </p:nvSpPr>
          <p:spPr>
            <a:xfrm>
              <a:off x="149471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8" name="Vrije vorm: vorm 297">
              <a:extLst>
                <a:ext uri="{FF2B5EF4-FFF2-40B4-BE49-F238E27FC236}">
                  <a16:creationId xmlns:a16="http://schemas.microsoft.com/office/drawing/2014/main" id="{38057788-17E8-4311-B8BA-7B3427BE1535}"/>
                </a:ext>
              </a:extLst>
            </p:cNvPr>
            <p:cNvSpPr/>
            <p:nvPr/>
          </p:nvSpPr>
          <p:spPr>
            <a:xfrm>
              <a:off x="149471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9" name="Vrije vorm: vorm 298">
              <a:extLst>
                <a:ext uri="{FF2B5EF4-FFF2-40B4-BE49-F238E27FC236}">
                  <a16:creationId xmlns:a16="http://schemas.microsoft.com/office/drawing/2014/main" id="{2F09411C-C36C-4181-9924-5337E3B5AADA}"/>
                </a:ext>
              </a:extLst>
            </p:cNvPr>
            <p:cNvSpPr/>
            <p:nvPr/>
          </p:nvSpPr>
          <p:spPr>
            <a:xfrm>
              <a:off x="149471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0" name="Vrije vorm: vorm 299">
              <a:extLst>
                <a:ext uri="{FF2B5EF4-FFF2-40B4-BE49-F238E27FC236}">
                  <a16:creationId xmlns:a16="http://schemas.microsoft.com/office/drawing/2014/main" id="{FF54E9C0-3B3E-40B8-AA75-C9F0CBE9017C}"/>
                </a:ext>
              </a:extLst>
            </p:cNvPr>
            <p:cNvSpPr/>
            <p:nvPr/>
          </p:nvSpPr>
          <p:spPr>
            <a:xfrm>
              <a:off x="149471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1" name="Vrije vorm: vorm 300">
              <a:extLst>
                <a:ext uri="{FF2B5EF4-FFF2-40B4-BE49-F238E27FC236}">
                  <a16:creationId xmlns:a16="http://schemas.microsoft.com/office/drawing/2014/main" id="{4F1990F5-C890-43BE-8EAA-2B4919084C48}"/>
                </a:ext>
              </a:extLst>
            </p:cNvPr>
            <p:cNvSpPr/>
            <p:nvPr/>
          </p:nvSpPr>
          <p:spPr>
            <a:xfrm>
              <a:off x="149471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2" name="Vrije vorm: vorm 301">
              <a:extLst>
                <a:ext uri="{FF2B5EF4-FFF2-40B4-BE49-F238E27FC236}">
                  <a16:creationId xmlns:a16="http://schemas.microsoft.com/office/drawing/2014/main" id="{B0BB263B-B6E9-4194-BC3B-8E01BA8010ED}"/>
                </a:ext>
              </a:extLst>
            </p:cNvPr>
            <p:cNvSpPr/>
            <p:nvPr/>
          </p:nvSpPr>
          <p:spPr>
            <a:xfrm>
              <a:off x="163377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3" name="Vrije vorm: vorm 302">
              <a:extLst>
                <a:ext uri="{FF2B5EF4-FFF2-40B4-BE49-F238E27FC236}">
                  <a16:creationId xmlns:a16="http://schemas.microsoft.com/office/drawing/2014/main" id="{6EB579CC-67F4-4BF2-B7CA-8CF45EFEF164}"/>
                </a:ext>
              </a:extLst>
            </p:cNvPr>
            <p:cNvSpPr/>
            <p:nvPr/>
          </p:nvSpPr>
          <p:spPr>
            <a:xfrm>
              <a:off x="163377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4" name="Vrije vorm: vorm 303">
              <a:extLst>
                <a:ext uri="{FF2B5EF4-FFF2-40B4-BE49-F238E27FC236}">
                  <a16:creationId xmlns:a16="http://schemas.microsoft.com/office/drawing/2014/main" id="{768C3711-5C73-4CAD-A09B-8AD8D504CF6A}"/>
                </a:ext>
              </a:extLst>
            </p:cNvPr>
            <p:cNvSpPr/>
            <p:nvPr/>
          </p:nvSpPr>
          <p:spPr>
            <a:xfrm>
              <a:off x="163377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5" name="Vrije vorm: vorm 304">
              <a:extLst>
                <a:ext uri="{FF2B5EF4-FFF2-40B4-BE49-F238E27FC236}">
                  <a16:creationId xmlns:a16="http://schemas.microsoft.com/office/drawing/2014/main" id="{67BC1828-8DA8-46DC-A197-48196280F354}"/>
                </a:ext>
              </a:extLst>
            </p:cNvPr>
            <p:cNvSpPr/>
            <p:nvPr/>
          </p:nvSpPr>
          <p:spPr>
            <a:xfrm>
              <a:off x="163377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6" name="Vrije vorm: vorm 305">
              <a:extLst>
                <a:ext uri="{FF2B5EF4-FFF2-40B4-BE49-F238E27FC236}">
                  <a16:creationId xmlns:a16="http://schemas.microsoft.com/office/drawing/2014/main" id="{CFAD1716-2C85-40CD-8FD3-69A735B88467}"/>
                </a:ext>
              </a:extLst>
            </p:cNvPr>
            <p:cNvSpPr/>
            <p:nvPr/>
          </p:nvSpPr>
          <p:spPr>
            <a:xfrm>
              <a:off x="163377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7" name="Vrije vorm: vorm 306">
              <a:extLst>
                <a:ext uri="{FF2B5EF4-FFF2-40B4-BE49-F238E27FC236}">
                  <a16:creationId xmlns:a16="http://schemas.microsoft.com/office/drawing/2014/main" id="{E65EAAB6-E979-4D23-8011-C11F6740C397}"/>
                </a:ext>
              </a:extLst>
            </p:cNvPr>
            <p:cNvSpPr/>
            <p:nvPr/>
          </p:nvSpPr>
          <p:spPr>
            <a:xfrm>
              <a:off x="163377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8" name="Vrije vorm: vorm 307">
              <a:extLst>
                <a:ext uri="{FF2B5EF4-FFF2-40B4-BE49-F238E27FC236}">
                  <a16:creationId xmlns:a16="http://schemas.microsoft.com/office/drawing/2014/main" id="{DBAE8A15-9EE2-45A3-B633-3E8C2310F4C2}"/>
                </a:ext>
              </a:extLst>
            </p:cNvPr>
            <p:cNvSpPr/>
            <p:nvPr/>
          </p:nvSpPr>
          <p:spPr>
            <a:xfrm>
              <a:off x="163377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9" name="Vrije vorm: vorm 308">
              <a:extLst>
                <a:ext uri="{FF2B5EF4-FFF2-40B4-BE49-F238E27FC236}">
                  <a16:creationId xmlns:a16="http://schemas.microsoft.com/office/drawing/2014/main" id="{D753326B-8874-4E7C-AA7E-A545A47E3574}"/>
                </a:ext>
              </a:extLst>
            </p:cNvPr>
            <p:cNvSpPr/>
            <p:nvPr/>
          </p:nvSpPr>
          <p:spPr>
            <a:xfrm>
              <a:off x="163377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10" name="Vrije vorm: vorm 309">
              <a:extLst>
                <a:ext uri="{FF2B5EF4-FFF2-40B4-BE49-F238E27FC236}">
                  <a16:creationId xmlns:a16="http://schemas.microsoft.com/office/drawing/2014/main" id="{5DDD3B5E-6A57-497A-B6F4-B63BF165269B}"/>
                </a:ext>
              </a:extLst>
            </p:cNvPr>
            <p:cNvSpPr/>
            <p:nvPr/>
          </p:nvSpPr>
          <p:spPr>
            <a:xfrm>
              <a:off x="163377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11" name="Vrije vorm: vorm 310">
              <a:extLst>
                <a:ext uri="{FF2B5EF4-FFF2-40B4-BE49-F238E27FC236}">
                  <a16:creationId xmlns:a16="http://schemas.microsoft.com/office/drawing/2014/main" id="{3D08178D-F7D5-4D3A-9450-60366D69715B}"/>
                </a:ext>
              </a:extLst>
            </p:cNvPr>
            <p:cNvSpPr/>
            <p:nvPr/>
          </p:nvSpPr>
          <p:spPr>
            <a:xfrm>
              <a:off x="163377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12" name="Vrije vorm: vorm 311">
              <a:extLst>
                <a:ext uri="{FF2B5EF4-FFF2-40B4-BE49-F238E27FC236}">
                  <a16:creationId xmlns:a16="http://schemas.microsoft.com/office/drawing/2014/main" id="{EBF44C3E-9D51-4C63-B82B-3F96ADEDB96B}"/>
                </a:ext>
              </a:extLst>
            </p:cNvPr>
            <p:cNvSpPr/>
            <p:nvPr/>
          </p:nvSpPr>
          <p:spPr>
            <a:xfrm>
              <a:off x="163377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13" name="Vrije vorm: vorm 312">
              <a:extLst>
                <a:ext uri="{FF2B5EF4-FFF2-40B4-BE49-F238E27FC236}">
                  <a16:creationId xmlns:a16="http://schemas.microsoft.com/office/drawing/2014/main" id="{6BFC47CB-5B02-4DAB-A17E-F94EA310D04E}"/>
                </a:ext>
              </a:extLst>
            </p:cNvPr>
            <p:cNvSpPr/>
            <p:nvPr/>
          </p:nvSpPr>
          <p:spPr>
            <a:xfrm>
              <a:off x="163377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14" name="Vrije vorm: vorm 313">
              <a:extLst>
                <a:ext uri="{FF2B5EF4-FFF2-40B4-BE49-F238E27FC236}">
                  <a16:creationId xmlns:a16="http://schemas.microsoft.com/office/drawing/2014/main" id="{F19208B1-17AB-43B4-B0AD-E5828CAFAFB9}"/>
                </a:ext>
              </a:extLst>
            </p:cNvPr>
            <p:cNvSpPr/>
            <p:nvPr/>
          </p:nvSpPr>
          <p:spPr>
            <a:xfrm>
              <a:off x="-7144" y="9289256"/>
              <a:ext cx="17621250" cy="561975"/>
            </a:xfrm>
            <a:custGeom>
              <a:avLst/>
              <a:gdLst>
                <a:gd name="connsiteX0" fmla="*/ 7144 w 17621250"/>
                <a:gd name="connsiteY0" fmla="*/ 7144 h 561975"/>
                <a:gd name="connsiteX1" fmla="*/ 17618868 w 17621250"/>
                <a:gd name="connsiteY1" fmla="*/ 7144 h 561975"/>
                <a:gd name="connsiteX2" fmla="*/ 17618868 w 17621250"/>
                <a:gd name="connsiteY2" fmla="*/ 559594 h 561975"/>
                <a:gd name="connsiteX3" fmla="*/ 7144 w 176212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7621250" h="561975">
                  <a:moveTo>
                    <a:pt x="7144" y="7144"/>
                  </a:moveTo>
                  <a:lnTo>
                    <a:pt x="17618868" y="7144"/>
                  </a:lnTo>
                  <a:lnTo>
                    <a:pt x="17618868"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grpSp>
      <p:pic>
        <p:nvPicPr>
          <p:cNvPr id="315" name="Graphic 314">
            <a:extLst>
              <a:ext uri="{FF2B5EF4-FFF2-40B4-BE49-F238E27FC236}">
                <a16:creationId xmlns:a16="http://schemas.microsoft.com/office/drawing/2014/main" id="{F02C931F-5CA2-4951-9406-1794839C7F32}"/>
              </a:ext>
            </a:extLst>
          </p:cNvPr>
          <p:cNvPicPr>
            <a:picLocks noChangeAspect="1"/>
          </p:cNvPicPr>
          <p:nvPr userDrawn="1"/>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5991268" y="9146698"/>
            <a:ext cx="1841920" cy="943902"/>
          </a:xfrm>
          <a:prstGeom prst="rect">
            <a:avLst/>
          </a:prstGeom>
        </p:spPr>
      </p:pic>
      <p:sp>
        <p:nvSpPr>
          <p:cNvPr id="155" name="Rechthoek 154">
            <a:extLst>
              <a:ext uri="{FF2B5EF4-FFF2-40B4-BE49-F238E27FC236}">
                <a16:creationId xmlns:a16="http://schemas.microsoft.com/office/drawing/2014/main" id="{3006AA6B-15EB-4DBD-8F12-1BA7B403185D}"/>
              </a:ext>
            </a:extLst>
          </p:cNvPr>
          <p:cNvSpPr/>
          <p:nvPr userDrawn="1"/>
        </p:nvSpPr>
        <p:spPr>
          <a:xfrm>
            <a:off x="13857675" y="9308422"/>
            <a:ext cx="1714500" cy="547688"/>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err="1"/>
              <a:t>Plaats</a:t>
            </a:r>
            <a:r>
              <a:rPr lang="en-US" sz="1100" dirty="0"/>
              <a:t> logo </a:t>
            </a:r>
            <a:r>
              <a:rPr lang="en-US" sz="1100" dirty="0" err="1"/>
              <a:t>hier</a:t>
            </a:r>
            <a:r>
              <a:rPr lang="en-US" sz="1100" dirty="0"/>
              <a:t> in het </a:t>
            </a:r>
            <a:r>
              <a:rPr lang="en-US" sz="1100" dirty="0" err="1"/>
              <a:t>diamodel</a:t>
            </a:r>
            <a:endParaRPr lang="nl-BE" sz="1100" dirty="0"/>
          </a:p>
        </p:txBody>
      </p:sp>
    </p:spTree>
    <p:extLst>
      <p:ext uri="{BB962C8B-B14F-4D97-AF65-F5344CB8AC3E}">
        <p14:creationId xmlns:p14="http://schemas.microsoft.com/office/powerpoint/2010/main" val="3064038114"/>
      </p:ext>
    </p:extLst>
  </p:cSld>
  <p:clrMap bg1="lt1" tx1="dk1" bg2="lt2" tx2="dk2" accent1="accent1" accent2="accent2" accent3="accent3" accent4="accent4" accent5="accent5" accent6="accent6" hlink="hlink" folHlink="folHlink"/>
  <p:sldLayoutIdLst>
    <p:sldLayoutId id="2147483737" r:id="rId1"/>
    <p:sldLayoutId id="2147483739" r:id="rId2"/>
    <p:sldLayoutId id="2147483738" r:id="rId3"/>
    <p:sldLayoutId id="2147483740" r:id="rId4"/>
    <p:sldLayoutId id="2147483741" r:id="rId5"/>
    <p:sldLayoutId id="2147483742" r:id="rId6"/>
    <p:sldLayoutId id="2147483743" r:id="rId7"/>
    <p:sldLayoutId id="2147483744" r:id="rId8"/>
    <p:sldLayoutId id="2147483745" r:id="rId9"/>
    <p:sldLayoutId id="2147483746" r:id="rId10"/>
    <p:sldLayoutId id="2147483747" r:id="rId11"/>
    <p:sldLayoutId id="2147483748" r:id="rId12"/>
    <p:sldLayoutId id="2147483749" r:id="rId13"/>
    <p:sldLayoutId id="2147483750" r:id="rId14"/>
    <p:sldLayoutId id="2147483751" r:id="rId15"/>
    <p:sldLayoutId id="2147483752" r:id="rId16"/>
    <p:sldLayoutId id="2147483753" r:id="rId17"/>
    <p:sldLayoutId id="2147483754" r:id="rId18"/>
    <p:sldLayoutId id="2147483755" r:id="rId19"/>
    <p:sldLayoutId id="2147483756" r:id="rId20"/>
    <p:sldLayoutId id="2147483757" r:id="rId21"/>
    <p:sldLayoutId id="2147483758" r:id="rId22"/>
    <p:sldLayoutId id="2147483759" r:id="rId23"/>
    <p:sldLayoutId id="2147483760" r:id="rId24"/>
    <p:sldLayoutId id="2147483761" r:id="rId25"/>
    <p:sldLayoutId id="2147483763" r:id="rId26"/>
  </p:sldLayoutIdLst>
  <p:hf hdr="0"/>
  <p:txStyles>
    <p:titleStyle>
      <a:lvl1pPr algn="l" defTabSz="1371600" rtl="0" eaLnBrk="1" latinLnBrk="0" hangingPunct="1">
        <a:lnSpc>
          <a:spcPct val="90000"/>
        </a:lnSpc>
        <a:spcBef>
          <a:spcPct val="0"/>
        </a:spcBef>
        <a:buNone/>
        <a:defRPr sz="6600" kern="1200">
          <a:solidFill>
            <a:schemeClr val="tx1"/>
          </a:solidFill>
          <a:latin typeface="+mj-lt"/>
          <a:ea typeface="+mj-ea"/>
          <a:cs typeface="+mj-cs"/>
        </a:defRPr>
      </a:lvl1pPr>
    </p:titleStyle>
    <p:bodyStyle>
      <a:lvl1pPr marL="342900" indent="-342900" algn="l" defTabSz="1371600" rtl="0" eaLnBrk="1" latinLnBrk="0" hangingPunct="1">
        <a:lnSpc>
          <a:spcPct val="90000"/>
        </a:lnSpc>
        <a:spcBef>
          <a:spcPts val="1500"/>
        </a:spcBef>
        <a:buFont typeface="Arial" panose="020B0604020202020204" pitchFamily="34" charset="0"/>
        <a:buChar char="•"/>
        <a:defRPr sz="36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660">
          <p15:clr>
            <a:srgbClr val="5ACBF0"/>
          </p15:clr>
        </p15:guide>
        <p15:guide id="2" pos="11094">
          <p15:clr>
            <a:srgbClr val="5ACBF0"/>
          </p15:clr>
        </p15:guide>
        <p15:guide id="3" pos="5877">
          <p15:clr>
            <a:srgbClr val="5ACBF0"/>
          </p15:clr>
        </p15:guide>
        <p15:guide id="4" orient="horz" pos="1475">
          <p15:clr>
            <a:srgbClr val="5ACBF0"/>
          </p15:clr>
        </p15:guide>
        <p15:guide id="5" orient="horz" pos="5327">
          <p15:clr>
            <a:srgbClr val="5ACBF0"/>
          </p15:clr>
        </p15:guide>
        <p15:guide id="6" orient="horz" pos="5765">
          <p15:clr>
            <a:srgbClr val="5ACBF0"/>
          </p15:clr>
        </p15:guide>
        <p15:guide id="7" orient="horz" pos="1037">
          <p15:clr>
            <a:srgbClr val="5ACBF0"/>
          </p15:clr>
        </p15:guide>
        <p15:guide id="8" orient="horz" pos="3392">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9.jpeg"/><Relationship Id="rId1" Type="http://schemas.openxmlformats.org/officeDocument/2006/relationships/slideLayout" Target="../slideLayouts/slideLayout28.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34.xml"/><Relationship Id="rId4" Type="http://schemas.openxmlformats.org/officeDocument/2006/relationships/image" Target="../media/image35.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12.xml.rels><?xml version="1.0" encoding="UTF-8" standalone="yes"?>
<Relationships xmlns="http://schemas.openxmlformats.org/package/2006/relationships"><Relationship Id="rId3" Type="http://schemas.openxmlformats.org/officeDocument/2006/relationships/image" Target="../media/image37.svg"/><Relationship Id="rId7" Type="http://schemas.openxmlformats.org/officeDocument/2006/relationships/image" Target="../media/image41.svg"/><Relationship Id="rId2" Type="http://schemas.openxmlformats.org/officeDocument/2006/relationships/image" Target="../media/image36.png"/><Relationship Id="rId1" Type="http://schemas.openxmlformats.org/officeDocument/2006/relationships/slideLayout" Target="../slideLayouts/slideLayout34.xml"/><Relationship Id="rId6" Type="http://schemas.openxmlformats.org/officeDocument/2006/relationships/image" Target="../media/image40.png"/><Relationship Id="rId5" Type="http://schemas.openxmlformats.org/officeDocument/2006/relationships/image" Target="../media/image39.svg"/><Relationship Id="rId4" Type="http://schemas.openxmlformats.org/officeDocument/2006/relationships/image" Target="../media/image38.png"/></Relationships>
</file>

<file path=ppt/slides/_rels/slide13.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36.png"/><Relationship Id="rId1" Type="http://schemas.openxmlformats.org/officeDocument/2006/relationships/slideLayout" Target="../slideLayouts/slideLayout34.xml"/></Relationships>
</file>

<file path=ppt/slides/_rels/slide1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25.png"/><Relationship Id="rId1" Type="http://schemas.openxmlformats.org/officeDocument/2006/relationships/slideLayout" Target="../slideLayouts/slideLayout34.xml"/></Relationships>
</file>

<file path=ppt/slides/_rels/slide15.xml.rels><?xml version="1.0" encoding="UTF-8" standalone="yes"?>
<Relationships xmlns="http://schemas.openxmlformats.org/package/2006/relationships"><Relationship Id="rId2" Type="http://schemas.openxmlformats.org/officeDocument/2006/relationships/hyperlink" Target="http://hollywood.mit.edu/GENSCAN.html" TargetMode="External"/><Relationship Id="rId1" Type="http://schemas.openxmlformats.org/officeDocument/2006/relationships/slideLayout" Target="../slideLayouts/slideLayout34.xml"/></Relationships>
</file>

<file path=ppt/slides/_rels/slide16.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36.png"/><Relationship Id="rId1" Type="http://schemas.openxmlformats.org/officeDocument/2006/relationships/slideLayout" Target="../slideLayouts/slideLayout34.xml"/></Relationships>
</file>

<file path=ppt/slides/_rels/slide1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jpeg"/><Relationship Id="rId1" Type="http://schemas.openxmlformats.org/officeDocument/2006/relationships/slideLayout" Target="../slideLayouts/slideLayout34.xml"/><Relationship Id="rId4" Type="http://schemas.openxmlformats.org/officeDocument/2006/relationships/image" Target="../media/image45.png"/></Relationships>
</file>

<file path=ppt/slides/_rels/slide18.xml.rels><?xml version="1.0" encoding="UTF-8" standalone="yes"?>
<Relationships xmlns="http://schemas.openxmlformats.org/package/2006/relationships"><Relationship Id="rId3" Type="http://schemas.openxmlformats.org/officeDocument/2006/relationships/hyperlink" Target="https://www.youtube.com/watch?v=kopoLzvh5jY" TargetMode="External"/><Relationship Id="rId2" Type="http://schemas.openxmlformats.org/officeDocument/2006/relationships/image" Target="../media/image46.emf"/><Relationship Id="rId1" Type="http://schemas.openxmlformats.org/officeDocument/2006/relationships/slideLayout" Target="../slideLayouts/slideLayout34.xml"/></Relationships>
</file>

<file path=ppt/slides/_rels/slide1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4.xml"/></Relationships>
</file>

<file path=ppt/slides/_rels/slide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9.jpeg"/><Relationship Id="rId1" Type="http://schemas.openxmlformats.org/officeDocument/2006/relationships/slideLayout" Target="../slideLayouts/slideLayout29.xml"/><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4.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2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25.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34.xml"/></Relationships>
</file>

<file path=ppt/slides/_rels/slide26.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34.xml"/></Relationships>
</file>

<file path=ppt/slides/_rels/slide2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34.xml"/></Relationships>
</file>

<file path=ppt/slides/_rels/slide28.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34.xml"/></Relationships>
</file>

<file path=ppt/slides/_rels/slide2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xml"/><Relationship Id="rId1" Type="http://schemas.openxmlformats.org/officeDocument/2006/relationships/slideLayout" Target="../slideLayouts/slideLayout34.xml"/><Relationship Id="rId4" Type="http://schemas.openxmlformats.org/officeDocument/2006/relationships/chart" Target="../charts/char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3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34.xml"/><Relationship Id="rId4" Type="http://schemas.openxmlformats.org/officeDocument/2006/relationships/image" Target="../media/image53.png"/></Relationships>
</file>

<file path=ppt/slides/_rels/slide3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34.xml"/></Relationships>
</file>

<file path=ppt/slides/_rels/slide3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34.xml"/></Relationships>
</file>

<file path=ppt/slides/_rels/slide3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34.xml"/></Relationships>
</file>

<file path=ppt/slides/_rels/slide3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34.xml"/></Relationships>
</file>

<file path=ppt/slides/_rels/slide3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34.xml"/></Relationships>
</file>

<file path=ppt/slides/_rels/slide3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34.xml"/></Relationships>
</file>

<file path=ppt/slides/_rels/slide3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34.xml"/></Relationships>
</file>

<file path=ppt/slides/_rels/slide3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34.xml"/></Relationships>
</file>

<file path=ppt/slides/_rels/slide3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34.xml"/></Relationships>
</file>

<file path=ppt/slides/_rels/slide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4.xml"/></Relationships>
</file>

<file path=ppt/slides/_rels/slide4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34.xml"/></Relationships>
</file>

<file path=ppt/slides/_rels/slide41.xml.rels><?xml version="1.0" encoding="UTF-8" standalone="yes"?>
<Relationships xmlns="http://schemas.openxmlformats.org/package/2006/relationships"><Relationship Id="rId2" Type="http://schemas.openxmlformats.org/officeDocument/2006/relationships/hyperlink" Target="https://www.kaggle.com/c/boston-housing" TargetMode="External"/><Relationship Id="rId1" Type="http://schemas.openxmlformats.org/officeDocument/2006/relationships/slideLayout" Target="../slideLayouts/slideLayout3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45.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34.xml"/></Relationships>
</file>

<file path=ppt/slides/_rels/slide4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3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49.xml.rels><?xml version="1.0" encoding="UTF-8" standalone="yes"?>
<Relationships xmlns="http://schemas.openxmlformats.org/package/2006/relationships"><Relationship Id="rId2" Type="http://schemas.openxmlformats.org/officeDocument/2006/relationships/image" Target="../media/image73.emf"/><Relationship Id="rId1" Type="http://schemas.openxmlformats.org/officeDocument/2006/relationships/slideLayout" Target="../slideLayouts/slideLayout34.xml"/></Relationships>
</file>

<file path=ppt/slides/_rels/slide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52.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34.xml"/></Relationships>
</file>

<file path=ppt/slides/_rels/slide53.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34.xml"/></Relationships>
</file>

<file path=ppt/slides/_rels/slide54.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34.xml"/></Relationships>
</file>

<file path=ppt/slides/_rels/slide55.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34.xml"/></Relationships>
</file>

<file path=ppt/slides/_rels/slide56.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34.xml"/></Relationships>
</file>

<file path=ppt/slides/_rels/slide5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xml"/><Relationship Id="rId1" Type="http://schemas.openxmlformats.org/officeDocument/2006/relationships/slideLayout" Target="../slideLayouts/slideLayout34.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4.xml"/></Relationships>
</file>

<file path=ppt/slides/_rels/slide5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4.xml"/><Relationship Id="rId1" Type="http://schemas.openxmlformats.org/officeDocument/2006/relationships/slideLayout" Target="../slideLayouts/slideLayout34.xml"/></Relationships>
</file>

<file path=ppt/slides/_rels/slide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4.xml"/></Relationships>
</file>

<file path=ppt/slides/_rels/slide6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5.xml"/><Relationship Id="rId1" Type="http://schemas.openxmlformats.org/officeDocument/2006/relationships/slideLayout" Target="../slideLayouts/slideLayout34.xml"/><Relationship Id="rId4" Type="http://schemas.openxmlformats.org/officeDocument/2006/relationships/image" Target="../media/image82.png"/></Relationships>
</file>

<file path=ppt/slides/_rels/slide6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6.xml"/><Relationship Id="rId1" Type="http://schemas.openxmlformats.org/officeDocument/2006/relationships/slideLayout" Target="../slideLayouts/slideLayout34.xml"/><Relationship Id="rId4" Type="http://schemas.openxmlformats.org/officeDocument/2006/relationships/image" Target="../media/image84.png"/></Relationships>
</file>

<file path=ppt/slides/_rels/slide62.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7.xml"/><Relationship Id="rId1" Type="http://schemas.openxmlformats.org/officeDocument/2006/relationships/slideLayout" Target="../slideLayouts/slideLayout34.xml"/><Relationship Id="rId4" Type="http://schemas.openxmlformats.org/officeDocument/2006/relationships/image" Target="../media/image86.png"/></Relationships>
</file>

<file path=ppt/slides/_rels/slide63.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8.xml"/><Relationship Id="rId1" Type="http://schemas.openxmlformats.org/officeDocument/2006/relationships/slideLayout" Target="../slideLayouts/slideLayout34.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4.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4.xml"/></Relationships>
</file>

<file path=ppt/slides/_rels/slide66.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1.xml"/><Relationship Id="rId1" Type="http://schemas.openxmlformats.org/officeDocument/2006/relationships/slideLayout" Target="../slideLayouts/slideLayout34.xml"/><Relationship Id="rId4" Type="http://schemas.openxmlformats.org/officeDocument/2006/relationships/image" Target="../media/image89.png"/></Relationships>
</file>

<file path=ppt/slides/_rels/slide6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2.xml"/><Relationship Id="rId1" Type="http://schemas.openxmlformats.org/officeDocument/2006/relationships/slideLayout" Target="../slideLayouts/slideLayout34.xml"/><Relationship Id="rId4" Type="http://schemas.openxmlformats.org/officeDocument/2006/relationships/image" Target="../media/image91.png"/></Relationships>
</file>

<file path=ppt/slides/_rels/slide68.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3.xml"/><Relationship Id="rId1" Type="http://schemas.openxmlformats.org/officeDocument/2006/relationships/slideLayout" Target="../slideLayouts/slideLayout34.xml"/><Relationship Id="rId4" Type="http://schemas.openxmlformats.org/officeDocument/2006/relationships/image" Target="../media/image93.png"/></Relationships>
</file>

<file path=ppt/slides/_rels/slide69.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4.xml"/><Relationship Id="rId1" Type="http://schemas.openxmlformats.org/officeDocument/2006/relationships/slideLayout" Target="../slideLayouts/slideLayout34.xml"/><Relationship Id="rId4" Type="http://schemas.openxmlformats.org/officeDocument/2006/relationships/image" Target="../media/image95.png"/></Relationships>
</file>

<file path=ppt/slides/_rels/slide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34.xml"/><Relationship Id="rId4" Type="http://schemas.openxmlformats.org/officeDocument/2006/relationships/image" Target="../media/image25.png"/></Relationships>
</file>

<file path=ppt/slides/_rels/slide70.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5.xml"/><Relationship Id="rId1" Type="http://schemas.openxmlformats.org/officeDocument/2006/relationships/slideLayout" Target="../slideLayouts/slideLayout34.xml"/><Relationship Id="rId4" Type="http://schemas.openxmlformats.org/officeDocument/2006/relationships/image" Target="../media/image95.png"/></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4.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4.xml"/></Relationships>
</file>

<file path=ppt/slides/_rels/slide73.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18.xml"/><Relationship Id="rId1" Type="http://schemas.openxmlformats.org/officeDocument/2006/relationships/slideLayout" Target="../slideLayouts/slideLayout34.xml"/></Relationships>
</file>

<file path=ppt/slides/_rels/slide74.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9.xml"/><Relationship Id="rId1" Type="http://schemas.openxmlformats.org/officeDocument/2006/relationships/slideLayout" Target="../slideLayouts/slideLayout34.xml"/></Relationships>
</file>

<file path=ppt/slides/_rels/slide75.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20.xml"/><Relationship Id="rId1" Type="http://schemas.openxmlformats.org/officeDocument/2006/relationships/slideLayout" Target="../slideLayouts/slideLayout34.xml"/><Relationship Id="rId4" Type="http://schemas.openxmlformats.org/officeDocument/2006/relationships/image" Target="../media/image97.png"/></Relationships>
</file>

<file path=ppt/slides/_rels/slide76.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21.xml"/><Relationship Id="rId1" Type="http://schemas.openxmlformats.org/officeDocument/2006/relationships/slideLayout" Target="../slideLayouts/slideLayout34.xml"/><Relationship Id="rId4" Type="http://schemas.openxmlformats.org/officeDocument/2006/relationships/image" Target="../media/image99.png"/></Relationships>
</file>

<file path=ppt/slides/_rels/slide77.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22.xml"/><Relationship Id="rId1" Type="http://schemas.openxmlformats.org/officeDocument/2006/relationships/slideLayout" Target="../slideLayouts/slideLayout34.xml"/></Relationships>
</file>

<file path=ppt/slides/_rels/slide78.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23.xml"/><Relationship Id="rId1" Type="http://schemas.openxmlformats.org/officeDocument/2006/relationships/slideLayout" Target="../slideLayouts/slideLayout34.xml"/></Relationships>
</file>

<file path=ppt/slides/_rels/slide79.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24.xml"/><Relationship Id="rId1" Type="http://schemas.openxmlformats.org/officeDocument/2006/relationships/slideLayout" Target="../slideLayouts/slideLayout34.xml"/></Relationships>
</file>

<file path=ppt/slides/_rels/slide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4.xml"/></Relationships>
</file>

<file path=ppt/slides/_rels/slide80.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25.xml"/><Relationship Id="rId1" Type="http://schemas.openxmlformats.org/officeDocument/2006/relationships/slideLayout" Target="../slideLayouts/slideLayout34.xml"/></Relationships>
</file>

<file path=ppt/slides/_rels/slide81.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26.xml"/><Relationship Id="rId1" Type="http://schemas.openxmlformats.org/officeDocument/2006/relationships/slideLayout" Target="../slideLayouts/slideLayout34.xml"/></Relationships>
</file>

<file path=ppt/slides/_rels/slide82.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27.xml"/><Relationship Id="rId1" Type="http://schemas.openxmlformats.org/officeDocument/2006/relationships/slideLayout" Target="../slideLayouts/slideLayout34.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4.xml"/></Relationships>
</file>

<file path=ppt/slides/_rels/slide9.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8.png"/><Relationship Id="rId7" Type="http://schemas.openxmlformats.org/officeDocument/2006/relationships/image" Target="../media/image31.png"/><Relationship Id="rId2" Type="http://schemas.openxmlformats.org/officeDocument/2006/relationships/image" Target="../media/image27.png"/><Relationship Id="rId1" Type="http://schemas.openxmlformats.org/officeDocument/2006/relationships/slideLayout" Target="../slideLayouts/slideLayout34.xml"/><Relationship Id="rId6" Type="http://schemas.openxmlformats.org/officeDocument/2006/relationships/hyperlink" Target="https://6b.eleuther.ai/" TargetMode="External"/><Relationship Id="rId5" Type="http://schemas.openxmlformats.org/officeDocument/2006/relationships/image" Target="../media/image30.png"/><Relationship Id="rId4"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6998"/>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CPU with binary numbers and blueprint">
            <a:extLst>
              <a:ext uri="{FF2B5EF4-FFF2-40B4-BE49-F238E27FC236}">
                <a16:creationId xmlns:a16="http://schemas.microsoft.com/office/drawing/2014/main" id="{47BE49B0-B1CA-4170-933F-60ED438DBEA5}"/>
              </a:ext>
            </a:extLst>
          </p:cNvPr>
          <p:cNvPicPr>
            <a:picLocks noChangeAspect="1"/>
          </p:cNvPicPr>
          <p:nvPr/>
        </p:nvPicPr>
        <p:blipFill rotWithShape="1">
          <a:blip r:embed="rId2">
            <a:alphaModFix amt="50000"/>
          </a:blip>
          <a:srcRect/>
          <a:stretch/>
        </p:blipFill>
        <p:spPr>
          <a:xfrm>
            <a:off x="20" y="1"/>
            <a:ext cx="18287980" cy="10286999"/>
          </a:xfrm>
          <a:prstGeom prst="rect">
            <a:avLst/>
          </a:prstGeom>
        </p:spPr>
      </p:pic>
      <p:sp>
        <p:nvSpPr>
          <p:cNvPr id="5" name="Title 4">
            <a:extLst>
              <a:ext uri="{FF2B5EF4-FFF2-40B4-BE49-F238E27FC236}">
                <a16:creationId xmlns:a16="http://schemas.microsoft.com/office/drawing/2014/main" id="{846A28F8-7A6A-45D7-A1E8-9DB8C3A1EF8A}"/>
              </a:ext>
            </a:extLst>
          </p:cNvPr>
          <p:cNvSpPr>
            <a:spLocks noGrp="1"/>
          </p:cNvSpPr>
          <p:nvPr>
            <p:ph type="ctrTitle"/>
          </p:nvPr>
        </p:nvSpPr>
        <p:spPr>
          <a:xfrm>
            <a:off x="961016" y="4034971"/>
            <a:ext cx="13716000" cy="1093286"/>
          </a:xfrm>
        </p:spPr>
        <p:txBody>
          <a:bodyPr>
            <a:normAutofit/>
          </a:bodyPr>
          <a:lstStyle/>
          <a:p>
            <a:r>
              <a:rPr lang="en-US" dirty="0">
                <a:solidFill>
                  <a:srgbClr val="FFFFFF"/>
                </a:solidFill>
              </a:rPr>
              <a:t>BIT07 – Machine Learning</a:t>
            </a:r>
          </a:p>
        </p:txBody>
      </p:sp>
      <p:sp>
        <p:nvSpPr>
          <p:cNvPr id="6" name="Subtitle 5">
            <a:extLst>
              <a:ext uri="{FF2B5EF4-FFF2-40B4-BE49-F238E27FC236}">
                <a16:creationId xmlns:a16="http://schemas.microsoft.com/office/drawing/2014/main" id="{701007F4-3264-46CC-A094-957DFFCF81FA}"/>
              </a:ext>
            </a:extLst>
          </p:cNvPr>
          <p:cNvSpPr>
            <a:spLocks noGrp="1"/>
          </p:cNvSpPr>
          <p:nvPr>
            <p:ph type="subTitle" idx="1"/>
          </p:nvPr>
        </p:nvSpPr>
        <p:spPr>
          <a:xfrm>
            <a:off x="961016" y="5333043"/>
            <a:ext cx="13716000" cy="1647592"/>
          </a:xfrm>
        </p:spPr>
        <p:txBody>
          <a:bodyPr>
            <a:normAutofit/>
          </a:bodyPr>
          <a:lstStyle/>
          <a:p>
            <a:r>
              <a:rPr lang="en-US" dirty="0">
                <a:solidFill>
                  <a:srgbClr val="FFFFFF"/>
                </a:solidFill>
              </a:rPr>
              <a:t>Cedric Hermans</a:t>
            </a:r>
          </a:p>
        </p:txBody>
      </p:sp>
      <p:sp>
        <p:nvSpPr>
          <p:cNvPr id="2" name="Slide Number Placeholder 1">
            <a:extLst>
              <a:ext uri="{FF2B5EF4-FFF2-40B4-BE49-F238E27FC236}">
                <a16:creationId xmlns:a16="http://schemas.microsoft.com/office/drawing/2014/main" id="{2ED3D77D-38C3-4005-92A4-0449734167A3}"/>
              </a:ext>
            </a:extLst>
          </p:cNvPr>
          <p:cNvSpPr>
            <a:spLocks noGrp="1"/>
          </p:cNvSpPr>
          <p:nvPr>
            <p:ph type="sldNum" sz="quarter" idx="4294967295"/>
          </p:nvPr>
        </p:nvSpPr>
        <p:spPr>
          <a:xfrm>
            <a:off x="12915900" y="9534525"/>
            <a:ext cx="4114800" cy="547687"/>
          </a:xfrm>
        </p:spPr>
        <p:txBody>
          <a:bodyPr>
            <a:normAutofit/>
          </a:bodyPr>
          <a:lstStyle/>
          <a:p>
            <a:pPr>
              <a:spcAft>
                <a:spcPts val="600"/>
              </a:spcAft>
            </a:pPr>
            <a:fld id="{B7527A74-2D87-4307-9531-5A57D9647EEB}" type="slidenum">
              <a:rPr lang="nl-BE">
                <a:solidFill>
                  <a:srgbClr val="FFFFFF"/>
                </a:solidFill>
              </a:rPr>
              <a:pPr>
                <a:spcAft>
                  <a:spcPts val="600"/>
                </a:spcAft>
              </a:pPr>
              <a:t>1</a:t>
            </a:fld>
            <a:endParaRPr lang="nl-BE">
              <a:solidFill>
                <a:srgbClr val="FFFFFF"/>
              </a:solidFill>
            </a:endParaRPr>
          </a:p>
        </p:txBody>
      </p:sp>
      <p:pic>
        <p:nvPicPr>
          <p:cNvPr id="11" name="Afbeelding 10">
            <a:extLst>
              <a:ext uri="{FF2B5EF4-FFF2-40B4-BE49-F238E27FC236}">
                <a16:creationId xmlns:a16="http://schemas.microsoft.com/office/drawing/2014/main" id="{79617774-50E4-45EA-86D0-C454DF8BF099}"/>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foregroundMark x1="18611" y1="65278" x2="18611" y2="65278"/>
                        <a14:foregroundMark x1="10463" y1="80741" x2="10463" y2="80741"/>
                        <a14:foregroundMark x1="16481" y1="78981" x2="16481" y2="78981"/>
                        <a14:foregroundMark x1="23241" y1="78519" x2="23241" y2="78519"/>
                        <a14:foregroundMark x1="34537" y1="66667" x2="34537" y2="66667"/>
                        <a14:foregroundMark x1="40000" y1="66759" x2="40000" y2="66759"/>
                        <a14:foregroundMark x1="58704" y1="67963" x2="58704" y2="67963"/>
                        <a14:foregroundMark x1="78148" y1="67407" x2="78148" y2="67407"/>
                        <a14:foregroundMark x1="86296" y1="68148" x2="86296" y2="68148"/>
                        <a14:foregroundMark x1="27037" y1="80370" x2="27037" y2="80370"/>
                        <a14:foregroundMark x1="30926" y1="79907" x2="30926" y2="79907"/>
                        <a14:foregroundMark x1="36574" y1="80370" x2="36574" y2="80370"/>
                        <a14:foregroundMark x1="42130" y1="80463" x2="42130" y2="80463"/>
                        <a14:foregroundMark x1="49537" y1="81204" x2="49537" y2="81204"/>
                        <a14:foregroundMark x1="55926" y1="79907" x2="55926" y2="79907"/>
                        <a14:foregroundMark x1="64815" y1="81111" x2="64815" y2="81111"/>
                        <a14:foregroundMark x1="71667" y1="79259" x2="71667" y2="79259"/>
                        <a14:foregroundMark x1="75556" y1="80000" x2="75556" y2="80000"/>
                        <a14:foregroundMark x1="78426" y1="79907" x2="78426" y2="79907"/>
                        <a14:foregroundMark x1="85093" y1="77963" x2="85093" y2="77963"/>
                        <a14:foregroundMark x1="44352" y1="31944" x2="44352" y2="31944"/>
                        <a14:backgroundMark x1="11481" y1="79167" x2="11481" y2="79167"/>
                        <a14:backgroundMark x1="12315" y1="82778" x2="12315" y2="82778"/>
                        <a14:backgroundMark x1="50833" y1="79537" x2="50833" y2="79537"/>
                        <a14:backgroundMark x1="66481" y1="80741" x2="66481" y2="80741"/>
                        <a14:backgroundMark x1="41204" y1="36944" x2="41204" y2="36944"/>
                        <a14:backgroundMark x1="40000" y1="34815" x2="40000" y2="34815"/>
                        <a14:backgroundMark x1="45093" y1="37593" x2="45093" y2="37593"/>
                        <a14:backgroundMark x1="44815" y1="35463" x2="44815" y2="35463"/>
                        <a14:backgroundMark x1="45278" y1="33519" x2="45278" y2="33519"/>
                        <a14:backgroundMark x1="46019" y1="32407" x2="46019" y2="32407"/>
                        <a14:backgroundMark x1="47407" y1="30648" x2="47407" y2="30648"/>
                        <a14:backgroundMark x1="49074" y1="30185" x2="49074" y2="30185"/>
                        <a14:backgroundMark x1="51019" y1="30185" x2="51019" y2="30185"/>
                        <a14:backgroundMark x1="52778" y1="29444" x2="52778" y2="29444"/>
                        <a14:backgroundMark x1="51574" y1="32407" x2="51574" y2="32407"/>
                        <a14:backgroundMark x1="51296" y1="35000" x2="51296" y2="35000"/>
                        <a14:backgroundMark x1="48889" y1="32778" x2="48889" y2="32778"/>
                        <a14:backgroundMark x1="48611" y1="34815" x2="48611" y2="34815"/>
                        <a14:backgroundMark x1="50370" y1="36204" x2="50370" y2="36204"/>
                        <a14:backgroundMark x1="48426" y1="37222" x2="48426" y2="37222"/>
                        <a14:backgroundMark x1="46852" y1="37130" x2="46852" y2="37130"/>
                        <a14:backgroundMark x1="43704" y1="35648" x2="43704" y2="35648"/>
                        <a14:backgroundMark x1="41852" y1="34815" x2="41852" y2="34815"/>
                        <a14:backgroundMark x1="54259" y1="31759" x2="54259" y2="31759"/>
                        <a14:backgroundMark x1="56111" y1="29815" x2="56111" y2="29815"/>
                        <a14:backgroundMark x1="55926" y1="32593" x2="55926" y2="32593"/>
                        <a14:backgroundMark x1="57593" y1="32407" x2="57593" y2="32407"/>
                      </a14:backgroundRemoval>
                    </a14:imgEffect>
                  </a14:imgLayer>
                </a14:imgProps>
              </a:ext>
              <a:ext uri="{28A0092B-C50C-407E-A947-70E740481C1C}">
                <a14:useLocalDpi xmlns:a14="http://schemas.microsoft.com/office/drawing/2010/main" val="0"/>
              </a:ext>
            </a:extLst>
          </a:blip>
          <a:stretch>
            <a:fillRect/>
          </a:stretch>
        </p:blipFill>
        <p:spPr>
          <a:xfrm>
            <a:off x="14793130" y="452434"/>
            <a:ext cx="3042783" cy="3042783"/>
          </a:xfrm>
          <a:prstGeom prst="rect">
            <a:avLst/>
          </a:prstGeom>
          <a:effectLst>
            <a:glow rad="190500">
              <a:schemeClr val="tx1">
                <a:alpha val="40000"/>
              </a:schemeClr>
            </a:glow>
          </a:effectLst>
        </p:spPr>
      </p:pic>
    </p:spTree>
    <p:extLst>
      <p:ext uri="{BB962C8B-B14F-4D97-AF65-F5344CB8AC3E}">
        <p14:creationId xmlns:p14="http://schemas.microsoft.com/office/powerpoint/2010/main" val="124231889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iterate>
                                    <p:tmPct val="10000"/>
                                  </p:iterate>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700"/>
                                        <p:tgtEl>
                                          <p:spTgt spid="6">
                                            <p:txEl>
                                              <p:pRg st="0" end="0"/>
                                            </p:txEl>
                                          </p:spTgt>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5"/>
                                        </p:tgtEl>
                                        <p:attrNameLst>
                                          <p:attrName>style.visibility</p:attrName>
                                        </p:attrNameLst>
                                      </p:cBhvr>
                                      <p:to>
                                        <p:strVal val="visible"/>
                                      </p:to>
                                    </p:set>
                                    <p:animEffect transition="in" filter="fade">
                                      <p:cBhvr>
                                        <p:cTn id="10" dur="7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8EC733C-2B90-4018-928C-1AF3F6C4890D}"/>
              </a:ext>
            </a:extLst>
          </p:cNvPr>
          <p:cNvSpPr>
            <a:spLocks noGrp="1"/>
          </p:cNvSpPr>
          <p:nvPr>
            <p:ph type="sldNum" sz="quarter" idx="12"/>
          </p:nvPr>
        </p:nvSpPr>
        <p:spPr/>
        <p:txBody>
          <a:bodyPr/>
          <a:lstStyle/>
          <a:p>
            <a:fld id="{B7527A74-2D87-4307-9531-5A57D9647EEB}" type="slidenum">
              <a:rPr lang="nl-BE" smtClean="0"/>
              <a:pPr/>
              <a:t>10</a:t>
            </a:fld>
            <a:endParaRPr lang="nl-BE"/>
          </a:p>
        </p:txBody>
      </p:sp>
      <p:sp>
        <p:nvSpPr>
          <p:cNvPr id="4" name="Title 3">
            <a:extLst>
              <a:ext uri="{FF2B5EF4-FFF2-40B4-BE49-F238E27FC236}">
                <a16:creationId xmlns:a16="http://schemas.microsoft.com/office/drawing/2014/main" id="{27B36570-B078-46BF-80E0-D2DDBA02AD84}"/>
              </a:ext>
            </a:extLst>
          </p:cNvPr>
          <p:cNvSpPr>
            <a:spLocks noGrp="1"/>
          </p:cNvSpPr>
          <p:nvPr>
            <p:ph type="title"/>
          </p:nvPr>
        </p:nvSpPr>
        <p:spPr/>
        <p:txBody>
          <a:bodyPr/>
          <a:lstStyle/>
          <a:p>
            <a:r>
              <a:rPr lang="en-US"/>
              <a:t>Introduction to machine learning</a:t>
            </a:r>
            <a:endParaRPr lang="en-US" dirty="0"/>
          </a:p>
        </p:txBody>
      </p:sp>
      <p:sp>
        <p:nvSpPr>
          <p:cNvPr id="2" name="Text Placeholder 1">
            <a:extLst>
              <a:ext uri="{FF2B5EF4-FFF2-40B4-BE49-F238E27FC236}">
                <a16:creationId xmlns:a16="http://schemas.microsoft.com/office/drawing/2014/main" id="{AB2AECEA-9CBE-44AD-9D17-B763FBF5909C}"/>
              </a:ext>
            </a:extLst>
          </p:cNvPr>
          <p:cNvSpPr>
            <a:spLocks noGrp="1"/>
          </p:cNvSpPr>
          <p:nvPr>
            <p:ph type="body" sz="quarter" idx="17"/>
          </p:nvPr>
        </p:nvSpPr>
        <p:spPr/>
        <p:txBody>
          <a:bodyPr/>
          <a:lstStyle/>
          <a:p>
            <a:r>
              <a:rPr lang="en-US" dirty="0"/>
              <a:t>3 main types of learning</a:t>
            </a:r>
          </a:p>
          <a:p>
            <a:endParaRPr lang="en-US" dirty="0"/>
          </a:p>
        </p:txBody>
      </p:sp>
      <p:graphicFrame>
        <p:nvGraphicFramePr>
          <p:cNvPr id="6" name="Table 7">
            <a:extLst>
              <a:ext uri="{FF2B5EF4-FFF2-40B4-BE49-F238E27FC236}">
                <a16:creationId xmlns:a16="http://schemas.microsoft.com/office/drawing/2014/main" id="{3D506E71-B333-483F-8429-197A369E1EA1}"/>
              </a:ext>
            </a:extLst>
          </p:cNvPr>
          <p:cNvGraphicFramePr>
            <a:graphicFrameLocks noGrp="1"/>
          </p:cNvGraphicFramePr>
          <p:nvPr>
            <p:extLst>
              <p:ext uri="{D42A27DB-BD31-4B8C-83A1-F6EECF244321}">
                <p14:modId xmlns:p14="http://schemas.microsoft.com/office/powerpoint/2010/main" val="2136164898"/>
              </p:ext>
            </p:extLst>
          </p:nvPr>
        </p:nvGraphicFramePr>
        <p:xfrm>
          <a:off x="1157010" y="3304422"/>
          <a:ext cx="15378546" cy="2486778"/>
        </p:xfrm>
        <a:graphic>
          <a:graphicData uri="http://schemas.openxmlformats.org/drawingml/2006/table">
            <a:tbl>
              <a:tblPr firstRow="1" bandRow="1">
                <a:tableStyleId>{5C22544A-7EE6-4342-B048-85BDC9FD1C3A}</a:tableStyleId>
              </a:tblPr>
              <a:tblGrid>
                <a:gridCol w="5126182">
                  <a:extLst>
                    <a:ext uri="{9D8B030D-6E8A-4147-A177-3AD203B41FA5}">
                      <a16:colId xmlns:a16="http://schemas.microsoft.com/office/drawing/2014/main" val="3415842155"/>
                    </a:ext>
                  </a:extLst>
                </a:gridCol>
                <a:gridCol w="5126182">
                  <a:extLst>
                    <a:ext uri="{9D8B030D-6E8A-4147-A177-3AD203B41FA5}">
                      <a16:colId xmlns:a16="http://schemas.microsoft.com/office/drawing/2014/main" val="650268902"/>
                    </a:ext>
                  </a:extLst>
                </a:gridCol>
                <a:gridCol w="5126182">
                  <a:extLst>
                    <a:ext uri="{9D8B030D-6E8A-4147-A177-3AD203B41FA5}">
                      <a16:colId xmlns:a16="http://schemas.microsoft.com/office/drawing/2014/main" val="76465182"/>
                    </a:ext>
                  </a:extLst>
                </a:gridCol>
              </a:tblGrid>
              <a:tr h="536364">
                <a:tc>
                  <a:txBody>
                    <a:bodyPr/>
                    <a:lstStyle/>
                    <a:p>
                      <a:pPr algn="ctr"/>
                      <a:r>
                        <a:rPr lang="en-US" dirty="0"/>
                        <a:t>Supervised</a:t>
                      </a:r>
                    </a:p>
                  </a:txBody>
                  <a:tcPr/>
                </a:tc>
                <a:tc>
                  <a:txBody>
                    <a:bodyPr/>
                    <a:lstStyle/>
                    <a:p>
                      <a:pPr algn="ctr"/>
                      <a:r>
                        <a:rPr lang="en-US" dirty="0"/>
                        <a:t>Unsupervised</a:t>
                      </a:r>
                    </a:p>
                  </a:txBody>
                  <a:tcPr/>
                </a:tc>
                <a:tc>
                  <a:txBody>
                    <a:bodyPr/>
                    <a:lstStyle/>
                    <a:p>
                      <a:pPr algn="ctr"/>
                      <a:r>
                        <a:rPr lang="en-US" dirty="0"/>
                        <a:t>Reinforcement</a:t>
                      </a:r>
                    </a:p>
                  </a:txBody>
                  <a:tcPr/>
                </a:tc>
                <a:extLst>
                  <a:ext uri="{0D108BD9-81ED-4DB2-BD59-A6C34878D82A}">
                    <a16:rowId xmlns:a16="http://schemas.microsoft.com/office/drawing/2014/main" val="2308471338"/>
                  </a:ext>
                </a:extLst>
              </a:tr>
              <a:tr h="975207">
                <a:tc>
                  <a:txBody>
                    <a:bodyPr/>
                    <a:lstStyle/>
                    <a:p>
                      <a:r>
                        <a:rPr lang="en-US" dirty="0"/>
                        <a:t>Inputs with desired outputs are given</a:t>
                      </a:r>
                    </a:p>
                  </a:txBody>
                  <a:tcPr/>
                </a:tc>
                <a:tc>
                  <a:txBody>
                    <a:bodyPr/>
                    <a:lstStyle/>
                    <a:p>
                      <a:r>
                        <a:rPr lang="en-US" dirty="0"/>
                        <a:t>Desired outputs are not given</a:t>
                      </a:r>
                    </a:p>
                  </a:txBody>
                  <a:tcPr/>
                </a:tc>
                <a:tc>
                  <a:txBody>
                    <a:bodyPr/>
                    <a:lstStyle/>
                    <a:p>
                      <a:r>
                        <a:rPr lang="en-US" dirty="0"/>
                        <a:t>Decision process is based on rewards</a:t>
                      </a:r>
                    </a:p>
                  </a:txBody>
                  <a:tcPr/>
                </a:tc>
                <a:extLst>
                  <a:ext uri="{0D108BD9-81ED-4DB2-BD59-A6C34878D82A}">
                    <a16:rowId xmlns:a16="http://schemas.microsoft.com/office/drawing/2014/main" val="1022495837"/>
                  </a:ext>
                </a:extLst>
              </a:tr>
              <a:tr h="975207">
                <a:tc>
                  <a:txBody>
                    <a:bodyPr/>
                    <a:lstStyle/>
                    <a:p>
                      <a:r>
                        <a:rPr lang="en-US" dirty="0"/>
                        <a:t>Task driven</a:t>
                      </a:r>
                    </a:p>
                  </a:txBody>
                  <a:tcPr/>
                </a:tc>
                <a:tc>
                  <a:txBody>
                    <a:bodyPr/>
                    <a:lstStyle/>
                    <a:p>
                      <a:r>
                        <a:rPr lang="en-US" dirty="0"/>
                        <a:t>Data driven (clustering)</a:t>
                      </a:r>
                    </a:p>
                  </a:txBody>
                  <a:tcPr/>
                </a:tc>
                <a:tc>
                  <a:txBody>
                    <a:bodyPr/>
                    <a:lstStyle/>
                    <a:p>
                      <a:r>
                        <a:rPr lang="en-US" dirty="0"/>
                        <a:t>Algorithm learns to react on its surroundings</a:t>
                      </a:r>
                    </a:p>
                  </a:txBody>
                  <a:tcPr/>
                </a:tc>
                <a:extLst>
                  <a:ext uri="{0D108BD9-81ED-4DB2-BD59-A6C34878D82A}">
                    <a16:rowId xmlns:a16="http://schemas.microsoft.com/office/drawing/2014/main" val="4018459936"/>
                  </a:ext>
                </a:extLst>
              </a:tr>
            </a:tbl>
          </a:graphicData>
        </a:graphic>
      </p:graphicFrame>
      <p:pic>
        <p:nvPicPr>
          <p:cNvPr id="3076" name="Picture 4">
            <a:extLst>
              <a:ext uri="{FF2B5EF4-FFF2-40B4-BE49-F238E27FC236}">
                <a16:creationId xmlns:a16="http://schemas.microsoft.com/office/drawing/2014/main" id="{D264F58E-94D1-470C-9813-1B97EAD7FAB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33542" y="6022701"/>
            <a:ext cx="5625482" cy="2859758"/>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29F45AB1-190D-4E0A-82F3-F44DFFC766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8692" y="6051463"/>
            <a:ext cx="5346690" cy="2673345"/>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MarI/O - Machine Learning for Video Games - YouTube">
            <a:extLst>
              <a:ext uri="{FF2B5EF4-FFF2-40B4-BE49-F238E27FC236}">
                <a16:creationId xmlns:a16="http://schemas.microsoft.com/office/drawing/2014/main" id="{6358976F-E9BA-4DEF-82A3-5E1F9A8E237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659024" y="6051463"/>
            <a:ext cx="4481844" cy="25210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56132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8EC733C-2B90-4018-928C-1AF3F6C4890D}"/>
              </a:ext>
            </a:extLst>
          </p:cNvPr>
          <p:cNvSpPr>
            <a:spLocks noGrp="1"/>
          </p:cNvSpPr>
          <p:nvPr>
            <p:ph type="sldNum" sz="quarter" idx="12"/>
          </p:nvPr>
        </p:nvSpPr>
        <p:spPr/>
        <p:txBody>
          <a:bodyPr/>
          <a:lstStyle/>
          <a:p>
            <a:fld id="{B7527A74-2D87-4307-9531-5A57D9647EEB}" type="slidenum">
              <a:rPr lang="nl-BE" smtClean="0"/>
              <a:pPr/>
              <a:t>11</a:t>
            </a:fld>
            <a:endParaRPr lang="nl-BE"/>
          </a:p>
        </p:txBody>
      </p:sp>
      <p:sp>
        <p:nvSpPr>
          <p:cNvPr id="4" name="Title 3">
            <a:extLst>
              <a:ext uri="{FF2B5EF4-FFF2-40B4-BE49-F238E27FC236}">
                <a16:creationId xmlns:a16="http://schemas.microsoft.com/office/drawing/2014/main" id="{27B36570-B078-46BF-80E0-D2DDBA02AD84}"/>
              </a:ext>
            </a:extLst>
          </p:cNvPr>
          <p:cNvSpPr>
            <a:spLocks noGrp="1"/>
          </p:cNvSpPr>
          <p:nvPr>
            <p:ph type="title"/>
          </p:nvPr>
        </p:nvSpPr>
        <p:spPr/>
        <p:txBody>
          <a:bodyPr/>
          <a:lstStyle/>
          <a:p>
            <a:r>
              <a:rPr lang="en-US" dirty="0"/>
              <a:t>Supervised learning</a:t>
            </a:r>
          </a:p>
        </p:txBody>
      </p:sp>
      <p:sp>
        <p:nvSpPr>
          <p:cNvPr id="2" name="Text Placeholder 1">
            <a:extLst>
              <a:ext uri="{FF2B5EF4-FFF2-40B4-BE49-F238E27FC236}">
                <a16:creationId xmlns:a16="http://schemas.microsoft.com/office/drawing/2014/main" id="{AB2AECEA-9CBE-44AD-9D17-B763FBF5909C}"/>
              </a:ext>
            </a:extLst>
          </p:cNvPr>
          <p:cNvSpPr>
            <a:spLocks noGrp="1"/>
          </p:cNvSpPr>
          <p:nvPr>
            <p:ph type="body" sz="quarter" idx="17"/>
          </p:nvPr>
        </p:nvSpPr>
        <p:spPr/>
        <p:txBody>
          <a:bodyPr/>
          <a:lstStyle/>
          <a:p>
            <a:pPr marL="571500" indent="-571500">
              <a:buFont typeface="Arial" panose="020B0604020202020204" pitchFamily="34" charset="0"/>
              <a:buChar char="•"/>
            </a:pPr>
            <a:r>
              <a:rPr lang="en-US" dirty="0"/>
              <a:t>Learn based on labeled training set.</a:t>
            </a:r>
          </a:p>
          <a:p>
            <a:pPr marL="571500" indent="-571500">
              <a:buFont typeface="Arial" panose="020B0604020202020204" pitchFamily="34" charset="0"/>
              <a:buChar char="•"/>
            </a:pPr>
            <a:r>
              <a:rPr lang="en-US" dirty="0"/>
              <a:t>Algorithm gets the dataset with the correct answers</a:t>
            </a:r>
          </a:p>
        </p:txBody>
      </p:sp>
      <p:graphicFrame>
        <p:nvGraphicFramePr>
          <p:cNvPr id="9" name="Table 8">
            <a:extLst>
              <a:ext uri="{FF2B5EF4-FFF2-40B4-BE49-F238E27FC236}">
                <a16:creationId xmlns:a16="http://schemas.microsoft.com/office/drawing/2014/main" id="{0BC926C8-28DA-4520-990C-BDB28AA8B205}"/>
              </a:ext>
            </a:extLst>
          </p:cNvPr>
          <p:cNvGraphicFramePr>
            <a:graphicFrameLocks noGrp="1"/>
          </p:cNvGraphicFramePr>
          <p:nvPr>
            <p:extLst>
              <p:ext uri="{D42A27DB-BD31-4B8C-83A1-F6EECF244321}">
                <p14:modId xmlns:p14="http://schemas.microsoft.com/office/powerpoint/2010/main" val="2429676541"/>
              </p:ext>
            </p:extLst>
          </p:nvPr>
        </p:nvGraphicFramePr>
        <p:xfrm>
          <a:off x="1210879" y="3785068"/>
          <a:ext cx="14882562" cy="4365871"/>
        </p:xfrm>
        <a:graphic>
          <a:graphicData uri="http://schemas.openxmlformats.org/drawingml/2006/table">
            <a:tbl>
              <a:tblPr firstRow="1" lastCol="1">
                <a:tableStyleId>{5C22544A-7EE6-4342-B048-85BDC9FD1C3A}</a:tableStyleId>
              </a:tblPr>
              <a:tblGrid>
                <a:gridCol w="2944291">
                  <a:extLst>
                    <a:ext uri="{9D8B030D-6E8A-4147-A177-3AD203B41FA5}">
                      <a16:colId xmlns:a16="http://schemas.microsoft.com/office/drawing/2014/main" val="2494064040"/>
                    </a:ext>
                  </a:extLst>
                </a:gridCol>
                <a:gridCol w="3008732">
                  <a:extLst>
                    <a:ext uri="{9D8B030D-6E8A-4147-A177-3AD203B41FA5}">
                      <a16:colId xmlns:a16="http://schemas.microsoft.com/office/drawing/2014/main" val="1351733084"/>
                    </a:ext>
                  </a:extLst>
                </a:gridCol>
                <a:gridCol w="2976513">
                  <a:extLst>
                    <a:ext uri="{9D8B030D-6E8A-4147-A177-3AD203B41FA5}">
                      <a16:colId xmlns:a16="http://schemas.microsoft.com/office/drawing/2014/main" val="67814113"/>
                    </a:ext>
                  </a:extLst>
                </a:gridCol>
                <a:gridCol w="2976513">
                  <a:extLst>
                    <a:ext uri="{9D8B030D-6E8A-4147-A177-3AD203B41FA5}">
                      <a16:colId xmlns:a16="http://schemas.microsoft.com/office/drawing/2014/main" val="835593376"/>
                    </a:ext>
                  </a:extLst>
                </a:gridCol>
                <a:gridCol w="2976513">
                  <a:extLst>
                    <a:ext uri="{9D8B030D-6E8A-4147-A177-3AD203B41FA5}">
                      <a16:colId xmlns:a16="http://schemas.microsoft.com/office/drawing/2014/main" val="786531560"/>
                    </a:ext>
                  </a:extLst>
                </a:gridCol>
              </a:tblGrid>
              <a:tr h="501964">
                <a:tc>
                  <a:txBody>
                    <a:bodyPr/>
                    <a:lstStyle/>
                    <a:p>
                      <a:pPr algn="l" fontAlgn="b"/>
                      <a:r>
                        <a:rPr lang="en-US" sz="2400" u="none" strike="noStrike" dirty="0">
                          <a:effectLst/>
                        </a:rPr>
                        <a:t>Sepal length(cm)</a:t>
                      </a:r>
                      <a:endParaRPr lang="en-US" sz="2400" b="0" i="0" u="none" strike="noStrike" dirty="0">
                        <a:solidFill>
                          <a:srgbClr val="000000"/>
                        </a:solidFill>
                        <a:effectLst/>
                        <a:latin typeface="+mn-lt"/>
                      </a:endParaRPr>
                    </a:p>
                  </a:txBody>
                  <a:tcPr marL="9525" marR="9525" marT="9525" marB="0" anchor="b"/>
                </a:tc>
                <a:tc>
                  <a:txBody>
                    <a:bodyPr/>
                    <a:lstStyle/>
                    <a:p>
                      <a:pPr algn="l" fontAlgn="b"/>
                      <a:r>
                        <a:rPr lang="en-US" sz="2400" u="none" strike="noStrike">
                          <a:effectLst/>
                        </a:rPr>
                        <a:t>Sepal width (cm)</a:t>
                      </a:r>
                      <a:endParaRPr lang="en-US" sz="2400" b="0" i="0" u="none" strike="noStrike">
                        <a:solidFill>
                          <a:srgbClr val="000000"/>
                        </a:solidFill>
                        <a:effectLst/>
                        <a:latin typeface="+mn-lt"/>
                      </a:endParaRPr>
                    </a:p>
                  </a:txBody>
                  <a:tcPr marL="9525" marR="9525" marT="9525" marB="0" anchor="b"/>
                </a:tc>
                <a:tc>
                  <a:txBody>
                    <a:bodyPr/>
                    <a:lstStyle/>
                    <a:p>
                      <a:pPr algn="l" fontAlgn="b"/>
                      <a:r>
                        <a:rPr lang="en-US" sz="2400" u="none" strike="noStrike">
                          <a:effectLst/>
                        </a:rPr>
                        <a:t>Petal length (cm)</a:t>
                      </a:r>
                      <a:endParaRPr lang="en-US" sz="2400" b="0" i="0" u="none" strike="noStrike">
                        <a:solidFill>
                          <a:srgbClr val="000000"/>
                        </a:solidFill>
                        <a:effectLst/>
                        <a:latin typeface="+mn-lt"/>
                      </a:endParaRPr>
                    </a:p>
                  </a:txBody>
                  <a:tcPr marL="9525" marR="9525" marT="9525" marB="0" anchor="b"/>
                </a:tc>
                <a:tc>
                  <a:txBody>
                    <a:bodyPr/>
                    <a:lstStyle/>
                    <a:p>
                      <a:pPr algn="l" fontAlgn="b"/>
                      <a:r>
                        <a:rPr lang="en-US" sz="2400" u="none" strike="noStrike">
                          <a:effectLst/>
                        </a:rPr>
                        <a:t>Petal width (cm)</a:t>
                      </a:r>
                      <a:endParaRPr lang="en-US" sz="2400" b="0" i="0" u="none" strike="noStrike">
                        <a:solidFill>
                          <a:srgbClr val="000000"/>
                        </a:solidFill>
                        <a:effectLst/>
                        <a:latin typeface="+mn-lt"/>
                      </a:endParaRPr>
                    </a:p>
                  </a:txBody>
                  <a:tcPr marL="9525" marR="9525" marT="9525" marB="0" anchor="b"/>
                </a:tc>
                <a:tc>
                  <a:txBody>
                    <a:bodyPr/>
                    <a:lstStyle/>
                    <a:p>
                      <a:pPr algn="l" fontAlgn="b"/>
                      <a:r>
                        <a:rPr lang="en-US" sz="2400" u="none" strike="noStrike">
                          <a:effectLst/>
                        </a:rPr>
                        <a:t>Class</a:t>
                      </a:r>
                      <a:endParaRPr lang="en-US" sz="2400" b="0" i="0" u="none" strike="noStrike">
                        <a:solidFill>
                          <a:srgbClr val="000000"/>
                        </a:solidFill>
                        <a:effectLst/>
                        <a:latin typeface="+mn-lt"/>
                      </a:endParaRPr>
                    </a:p>
                  </a:txBody>
                  <a:tcPr marL="9525" marR="9525" marT="9525" marB="0" anchor="b"/>
                </a:tc>
                <a:extLst>
                  <a:ext uri="{0D108BD9-81ED-4DB2-BD59-A6C34878D82A}">
                    <a16:rowId xmlns:a16="http://schemas.microsoft.com/office/drawing/2014/main" val="3849307835"/>
                  </a:ext>
                </a:extLst>
              </a:tr>
              <a:tr h="252123">
                <a:tc>
                  <a:txBody>
                    <a:bodyPr/>
                    <a:lstStyle/>
                    <a:p>
                      <a:pPr algn="l" fontAlgn="b"/>
                      <a:r>
                        <a:rPr lang="en-US" sz="2400" u="none" strike="noStrike" dirty="0">
                          <a:effectLst/>
                        </a:rPr>
                        <a:t>5.1</a:t>
                      </a:r>
                      <a:endParaRPr lang="en-US" sz="2400" b="0" i="0" u="none" strike="noStrike" dirty="0">
                        <a:solidFill>
                          <a:srgbClr val="000000"/>
                        </a:solidFill>
                        <a:effectLst/>
                        <a:latin typeface="+mn-lt"/>
                      </a:endParaRPr>
                    </a:p>
                  </a:txBody>
                  <a:tcPr marL="9525" marR="9525" marT="9525" marB="0" anchor="b"/>
                </a:tc>
                <a:tc>
                  <a:txBody>
                    <a:bodyPr/>
                    <a:lstStyle/>
                    <a:p>
                      <a:pPr algn="l" fontAlgn="b"/>
                      <a:r>
                        <a:rPr lang="en-US" sz="2400" u="none" strike="noStrike">
                          <a:effectLst/>
                        </a:rPr>
                        <a:t>3.5</a:t>
                      </a:r>
                      <a:endParaRPr lang="en-US" sz="2400" b="0" i="0" u="none" strike="noStrike">
                        <a:solidFill>
                          <a:srgbClr val="000000"/>
                        </a:solidFill>
                        <a:effectLst/>
                        <a:latin typeface="+mn-lt"/>
                      </a:endParaRPr>
                    </a:p>
                  </a:txBody>
                  <a:tcPr marL="9525" marR="9525" marT="9525" marB="0" anchor="b"/>
                </a:tc>
                <a:tc>
                  <a:txBody>
                    <a:bodyPr/>
                    <a:lstStyle/>
                    <a:p>
                      <a:pPr algn="l" fontAlgn="b"/>
                      <a:r>
                        <a:rPr lang="en-US" sz="2400" u="none" strike="noStrike">
                          <a:effectLst/>
                        </a:rPr>
                        <a:t>1.4</a:t>
                      </a:r>
                      <a:endParaRPr lang="en-US" sz="2400" b="0" i="0" u="none" strike="noStrike">
                        <a:solidFill>
                          <a:srgbClr val="000000"/>
                        </a:solidFill>
                        <a:effectLst/>
                        <a:latin typeface="+mn-lt"/>
                      </a:endParaRPr>
                    </a:p>
                  </a:txBody>
                  <a:tcPr marL="9525" marR="9525" marT="9525" marB="0" anchor="b"/>
                </a:tc>
                <a:tc>
                  <a:txBody>
                    <a:bodyPr/>
                    <a:lstStyle/>
                    <a:p>
                      <a:pPr algn="l" fontAlgn="b"/>
                      <a:r>
                        <a:rPr lang="en-US" sz="2400" u="none" strike="noStrike">
                          <a:effectLst/>
                        </a:rPr>
                        <a:t>0.2</a:t>
                      </a:r>
                      <a:endParaRPr lang="en-US" sz="2400" b="0" i="0" u="none" strike="noStrike">
                        <a:solidFill>
                          <a:srgbClr val="000000"/>
                        </a:solidFill>
                        <a:effectLst/>
                        <a:latin typeface="+mn-lt"/>
                      </a:endParaRPr>
                    </a:p>
                  </a:txBody>
                  <a:tcPr marL="9525" marR="9525" marT="9525" marB="0" anchor="b"/>
                </a:tc>
                <a:tc>
                  <a:txBody>
                    <a:bodyPr/>
                    <a:lstStyle/>
                    <a:p>
                      <a:pPr algn="l" fontAlgn="b"/>
                      <a:r>
                        <a:rPr lang="en-US" sz="2400" u="none" strike="noStrike" dirty="0">
                          <a:solidFill>
                            <a:srgbClr val="FF0000"/>
                          </a:solidFill>
                          <a:effectLst/>
                        </a:rPr>
                        <a:t>Iris-</a:t>
                      </a:r>
                      <a:r>
                        <a:rPr lang="en-US" sz="2400" u="none" strike="noStrike" dirty="0" err="1">
                          <a:solidFill>
                            <a:srgbClr val="FF0000"/>
                          </a:solidFill>
                          <a:effectLst/>
                        </a:rPr>
                        <a:t>setosa</a:t>
                      </a:r>
                      <a:endParaRPr lang="en-US" sz="2400" b="0" i="0" u="none" strike="noStrike" dirty="0">
                        <a:solidFill>
                          <a:srgbClr val="FF0000"/>
                        </a:solidFill>
                        <a:effectLst/>
                        <a:latin typeface="+mn-lt"/>
                      </a:endParaRPr>
                    </a:p>
                  </a:txBody>
                  <a:tcPr marL="9525" marR="9525" marT="9525" marB="0" anchor="b">
                    <a:solidFill>
                      <a:srgbClr val="FBE7EE"/>
                    </a:solidFill>
                  </a:tcPr>
                </a:tc>
                <a:extLst>
                  <a:ext uri="{0D108BD9-81ED-4DB2-BD59-A6C34878D82A}">
                    <a16:rowId xmlns:a16="http://schemas.microsoft.com/office/drawing/2014/main" val="3271500278"/>
                  </a:ext>
                </a:extLst>
              </a:tr>
              <a:tr h="252123">
                <a:tc>
                  <a:txBody>
                    <a:bodyPr/>
                    <a:lstStyle/>
                    <a:p>
                      <a:pPr algn="l" fontAlgn="b"/>
                      <a:r>
                        <a:rPr lang="en-US" sz="2400" u="none" strike="noStrike" dirty="0">
                          <a:effectLst/>
                        </a:rPr>
                        <a:t>4.9</a:t>
                      </a:r>
                      <a:endParaRPr lang="en-US" sz="2400" b="0" i="0" u="none" strike="noStrike" dirty="0">
                        <a:solidFill>
                          <a:srgbClr val="000000"/>
                        </a:solidFill>
                        <a:effectLst/>
                        <a:latin typeface="+mn-lt"/>
                      </a:endParaRPr>
                    </a:p>
                  </a:txBody>
                  <a:tcPr marL="9525" marR="9525" marT="9525" marB="0" anchor="b"/>
                </a:tc>
                <a:tc>
                  <a:txBody>
                    <a:bodyPr/>
                    <a:lstStyle/>
                    <a:p>
                      <a:pPr algn="l" fontAlgn="b"/>
                      <a:r>
                        <a:rPr lang="en-US" sz="2400" u="none" strike="noStrike">
                          <a:effectLst/>
                        </a:rPr>
                        <a:t>3.0</a:t>
                      </a:r>
                      <a:endParaRPr lang="en-US" sz="2400" b="0" i="0" u="none" strike="noStrike">
                        <a:solidFill>
                          <a:srgbClr val="000000"/>
                        </a:solidFill>
                        <a:effectLst/>
                        <a:latin typeface="+mn-lt"/>
                      </a:endParaRPr>
                    </a:p>
                  </a:txBody>
                  <a:tcPr marL="9525" marR="9525" marT="9525" marB="0" anchor="b"/>
                </a:tc>
                <a:tc>
                  <a:txBody>
                    <a:bodyPr/>
                    <a:lstStyle/>
                    <a:p>
                      <a:pPr algn="l" fontAlgn="b"/>
                      <a:r>
                        <a:rPr lang="en-US" sz="2400" u="none" strike="noStrike">
                          <a:effectLst/>
                        </a:rPr>
                        <a:t>1.4</a:t>
                      </a:r>
                      <a:endParaRPr lang="en-US" sz="2400" b="0" i="0" u="none" strike="noStrike">
                        <a:solidFill>
                          <a:srgbClr val="000000"/>
                        </a:solidFill>
                        <a:effectLst/>
                        <a:latin typeface="+mn-lt"/>
                      </a:endParaRPr>
                    </a:p>
                  </a:txBody>
                  <a:tcPr marL="9525" marR="9525" marT="9525" marB="0" anchor="b"/>
                </a:tc>
                <a:tc>
                  <a:txBody>
                    <a:bodyPr/>
                    <a:lstStyle/>
                    <a:p>
                      <a:pPr algn="l" fontAlgn="b"/>
                      <a:r>
                        <a:rPr lang="en-US" sz="2400" u="none" strike="noStrike">
                          <a:effectLst/>
                        </a:rPr>
                        <a:t>0.2</a:t>
                      </a:r>
                      <a:endParaRPr lang="en-US" sz="2400" b="0" i="0" u="none" strike="noStrike">
                        <a:solidFill>
                          <a:srgbClr val="000000"/>
                        </a:solidFill>
                        <a:effectLst/>
                        <a:latin typeface="+mn-lt"/>
                      </a:endParaRPr>
                    </a:p>
                  </a:txBody>
                  <a:tcPr marL="9525" marR="9525" marT="9525" marB="0" anchor="b"/>
                </a:tc>
                <a:tc>
                  <a:txBody>
                    <a:bodyPr/>
                    <a:lstStyle/>
                    <a:p>
                      <a:pPr algn="l" fontAlgn="b"/>
                      <a:r>
                        <a:rPr lang="en-US" sz="2400" u="none" strike="noStrike" dirty="0">
                          <a:solidFill>
                            <a:srgbClr val="FF0000"/>
                          </a:solidFill>
                          <a:effectLst/>
                        </a:rPr>
                        <a:t>Iris-</a:t>
                      </a:r>
                      <a:r>
                        <a:rPr lang="en-US" sz="2400" u="none" strike="noStrike" dirty="0" err="1">
                          <a:solidFill>
                            <a:srgbClr val="FF0000"/>
                          </a:solidFill>
                          <a:effectLst/>
                        </a:rPr>
                        <a:t>setosa</a:t>
                      </a:r>
                      <a:endParaRPr lang="en-US" sz="2400" b="0" i="0" u="none" strike="noStrike" dirty="0">
                        <a:solidFill>
                          <a:srgbClr val="FF0000"/>
                        </a:solidFill>
                        <a:effectLst/>
                        <a:latin typeface="+mn-lt"/>
                      </a:endParaRPr>
                    </a:p>
                  </a:txBody>
                  <a:tcPr marL="9525" marR="9525" marT="9525" marB="0" anchor="b">
                    <a:solidFill>
                      <a:srgbClr val="FBE7EE"/>
                    </a:solidFill>
                  </a:tcPr>
                </a:tc>
                <a:extLst>
                  <a:ext uri="{0D108BD9-81ED-4DB2-BD59-A6C34878D82A}">
                    <a16:rowId xmlns:a16="http://schemas.microsoft.com/office/drawing/2014/main" val="2532966246"/>
                  </a:ext>
                </a:extLst>
              </a:tr>
              <a:tr h="252123">
                <a:tc>
                  <a:txBody>
                    <a:bodyPr/>
                    <a:lstStyle/>
                    <a:p>
                      <a:pPr algn="l" fontAlgn="b"/>
                      <a:r>
                        <a:rPr lang="en-US" sz="2400" u="none" strike="noStrike">
                          <a:effectLst/>
                        </a:rPr>
                        <a:t>4.7</a:t>
                      </a:r>
                      <a:endParaRPr lang="en-US" sz="2400" b="0" i="0" u="none" strike="noStrike">
                        <a:solidFill>
                          <a:srgbClr val="000000"/>
                        </a:solidFill>
                        <a:effectLst/>
                        <a:latin typeface="+mn-lt"/>
                      </a:endParaRPr>
                    </a:p>
                  </a:txBody>
                  <a:tcPr marL="9525" marR="9525" marT="9525" marB="0" anchor="b"/>
                </a:tc>
                <a:tc>
                  <a:txBody>
                    <a:bodyPr/>
                    <a:lstStyle/>
                    <a:p>
                      <a:pPr algn="l" fontAlgn="b"/>
                      <a:r>
                        <a:rPr lang="en-US" sz="2400" u="none" strike="noStrike">
                          <a:effectLst/>
                        </a:rPr>
                        <a:t>3.2</a:t>
                      </a:r>
                      <a:endParaRPr lang="en-US" sz="2400" b="0" i="0" u="none" strike="noStrike">
                        <a:solidFill>
                          <a:srgbClr val="000000"/>
                        </a:solidFill>
                        <a:effectLst/>
                        <a:latin typeface="+mn-lt"/>
                      </a:endParaRPr>
                    </a:p>
                  </a:txBody>
                  <a:tcPr marL="9525" marR="9525" marT="9525" marB="0" anchor="b"/>
                </a:tc>
                <a:tc>
                  <a:txBody>
                    <a:bodyPr/>
                    <a:lstStyle/>
                    <a:p>
                      <a:pPr algn="l" fontAlgn="b"/>
                      <a:r>
                        <a:rPr lang="en-US" sz="2400" u="none" strike="noStrike">
                          <a:effectLst/>
                        </a:rPr>
                        <a:t>1.3</a:t>
                      </a:r>
                      <a:endParaRPr lang="en-US" sz="2400" b="0" i="0" u="none" strike="noStrike">
                        <a:solidFill>
                          <a:srgbClr val="000000"/>
                        </a:solidFill>
                        <a:effectLst/>
                        <a:latin typeface="+mn-lt"/>
                      </a:endParaRPr>
                    </a:p>
                  </a:txBody>
                  <a:tcPr marL="9525" marR="9525" marT="9525" marB="0" anchor="b"/>
                </a:tc>
                <a:tc>
                  <a:txBody>
                    <a:bodyPr/>
                    <a:lstStyle/>
                    <a:p>
                      <a:pPr algn="l" fontAlgn="b"/>
                      <a:r>
                        <a:rPr lang="en-US" sz="2400" u="none" strike="noStrike">
                          <a:effectLst/>
                        </a:rPr>
                        <a:t>0.2</a:t>
                      </a:r>
                      <a:endParaRPr lang="en-US" sz="2400" b="0" i="0" u="none" strike="noStrike">
                        <a:solidFill>
                          <a:srgbClr val="000000"/>
                        </a:solidFill>
                        <a:effectLst/>
                        <a:latin typeface="+mn-lt"/>
                      </a:endParaRPr>
                    </a:p>
                  </a:txBody>
                  <a:tcPr marL="9525" marR="9525" marT="9525" marB="0" anchor="b"/>
                </a:tc>
                <a:tc>
                  <a:txBody>
                    <a:bodyPr/>
                    <a:lstStyle/>
                    <a:p>
                      <a:pPr algn="l" fontAlgn="b"/>
                      <a:r>
                        <a:rPr lang="en-US" sz="2400" u="none" strike="noStrike" dirty="0">
                          <a:solidFill>
                            <a:srgbClr val="FF0000"/>
                          </a:solidFill>
                          <a:effectLst/>
                        </a:rPr>
                        <a:t>Iris-</a:t>
                      </a:r>
                      <a:r>
                        <a:rPr lang="en-US" sz="2400" u="none" strike="noStrike" dirty="0" err="1">
                          <a:solidFill>
                            <a:srgbClr val="FF0000"/>
                          </a:solidFill>
                          <a:effectLst/>
                        </a:rPr>
                        <a:t>setosa</a:t>
                      </a:r>
                      <a:endParaRPr lang="en-US" sz="2400" b="0" i="0" u="none" strike="noStrike" dirty="0">
                        <a:solidFill>
                          <a:srgbClr val="FF0000"/>
                        </a:solidFill>
                        <a:effectLst/>
                        <a:latin typeface="+mn-lt"/>
                      </a:endParaRPr>
                    </a:p>
                  </a:txBody>
                  <a:tcPr marL="9525" marR="9525" marT="9525" marB="0" anchor="b">
                    <a:solidFill>
                      <a:srgbClr val="FBE7EE"/>
                    </a:solidFill>
                  </a:tcPr>
                </a:tc>
                <a:extLst>
                  <a:ext uri="{0D108BD9-81ED-4DB2-BD59-A6C34878D82A}">
                    <a16:rowId xmlns:a16="http://schemas.microsoft.com/office/drawing/2014/main" val="1381206699"/>
                  </a:ext>
                </a:extLst>
              </a:tr>
              <a:tr h="456342">
                <a:tc>
                  <a:txBody>
                    <a:bodyPr/>
                    <a:lstStyle/>
                    <a:p>
                      <a:pPr algn="l" fontAlgn="b"/>
                      <a:r>
                        <a:rPr lang="en-US" sz="2400" u="none" strike="noStrike">
                          <a:effectLst/>
                        </a:rPr>
                        <a:t>7.0</a:t>
                      </a:r>
                      <a:endParaRPr lang="en-US" sz="2400" b="0" i="0" u="none" strike="noStrike">
                        <a:solidFill>
                          <a:srgbClr val="000000"/>
                        </a:solidFill>
                        <a:effectLst/>
                        <a:latin typeface="+mn-lt"/>
                      </a:endParaRPr>
                    </a:p>
                  </a:txBody>
                  <a:tcPr marL="9525" marR="9525" marT="9525" marB="0" anchor="b"/>
                </a:tc>
                <a:tc>
                  <a:txBody>
                    <a:bodyPr/>
                    <a:lstStyle/>
                    <a:p>
                      <a:pPr algn="l" fontAlgn="b"/>
                      <a:r>
                        <a:rPr lang="en-US" sz="2400" u="none" strike="noStrike">
                          <a:effectLst/>
                        </a:rPr>
                        <a:t>3.2</a:t>
                      </a:r>
                      <a:endParaRPr lang="en-US" sz="2400" b="0" i="0" u="none" strike="noStrike">
                        <a:solidFill>
                          <a:srgbClr val="000000"/>
                        </a:solidFill>
                        <a:effectLst/>
                        <a:latin typeface="+mn-lt"/>
                      </a:endParaRPr>
                    </a:p>
                  </a:txBody>
                  <a:tcPr marL="9525" marR="9525" marT="9525" marB="0" anchor="b"/>
                </a:tc>
                <a:tc>
                  <a:txBody>
                    <a:bodyPr/>
                    <a:lstStyle/>
                    <a:p>
                      <a:pPr algn="l" fontAlgn="b"/>
                      <a:r>
                        <a:rPr lang="en-US" sz="2400" u="none" strike="noStrike">
                          <a:effectLst/>
                        </a:rPr>
                        <a:t>4.7</a:t>
                      </a:r>
                      <a:endParaRPr lang="en-US" sz="2400" b="0" i="0" u="none" strike="noStrike">
                        <a:solidFill>
                          <a:srgbClr val="000000"/>
                        </a:solidFill>
                        <a:effectLst/>
                        <a:latin typeface="+mn-lt"/>
                      </a:endParaRPr>
                    </a:p>
                  </a:txBody>
                  <a:tcPr marL="9525" marR="9525" marT="9525" marB="0" anchor="b"/>
                </a:tc>
                <a:tc>
                  <a:txBody>
                    <a:bodyPr/>
                    <a:lstStyle/>
                    <a:p>
                      <a:pPr algn="l" fontAlgn="b"/>
                      <a:r>
                        <a:rPr lang="en-US" sz="2400" u="none" strike="noStrike">
                          <a:effectLst/>
                        </a:rPr>
                        <a:t>1.4</a:t>
                      </a:r>
                      <a:endParaRPr lang="en-US" sz="2400" b="0" i="0" u="none" strike="noStrike">
                        <a:solidFill>
                          <a:srgbClr val="000000"/>
                        </a:solidFill>
                        <a:effectLst/>
                        <a:latin typeface="+mn-lt"/>
                      </a:endParaRPr>
                    </a:p>
                  </a:txBody>
                  <a:tcPr marL="9525" marR="9525" marT="9525" marB="0" anchor="b"/>
                </a:tc>
                <a:tc>
                  <a:txBody>
                    <a:bodyPr/>
                    <a:lstStyle/>
                    <a:p>
                      <a:pPr algn="l" fontAlgn="b"/>
                      <a:r>
                        <a:rPr lang="en-US" sz="2400" u="none" strike="noStrike" dirty="0">
                          <a:solidFill>
                            <a:srgbClr val="FF0000"/>
                          </a:solidFill>
                          <a:effectLst/>
                        </a:rPr>
                        <a:t>Iris-versicolor</a:t>
                      </a:r>
                      <a:endParaRPr lang="en-US" sz="2400" b="0" i="0" u="none" strike="noStrike" dirty="0">
                        <a:solidFill>
                          <a:srgbClr val="FF0000"/>
                        </a:solidFill>
                        <a:effectLst/>
                        <a:latin typeface="+mn-lt"/>
                      </a:endParaRPr>
                    </a:p>
                  </a:txBody>
                  <a:tcPr marL="9525" marR="9525" marT="9525" marB="0" anchor="b">
                    <a:solidFill>
                      <a:srgbClr val="FBE7EE"/>
                    </a:solidFill>
                  </a:tcPr>
                </a:tc>
                <a:extLst>
                  <a:ext uri="{0D108BD9-81ED-4DB2-BD59-A6C34878D82A}">
                    <a16:rowId xmlns:a16="http://schemas.microsoft.com/office/drawing/2014/main" val="668776563"/>
                  </a:ext>
                </a:extLst>
              </a:tr>
              <a:tr h="456342">
                <a:tc>
                  <a:txBody>
                    <a:bodyPr/>
                    <a:lstStyle/>
                    <a:p>
                      <a:pPr algn="l" fontAlgn="b"/>
                      <a:r>
                        <a:rPr lang="en-US" sz="2400" u="none" strike="noStrike">
                          <a:effectLst/>
                        </a:rPr>
                        <a:t>6.4</a:t>
                      </a:r>
                      <a:endParaRPr lang="en-US" sz="2400" b="0" i="0" u="none" strike="noStrike">
                        <a:solidFill>
                          <a:srgbClr val="000000"/>
                        </a:solidFill>
                        <a:effectLst/>
                        <a:latin typeface="+mn-lt"/>
                      </a:endParaRPr>
                    </a:p>
                  </a:txBody>
                  <a:tcPr marL="9525" marR="9525" marT="9525" marB="0" anchor="b"/>
                </a:tc>
                <a:tc>
                  <a:txBody>
                    <a:bodyPr/>
                    <a:lstStyle/>
                    <a:p>
                      <a:pPr algn="l" fontAlgn="b"/>
                      <a:r>
                        <a:rPr lang="en-US" sz="2400" u="none" strike="noStrike">
                          <a:effectLst/>
                        </a:rPr>
                        <a:t>3.2</a:t>
                      </a:r>
                      <a:endParaRPr lang="en-US" sz="2400" b="0" i="0" u="none" strike="noStrike">
                        <a:solidFill>
                          <a:srgbClr val="000000"/>
                        </a:solidFill>
                        <a:effectLst/>
                        <a:latin typeface="+mn-lt"/>
                      </a:endParaRPr>
                    </a:p>
                  </a:txBody>
                  <a:tcPr marL="9525" marR="9525" marT="9525" marB="0" anchor="b"/>
                </a:tc>
                <a:tc>
                  <a:txBody>
                    <a:bodyPr/>
                    <a:lstStyle/>
                    <a:p>
                      <a:pPr algn="l" fontAlgn="b"/>
                      <a:r>
                        <a:rPr lang="en-US" sz="2400" u="none" strike="noStrike">
                          <a:effectLst/>
                        </a:rPr>
                        <a:t>4.5</a:t>
                      </a:r>
                      <a:endParaRPr lang="en-US" sz="2400" b="0" i="0" u="none" strike="noStrike">
                        <a:solidFill>
                          <a:srgbClr val="000000"/>
                        </a:solidFill>
                        <a:effectLst/>
                        <a:latin typeface="+mn-lt"/>
                      </a:endParaRPr>
                    </a:p>
                  </a:txBody>
                  <a:tcPr marL="9525" marR="9525" marT="9525" marB="0" anchor="b"/>
                </a:tc>
                <a:tc>
                  <a:txBody>
                    <a:bodyPr/>
                    <a:lstStyle/>
                    <a:p>
                      <a:pPr algn="l" fontAlgn="b"/>
                      <a:r>
                        <a:rPr lang="en-US" sz="2400" u="none" strike="noStrike">
                          <a:effectLst/>
                        </a:rPr>
                        <a:t>1.5</a:t>
                      </a:r>
                      <a:endParaRPr lang="en-US" sz="2400" b="0" i="0" u="none" strike="noStrike">
                        <a:solidFill>
                          <a:srgbClr val="000000"/>
                        </a:solidFill>
                        <a:effectLst/>
                        <a:latin typeface="+mn-lt"/>
                      </a:endParaRPr>
                    </a:p>
                  </a:txBody>
                  <a:tcPr marL="9525" marR="9525" marT="9525" marB="0" anchor="b"/>
                </a:tc>
                <a:tc>
                  <a:txBody>
                    <a:bodyPr/>
                    <a:lstStyle/>
                    <a:p>
                      <a:pPr algn="l" fontAlgn="b"/>
                      <a:r>
                        <a:rPr lang="en-US" sz="2400" u="none" strike="noStrike" dirty="0">
                          <a:solidFill>
                            <a:srgbClr val="FF0000"/>
                          </a:solidFill>
                          <a:effectLst/>
                        </a:rPr>
                        <a:t>Iris-versicolor</a:t>
                      </a:r>
                      <a:endParaRPr lang="en-US" sz="2400" b="0" i="0" u="none" strike="noStrike" dirty="0">
                        <a:solidFill>
                          <a:srgbClr val="FF0000"/>
                        </a:solidFill>
                        <a:effectLst/>
                        <a:latin typeface="+mn-lt"/>
                      </a:endParaRPr>
                    </a:p>
                  </a:txBody>
                  <a:tcPr marL="9525" marR="9525" marT="9525" marB="0" anchor="b">
                    <a:solidFill>
                      <a:srgbClr val="FBE7EE"/>
                    </a:solidFill>
                  </a:tcPr>
                </a:tc>
                <a:extLst>
                  <a:ext uri="{0D108BD9-81ED-4DB2-BD59-A6C34878D82A}">
                    <a16:rowId xmlns:a16="http://schemas.microsoft.com/office/drawing/2014/main" val="2813835709"/>
                  </a:ext>
                </a:extLst>
              </a:tr>
              <a:tr h="456342">
                <a:tc>
                  <a:txBody>
                    <a:bodyPr/>
                    <a:lstStyle/>
                    <a:p>
                      <a:pPr algn="l" fontAlgn="b"/>
                      <a:r>
                        <a:rPr lang="en-US" sz="2400" u="none" strike="noStrike" dirty="0">
                          <a:effectLst/>
                        </a:rPr>
                        <a:t>6.9</a:t>
                      </a:r>
                      <a:endParaRPr lang="en-US" sz="2400" b="0" i="0" u="none" strike="noStrike" dirty="0">
                        <a:solidFill>
                          <a:srgbClr val="000000"/>
                        </a:solidFill>
                        <a:effectLst/>
                        <a:latin typeface="+mn-lt"/>
                      </a:endParaRPr>
                    </a:p>
                  </a:txBody>
                  <a:tcPr marL="9525" marR="9525" marT="9525" marB="0" anchor="b"/>
                </a:tc>
                <a:tc>
                  <a:txBody>
                    <a:bodyPr/>
                    <a:lstStyle/>
                    <a:p>
                      <a:pPr algn="l" fontAlgn="b"/>
                      <a:r>
                        <a:rPr lang="en-US" sz="2400" u="none" strike="noStrike">
                          <a:effectLst/>
                        </a:rPr>
                        <a:t>3.1</a:t>
                      </a:r>
                      <a:endParaRPr lang="en-US" sz="2400" b="0" i="0" u="none" strike="noStrike">
                        <a:solidFill>
                          <a:srgbClr val="000000"/>
                        </a:solidFill>
                        <a:effectLst/>
                        <a:latin typeface="+mn-lt"/>
                      </a:endParaRPr>
                    </a:p>
                  </a:txBody>
                  <a:tcPr marL="9525" marR="9525" marT="9525" marB="0" anchor="b"/>
                </a:tc>
                <a:tc>
                  <a:txBody>
                    <a:bodyPr/>
                    <a:lstStyle/>
                    <a:p>
                      <a:pPr algn="l" fontAlgn="b"/>
                      <a:r>
                        <a:rPr lang="en-US" sz="2400" u="none" strike="noStrike">
                          <a:effectLst/>
                        </a:rPr>
                        <a:t>4.9</a:t>
                      </a:r>
                      <a:endParaRPr lang="en-US" sz="2400" b="0" i="0" u="none" strike="noStrike">
                        <a:solidFill>
                          <a:srgbClr val="000000"/>
                        </a:solidFill>
                        <a:effectLst/>
                        <a:latin typeface="+mn-lt"/>
                      </a:endParaRPr>
                    </a:p>
                  </a:txBody>
                  <a:tcPr marL="9525" marR="9525" marT="9525" marB="0" anchor="b"/>
                </a:tc>
                <a:tc>
                  <a:txBody>
                    <a:bodyPr/>
                    <a:lstStyle/>
                    <a:p>
                      <a:pPr algn="l" fontAlgn="b"/>
                      <a:r>
                        <a:rPr lang="en-US" sz="2400" u="none" strike="noStrike">
                          <a:effectLst/>
                        </a:rPr>
                        <a:t>1.5</a:t>
                      </a:r>
                      <a:endParaRPr lang="en-US" sz="2400" b="0" i="0" u="none" strike="noStrike">
                        <a:solidFill>
                          <a:srgbClr val="000000"/>
                        </a:solidFill>
                        <a:effectLst/>
                        <a:latin typeface="+mn-lt"/>
                      </a:endParaRPr>
                    </a:p>
                  </a:txBody>
                  <a:tcPr marL="9525" marR="9525" marT="9525" marB="0" anchor="b"/>
                </a:tc>
                <a:tc>
                  <a:txBody>
                    <a:bodyPr/>
                    <a:lstStyle/>
                    <a:p>
                      <a:pPr algn="l" fontAlgn="b"/>
                      <a:r>
                        <a:rPr lang="en-US" sz="2400" u="none" strike="noStrike" dirty="0">
                          <a:solidFill>
                            <a:srgbClr val="FF0000"/>
                          </a:solidFill>
                          <a:effectLst/>
                        </a:rPr>
                        <a:t>Iris-versicolor</a:t>
                      </a:r>
                      <a:endParaRPr lang="en-US" sz="2400" b="0" i="0" u="none" strike="noStrike" dirty="0">
                        <a:solidFill>
                          <a:srgbClr val="FF0000"/>
                        </a:solidFill>
                        <a:effectLst/>
                        <a:latin typeface="+mn-lt"/>
                      </a:endParaRPr>
                    </a:p>
                  </a:txBody>
                  <a:tcPr marL="9525" marR="9525" marT="9525" marB="0" anchor="b">
                    <a:solidFill>
                      <a:srgbClr val="FBE7EE"/>
                    </a:solidFill>
                  </a:tcPr>
                </a:tc>
                <a:extLst>
                  <a:ext uri="{0D108BD9-81ED-4DB2-BD59-A6C34878D82A}">
                    <a16:rowId xmlns:a16="http://schemas.microsoft.com/office/drawing/2014/main" val="2256433891"/>
                  </a:ext>
                </a:extLst>
              </a:tr>
              <a:tr h="456342">
                <a:tc>
                  <a:txBody>
                    <a:bodyPr/>
                    <a:lstStyle/>
                    <a:p>
                      <a:pPr algn="l" fontAlgn="b"/>
                      <a:r>
                        <a:rPr lang="en-US" sz="2400" u="none" strike="noStrike">
                          <a:effectLst/>
                        </a:rPr>
                        <a:t>6.3</a:t>
                      </a:r>
                      <a:endParaRPr lang="en-US" sz="2400" b="0" i="0" u="none" strike="noStrike">
                        <a:solidFill>
                          <a:srgbClr val="000000"/>
                        </a:solidFill>
                        <a:effectLst/>
                        <a:latin typeface="+mn-lt"/>
                      </a:endParaRPr>
                    </a:p>
                  </a:txBody>
                  <a:tcPr marL="9525" marR="9525" marT="9525" marB="0" anchor="b"/>
                </a:tc>
                <a:tc>
                  <a:txBody>
                    <a:bodyPr/>
                    <a:lstStyle/>
                    <a:p>
                      <a:pPr algn="l" fontAlgn="b"/>
                      <a:r>
                        <a:rPr lang="en-US" sz="2400" u="none" strike="noStrike">
                          <a:effectLst/>
                        </a:rPr>
                        <a:t>3.3</a:t>
                      </a:r>
                      <a:endParaRPr lang="en-US" sz="2400" b="0" i="0" u="none" strike="noStrike">
                        <a:solidFill>
                          <a:srgbClr val="000000"/>
                        </a:solidFill>
                        <a:effectLst/>
                        <a:latin typeface="+mn-lt"/>
                      </a:endParaRPr>
                    </a:p>
                  </a:txBody>
                  <a:tcPr marL="9525" marR="9525" marT="9525" marB="0" anchor="b"/>
                </a:tc>
                <a:tc>
                  <a:txBody>
                    <a:bodyPr/>
                    <a:lstStyle/>
                    <a:p>
                      <a:pPr algn="l" fontAlgn="b"/>
                      <a:r>
                        <a:rPr lang="en-US" sz="2400" u="none" strike="noStrike">
                          <a:effectLst/>
                        </a:rPr>
                        <a:t>6.0</a:t>
                      </a:r>
                      <a:endParaRPr lang="en-US" sz="2400" b="0" i="0" u="none" strike="noStrike">
                        <a:solidFill>
                          <a:srgbClr val="000000"/>
                        </a:solidFill>
                        <a:effectLst/>
                        <a:latin typeface="+mn-lt"/>
                      </a:endParaRPr>
                    </a:p>
                  </a:txBody>
                  <a:tcPr marL="9525" marR="9525" marT="9525" marB="0" anchor="b"/>
                </a:tc>
                <a:tc>
                  <a:txBody>
                    <a:bodyPr/>
                    <a:lstStyle/>
                    <a:p>
                      <a:pPr algn="l" fontAlgn="b"/>
                      <a:r>
                        <a:rPr lang="en-US" sz="2400" u="none" strike="noStrike" dirty="0">
                          <a:effectLst/>
                        </a:rPr>
                        <a:t>2.5</a:t>
                      </a:r>
                      <a:endParaRPr lang="en-US" sz="2400" b="0" i="0" u="none" strike="noStrike" dirty="0">
                        <a:solidFill>
                          <a:srgbClr val="000000"/>
                        </a:solidFill>
                        <a:effectLst/>
                        <a:latin typeface="+mn-lt"/>
                      </a:endParaRPr>
                    </a:p>
                  </a:txBody>
                  <a:tcPr marL="9525" marR="9525" marT="9525" marB="0" anchor="b"/>
                </a:tc>
                <a:tc>
                  <a:txBody>
                    <a:bodyPr/>
                    <a:lstStyle/>
                    <a:p>
                      <a:pPr algn="l" fontAlgn="b"/>
                      <a:r>
                        <a:rPr lang="en-US" sz="2400" u="none" strike="noStrike" dirty="0">
                          <a:solidFill>
                            <a:srgbClr val="FF0000"/>
                          </a:solidFill>
                          <a:effectLst/>
                        </a:rPr>
                        <a:t>Iris-virginica</a:t>
                      </a:r>
                      <a:endParaRPr lang="en-US" sz="2400" b="0" i="0" u="none" strike="noStrike" dirty="0">
                        <a:solidFill>
                          <a:srgbClr val="FF0000"/>
                        </a:solidFill>
                        <a:effectLst/>
                        <a:latin typeface="+mn-lt"/>
                      </a:endParaRPr>
                    </a:p>
                  </a:txBody>
                  <a:tcPr marL="9525" marR="9525" marT="9525" marB="0" anchor="b">
                    <a:solidFill>
                      <a:srgbClr val="FBE7EE"/>
                    </a:solidFill>
                  </a:tcPr>
                </a:tc>
                <a:extLst>
                  <a:ext uri="{0D108BD9-81ED-4DB2-BD59-A6C34878D82A}">
                    <a16:rowId xmlns:a16="http://schemas.microsoft.com/office/drawing/2014/main" val="2101681124"/>
                  </a:ext>
                </a:extLst>
              </a:tr>
              <a:tr h="456342">
                <a:tc>
                  <a:txBody>
                    <a:bodyPr/>
                    <a:lstStyle/>
                    <a:p>
                      <a:pPr algn="l" fontAlgn="b"/>
                      <a:r>
                        <a:rPr lang="en-US" sz="2400" u="none" strike="noStrike">
                          <a:effectLst/>
                        </a:rPr>
                        <a:t>5.8</a:t>
                      </a:r>
                      <a:endParaRPr lang="en-US" sz="2400" b="0" i="0" u="none" strike="noStrike">
                        <a:solidFill>
                          <a:srgbClr val="000000"/>
                        </a:solidFill>
                        <a:effectLst/>
                        <a:latin typeface="+mn-lt"/>
                      </a:endParaRPr>
                    </a:p>
                  </a:txBody>
                  <a:tcPr marL="9525" marR="9525" marT="9525" marB="0" anchor="b"/>
                </a:tc>
                <a:tc>
                  <a:txBody>
                    <a:bodyPr/>
                    <a:lstStyle/>
                    <a:p>
                      <a:pPr algn="l" fontAlgn="b"/>
                      <a:r>
                        <a:rPr lang="en-US" sz="2400" u="none" strike="noStrike">
                          <a:effectLst/>
                        </a:rPr>
                        <a:t>2.7</a:t>
                      </a:r>
                      <a:endParaRPr lang="en-US" sz="2400" b="0" i="0" u="none" strike="noStrike">
                        <a:solidFill>
                          <a:srgbClr val="000000"/>
                        </a:solidFill>
                        <a:effectLst/>
                        <a:latin typeface="+mn-lt"/>
                      </a:endParaRPr>
                    </a:p>
                  </a:txBody>
                  <a:tcPr marL="9525" marR="9525" marT="9525" marB="0" anchor="b"/>
                </a:tc>
                <a:tc>
                  <a:txBody>
                    <a:bodyPr/>
                    <a:lstStyle/>
                    <a:p>
                      <a:pPr algn="l" fontAlgn="b"/>
                      <a:r>
                        <a:rPr lang="en-US" sz="2400" u="none" strike="noStrike">
                          <a:effectLst/>
                        </a:rPr>
                        <a:t>5.1</a:t>
                      </a:r>
                      <a:endParaRPr lang="en-US" sz="2400" b="0" i="0" u="none" strike="noStrike">
                        <a:solidFill>
                          <a:srgbClr val="000000"/>
                        </a:solidFill>
                        <a:effectLst/>
                        <a:latin typeface="+mn-lt"/>
                      </a:endParaRPr>
                    </a:p>
                  </a:txBody>
                  <a:tcPr marL="9525" marR="9525" marT="9525" marB="0" anchor="b"/>
                </a:tc>
                <a:tc>
                  <a:txBody>
                    <a:bodyPr/>
                    <a:lstStyle/>
                    <a:p>
                      <a:pPr algn="l" fontAlgn="b"/>
                      <a:r>
                        <a:rPr lang="en-US" sz="2400" u="none" strike="noStrike" dirty="0">
                          <a:effectLst/>
                        </a:rPr>
                        <a:t>1.9</a:t>
                      </a:r>
                      <a:endParaRPr lang="en-US" sz="2400" b="0" i="0" u="none" strike="noStrike" dirty="0">
                        <a:solidFill>
                          <a:srgbClr val="000000"/>
                        </a:solidFill>
                        <a:effectLst/>
                        <a:latin typeface="+mn-lt"/>
                      </a:endParaRPr>
                    </a:p>
                  </a:txBody>
                  <a:tcPr marL="9525" marR="9525" marT="9525" marB="0" anchor="b"/>
                </a:tc>
                <a:tc>
                  <a:txBody>
                    <a:bodyPr/>
                    <a:lstStyle/>
                    <a:p>
                      <a:pPr algn="l" fontAlgn="b"/>
                      <a:r>
                        <a:rPr lang="en-US" sz="2400" u="none" strike="noStrike" dirty="0">
                          <a:solidFill>
                            <a:srgbClr val="FF0000"/>
                          </a:solidFill>
                          <a:effectLst/>
                        </a:rPr>
                        <a:t>Iris-virginica</a:t>
                      </a:r>
                      <a:endParaRPr lang="en-US" sz="2400" b="0" i="0" u="none" strike="noStrike" dirty="0">
                        <a:solidFill>
                          <a:srgbClr val="FF0000"/>
                        </a:solidFill>
                        <a:effectLst/>
                        <a:latin typeface="+mn-lt"/>
                      </a:endParaRPr>
                    </a:p>
                  </a:txBody>
                  <a:tcPr marL="9525" marR="9525" marT="9525" marB="0" anchor="b">
                    <a:solidFill>
                      <a:srgbClr val="FBE7EE"/>
                    </a:solidFill>
                  </a:tcPr>
                </a:tc>
                <a:extLst>
                  <a:ext uri="{0D108BD9-81ED-4DB2-BD59-A6C34878D82A}">
                    <a16:rowId xmlns:a16="http://schemas.microsoft.com/office/drawing/2014/main" val="153594526"/>
                  </a:ext>
                </a:extLst>
              </a:tr>
              <a:tr h="456342">
                <a:tc>
                  <a:txBody>
                    <a:bodyPr/>
                    <a:lstStyle/>
                    <a:p>
                      <a:pPr algn="l" fontAlgn="b"/>
                      <a:r>
                        <a:rPr lang="en-US" sz="2400" u="none" strike="noStrike" dirty="0">
                          <a:effectLst/>
                        </a:rPr>
                        <a:t>7.1</a:t>
                      </a:r>
                      <a:endParaRPr lang="en-US" sz="2400" b="0" i="0" u="none" strike="noStrike" dirty="0">
                        <a:solidFill>
                          <a:srgbClr val="000000"/>
                        </a:solidFill>
                        <a:effectLst/>
                        <a:latin typeface="+mn-lt"/>
                      </a:endParaRPr>
                    </a:p>
                  </a:txBody>
                  <a:tcPr marL="9525" marR="9525" marT="9525" marB="0" anchor="b"/>
                </a:tc>
                <a:tc>
                  <a:txBody>
                    <a:bodyPr/>
                    <a:lstStyle/>
                    <a:p>
                      <a:pPr algn="l" fontAlgn="b"/>
                      <a:r>
                        <a:rPr lang="en-US" sz="2400" u="none" strike="noStrike">
                          <a:effectLst/>
                        </a:rPr>
                        <a:t>3.0</a:t>
                      </a:r>
                      <a:endParaRPr lang="en-US" sz="2400" b="0" i="0" u="none" strike="noStrike">
                        <a:solidFill>
                          <a:srgbClr val="000000"/>
                        </a:solidFill>
                        <a:effectLst/>
                        <a:latin typeface="+mn-lt"/>
                      </a:endParaRPr>
                    </a:p>
                  </a:txBody>
                  <a:tcPr marL="9525" marR="9525" marT="9525" marB="0" anchor="b"/>
                </a:tc>
                <a:tc>
                  <a:txBody>
                    <a:bodyPr/>
                    <a:lstStyle/>
                    <a:p>
                      <a:pPr algn="l" fontAlgn="b"/>
                      <a:r>
                        <a:rPr lang="en-US" sz="2400" u="none" strike="noStrike">
                          <a:effectLst/>
                        </a:rPr>
                        <a:t>5.9</a:t>
                      </a:r>
                      <a:endParaRPr lang="en-US" sz="2400" b="0" i="0" u="none" strike="noStrike">
                        <a:solidFill>
                          <a:srgbClr val="000000"/>
                        </a:solidFill>
                        <a:effectLst/>
                        <a:latin typeface="+mn-lt"/>
                      </a:endParaRPr>
                    </a:p>
                  </a:txBody>
                  <a:tcPr marL="9525" marR="9525" marT="9525" marB="0" anchor="b"/>
                </a:tc>
                <a:tc>
                  <a:txBody>
                    <a:bodyPr/>
                    <a:lstStyle/>
                    <a:p>
                      <a:pPr algn="l" fontAlgn="b"/>
                      <a:r>
                        <a:rPr lang="en-US" sz="2400" u="none" strike="noStrike">
                          <a:effectLst/>
                        </a:rPr>
                        <a:t>2.1</a:t>
                      </a:r>
                      <a:endParaRPr lang="en-US" sz="2400" b="0" i="0" u="none" strike="noStrike">
                        <a:solidFill>
                          <a:srgbClr val="000000"/>
                        </a:solidFill>
                        <a:effectLst/>
                        <a:latin typeface="+mn-lt"/>
                      </a:endParaRPr>
                    </a:p>
                  </a:txBody>
                  <a:tcPr marL="9525" marR="9525" marT="9525" marB="0" anchor="b"/>
                </a:tc>
                <a:tc>
                  <a:txBody>
                    <a:bodyPr/>
                    <a:lstStyle/>
                    <a:p>
                      <a:pPr algn="l" fontAlgn="b"/>
                      <a:r>
                        <a:rPr lang="en-US" sz="2400" u="none" strike="noStrike" dirty="0">
                          <a:solidFill>
                            <a:srgbClr val="FF0000"/>
                          </a:solidFill>
                          <a:effectLst/>
                        </a:rPr>
                        <a:t>Iris-virginica</a:t>
                      </a:r>
                      <a:endParaRPr lang="en-US" sz="2400" b="0" i="0" u="none" strike="noStrike" dirty="0">
                        <a:solidFill>
                          <a:srgbClr val="FF0000"/>
                        </a:solidFill>
                        <a:effectLst/>
                        <a:latin typeface="+mn-lt"/>
                      </a:endParaRPr>
                    </a:p>
                  </a:txBody>
                  <a:tcPr marL="9525" marR="9525" marT="9525" marB="0" anchor="b">
                    <a:solidFill>
                      <a:srgbClr val="FBE7EE"/>
                    </a:solidFill>
                  </a:tcPr>
                </a:tc>
                <a:extLst>
                  <a:ext uri="{0D108BD9-81ED-4DB2-BD59-A6C34878D82A}">
                    <a16:rowId xmlns:a16="http://schemas.microsoft.com/office/drawing/2014/main" val="3507809202"/>
                  </a:ext>
                </a:extLst>
              </a:tr>
            </a:tbl>
          </a:graphicData>
        </a:graphic>
      </p:graphicFrame>
    </p:spTree>
    <p:extLst>
      <p:ext uri="{BB962C8B-B14F-4D97-AF65-F5344CB8AC3E}">
        <p14:creationId xmlns:p14="http://schemas.microsoft.com/office/powerpoint/2010/main" val="4160143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8EC733C-2B90-4018-928C-1AF3F6C4890D}"/>
              </a:ext>
            </a:extLst>
          </p:cNvPr>
          <p:cNvSpPr>
            <a:spLocks noGrp="1"/>
          </p:cNvSpPr>
          <p:nvPr>
            <p:ph type="sldNum" sz="quarter" idx="12"/>
          </p:nvPr>
        </p:nvSpPr>
        <p:spPr/>
        <p:txBody>
          <a:bodyPr/>
          <a:lstStyle/>
          <a:p>
            <a:fld id="{B7527A74-2D87-4307-9531-5A57D9647EEB}" type="slidenum">
              <a:rPr lang="nl-BE" smtClean="0"/>
              <a:pPr/>
              <a:t>12</a:t>
            </a:fld>
            <a:endParaRPr lang="nl-BE"/>
          </a:p>
        </p:txBody>
      </p:sp>
      <p:sp>
        <p:nvSpPr>
          <p:cNvPr id="4" name="Title 3">
            <a:extLst>
              <a:ext uri="{FF2B5EF4-FFF2-40B4-BE49-F238E27FC236}">
                <a16:creationId xmlns:a16="http://schemas.microsoft.com/office/drawing/2014/main" id="{27B36570-B078-46BF-80E0-D2DDBA02AD84}"/>
              </a:ext>
            </a:extLst>
          </p:cNvPr>
          <p:cNvSpPr>
            <a:spLocks noGrp="1"/>
          </p:cNvSpPr>
          <p:nvPr>
            <p:ph type="title"/>
          </p:nvPr>
        </p:nvSpPr>
        <p:spPr/>
        <p:txBody>
          <a:bodyPr/>
          <a:lstStyle/>
          <a:p>
            <a:r>
              <a:rPr lang="en-US" dirty="0"/>
              <a:t>Supervised learning</a:t>
            </a:r>
          </a:p>
        </p:txBody>
      </p:sp>
      <p:sp>
        <p:nvSpPr>
          <p:cNvPr id="2" name="Text Placeholder 1">
            <a:extLst>
              <a:ext uri="{FF2B5EF4-FFF2-40B4-BE49-F238E27FC236}">
                <a16:creationId xmlns:a16="http://schemas.microsoft.com/office/drawing/2014/main" id="{AB2AECEA-9CBE-44AD-9D17-B763FBF5909C}"/>
              </a:ext>
            </a:extLst>
          </p:cNvPr>
          <p:cNvSpPr>
            <a:spLocks noGrp="1"/>
          </p:cNvSpPr>
          <p:nvPr>
            <p:ph type="body" sz="quarter" idx="17"/>
          </p:nvPr>
        </p:nvSpPr>
        <p:spPr/>
        <p:txBody>
          <a:bodyPr/>
          <a:lstStyle/>
          <a:p>
            <a:pPr marL="571500" indent="-571500">
              <a:buFont typeface="Arial" panose="020B0604020202020204" pitchFamily="34" charset="0"/>
              <a:buChar char="•"/>
            </a:pPr>
            <a:r>
              <a:rPr lang="en-US" dirty="0"/>
              <a:t>Learn based on labeled training set.</a:t>
            </a:r>
          </a:p>
          <a:p>
            <a:pPr marL="571500" indent="-571500">
              <a:buFont typeface="Arial" panose="020B0604020202020204" pitchFamily="34" charset="0"/>
              <a:buChar char="•"/>
            </a:pPr>
            <a:r>
              <a:rPr lang="en-US" dirty="0"/>
              <a:t>Algorithm gets the dataset with the correct answers</a:t>
            </a:r>
          </a:p>
        </p:txBody>
      </p:sp>
      <p:pic>
        <p:nvPicPr>
          <p:cNvPr id="10" name="Graphic 9" descr="Box outline">
            <a:extLst>
              <a:ext uri="{FF2B5EF4-FFF2-40B4-BE49-F238E27FC236}">
                <a16:creationId xmlns:a16="http://schemas.microsoft.com/office/drawing/2014/main" id="{FB52621C-C026-4465-A6F6-214C2D9F8EC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522230" y="4064432"/>
            <a:ext cx="4393769" cy="4393769"/>
          </a:xfrm>
          <a:prstGeom prst="rect">
            <a:avLst/>
          </a:prstGeom>
        </p:spPr>
      </p:pic>
      <p:graphicFrame>
        <p:nvGraphicFramePr>
          <p:cNvPr id="15" name="Table 14">
            <a:extLst>
              <a:ext uri="{FF2B5EF4-FFF2-40B4-BE49-F238E27FC236}">
                <a16:creationId xmlns:a16="http://schemas.microsoft.com/office/drawing/2014/main" id="{8DCF4BC3-1D84-41D8-BB56-47F47DA0FF72}"/>
              </a:ext>
            </a:extLst>
          </p:cNvPr>
          <p:cNvGraphicFramePr>
            <a:graphicFrameLocks noGrp="1"/>
          </p:cNvGraphicFramePr>
          <p:nvPr>
            <p:extLst>
              <p:ext uri="{D42A27DB-BD31-4B8C-83A1-F6EECF244321}">
                <p14:modId xmlns:p14="http://schemas.microsoft.com/office/powerpoint/2010/main" val="3442885749"/>
              </p:ext>
            </p:extLst>
          </p:nvPr>
        </p:nvGraphicFramePr>
        <p:xfrm>
          <a:off x="1989683" y="4967061"/>
          <a:ext cx="2712946" cy="2322013"/>
        </p:xfrm>
        <a:graphic>
          <a:graphicData uri="http://schemas.openxmlformats.org/drawingml/2006/table">
            <a:tbl>
              <a:tblPr>
                <a:tableStyleId>{2D5ABB26-0587-4C30-8999-92F81FD0307C}</a:tableStyleId>
              </a:tblPr>
              <a:tblGrid>
                <a:gridCol w="1919467">
                  <a:extLst>
                    <a:ext uri="{9D8B030D-6E8A-4147-A177-3AD203B41FA5}">
                      <a16:colId xmlns:a16="http://schemas.microsoft.com/office/drawing/2014/main" val="3957656665"/>
                    </a:ext>
                  </a:extLst>
                </a:gridCol>
                <a:gridCol w="793479">
                  <a:extLst>
                    <a:ext uri="{9D8B030D-6E8A-4147-A177-3AD203B41FA5}">
                      <a16:colId xmlns:a16="http://schemas.microsoft.com/office/drawing/2014/main" val="2893802669"/>
                    </a:ext>
                  </a:extLst>
                </a:gridCol>
              </a:tblGrid>
              <a:tr h="596832">
                <a:tc>
                  <a:txBody>
                    <a:bodyPr/>
                    <a:lstStyle/>
                    <a:p>
                      <a:pPr algn="l" fontAlgn="b"/>
                      <a:r>
                        <a:rPr lang="en-US" sz="2000" u="none" strike="noStrike" dirty="0">
                          <a:effectLst/>
                        </a:rPr>
                        <a:t>Sepal length(cm)</a:t>
                      </a:r>
                      <a:endParaRPr lang="en-US" sz="20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US" sz="20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066175451"/>
                  </a:ext>
                </a:extLst>
              </a:tr>
              <a:tr h="596832">
                <a:tc>
                  <a:txBody>
                    <a:bodyPr/>
                    <a:lstStyle/>
                    <a:p>
                      <a:pPr algn="l" fontAlgn="b"/>
                      <a:r>
                        <a:rPr lang="en-US" sz="2000" u="none" strike="noStrike">
                          <a:effectLst/>
                        </a:rPr>
                        <a:t>Sepal width (cm)</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20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85826754"/>
                  </a:ext>
                </a:extLst>
              </a:tr>
              <a:tr h="596832">
                <a:tc>
                  <a:txBody>
                    <a:bodyPr/>
                    <a:lstStyle/>
                    <a:p>
                      <a:pPr algn="l" fontAlgn="b"/>
                      <a:r>
                        <a:rPr lang="en-US" sz="2000" u="none" strike="noStrike" dirty="0">
                          <a:effectLst/>
                        </a:rPr>
                        <a:t>Petal length (cm)</a:t>
                      </a:r>
                      <a:endParaRPr lang="en-US" sz="20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US" sz="20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50528854"/>
                  </a:ext>
                </a:extLst>
              </a:tr>
              <a:tr h="531517">
                <a:tc>
                  <a:txBody>
                    <a:bodyPr/>
                    <a:lstStyle/>
                    <a:p>
                      <a:pPr algn="l" fontAlgn="b"/>
                      <a:r>
                        <a:rPr lang="en-US" sz="2000" u="none" strike="noStrike">
                          <a:effectLst/>
                        </a:rPr>
                        <a:t>Petal width (cm)</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20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428834036"/>
                  </a:ext>
                </a:extLst>
              </a:tr>
            </a:tbl>
          </a:graphicData>
        </a:graphic>
      </p:graphicFrame>
      <p:sp>
        <p:nvSpPr>
          <p:cNvPr id="17" name="TextBox 16">
            <a:extLst>
              <a:ext uri="{FF2B5EF4-FFF2-40B4-BE49-F238E27FC236}">
                <a16:creationId xmlns:a16="http://schemas.microsoft.com/office/drawing/2014/main" id="{F71E6D57-F522-4069-9B49-0AB1A463E884}"/>
              </a:ext>
            </a:extLst>
          </p:cNvPr>
          <p:cNvSpPr txBox="1"/>
          <p:nvPr/>
        </p:nvSpPr>
        <p:spPr>
          <a:xfrm>
            <a:off x="3843746" y="5221635"/>
            <a:ext cx="558437" cy="369332"/>
          </a:xfrm>
          <a:prstGeom prst="rect">
            <a:avLst/>
          </a:prstGeom>
          <a:noFill/>
        </p:spPr>
        <p:txBody>
          <a:bodyPr wrap="square">
            <a:spAutoFit/>
          </a:bodyPr>
          <a:lstStyle/>
          <a:p>
            <a:pPr algn="l" fontAlgn="b"/>
            <a:r>
              <a:rPr lang="en-US" sz="1800" u="none" strike="noStrike" dirty="0">
                <a:effectLst/>
              </a:rPr>
              <a:t>5.1</a:t>
            </a:r>
            <a:endParaRPr lang="en-US" sz="1800" b="0" i="0" u="none" strike="noStrike" dirty="0">
              <a:solidFill>
                <a:srgbClr val="000000"/>
              </a:solidFill>
              <a:effectLst/>
              <a:latin typeface="Calibri" panose="020F0502020204030204" pitchFamily="34" charset="0"/>
            </a:endParaRPr>
          </a:p>
        </p:txBody>
      </p:sp>
      <p:sp>
        <p:nvSpPr>
          <p:cNvPr id="19" name="TextBox 18">
            <a:extLst>
              <a:ext uri="{FF2B5EF4-FFF2-40B4-BE49-F238E27FC236}">
                <a16:creationId xmlns:a16="http://schemas.microsoft.com/office/drawing/2014/main" id="{8BCA845C-80DA-491C-B7E5-E6560C2671D5}"/>
              </a:ext>
            </a:extLst>
          </p:cNvPr>
          <p:cNvSpPr txBox="1"/>
          <p:nvPr/>
        </p:nvSpPr>
        <p:spPr>
          <a:xfrm>
            <a:off x="3843746" y="5825793"/>
            <a:ext cx="636814" cy="369332"/>
          </a:xfrm>
          <a:prstGeom prst="rect">
            <a:avLst/>
          </a:prstGeom>
          <a:noFill/>
        </p:spPr>
        <p:txBody>
          <a:bodyPr wrap="square">
            <a:spAutoFit/>
          </a:bodyPr>
          <a:lstStyle/>
          <a:p>
            <a:pPr algn="l" fontAlgn="b"/>
            <a:r>
              <a:rPr lang="en-US" sz="1800" u="none" strike="noStrike" dirty="0">
                <a:effectLst/>
              </a:rPr>
              <a:t>3.5</a:t>
            </a:r>
            <a:endParaRPr lang="en-US" sz="1800" b="0" i="0" u="none" strike="noStrike" dirty="0">
              <a:solidFill>
                <a:srgbClr val="000000"/>
              </a:solidFill>
              <a:effectLst/>
              <a:latin typeface="Calibri" panose="020F0502020204030204" pitchFamily="34" charset="0"/>
            </a:endParaRPr>
          </a:p>
        </p:txBody>
      </p:sp>
      <p:sp>
        <p:nvSpPr>
          <p:cNvPr id="21" name="TextBox 20">
            <a:extLst>
              <a:ext uri="{FF2B5EF4-FFF2-40B4-BE49-F238E27FC236}">
                <a16:creationId xmlns:a16="http://schemas.microsoft.com/office/drawing/2014/main" id="{5B4087E9-D6F3-4B20-907D-1EAC628922A4}"/>
              </a:ext>
            </a:extLst>
          </p:cNvPr>
          <p:cNvSpPr txBox="1"/>
          <p:nvPr/>
        </p:nvSpPr>
        <p:spPr>
          <a:xfrm>
            <a:off x="3856809" y="6434717"/>
            <a:ext cx="545374" cy="369332"/>
          </a:xfrm>
          <a:prstGeom prst="rect">
            <a:avLst/>
          </a:prstGeom>
          <a:noFill/>
        </p:spPr>
        <p:txBody>
          <a:bodyPr wrap="square">
            <a:spAutoFit/>
          </a:bodyPr>
          <a:lstStyle/>
          <a:p>
            <a:pPr algn="l" fontAlgn="b"/>
            <a:r>
              <a:rPr lang="en-US" sz="1800" u="none" strike="noStrike" dirty="0">
                <a:effectLst/>
              </a:rPr>
              <a:t>1.4</a:t>
            </a:r>
            <a:endParaRPr lang="en-US" sz="1800" b="0" i="0" u="none" strike="noStrike" dirty="0">
              <a:solidFill>
                <a:srgbClr val="000000"/>
              </a:solidFill>
              <a:effectLst/>
              <a:latin typeface="Calibri" panose="020F0502020204030204" pitchFamily="34" charset="0"/>
            </a:endParaRPr>
          </a:p>
        </p:txBody>
      </p:sp>
      <p:sp>
        <p:nvSpPr>
          <p:cNvPr id="23" name="TextBox 22">
            <a:extLst>
              <a:ext uri="{FF2B5EF4-FFF2-40B4-BE49-F238E27FC236}">
                <a16:creationId xmlns:a16="http://schemas.microsoft.com/office/drawing/2014/main" id="{5A53C3E4-54F5-48D4-93A0-1D7FF5290FF6}"/>
              </a:ext>
            </a:extLst>
          </p:cNvPr>
          <p:cNvSpPr txBox="1"/>
          <p:nvPr/>
        </p:nvSpPr>
        <p:spPr>
          <a:xfrm>
            <a:off x="3843746" y="6977588"/>
            <a:ext cx="480060" cy="369332"/>
          </a:xfrm>
          <a:prstGeom prst="rect">
            <a:avLst/>
          </a:prstGeom>
          <a:noFill/>
        </p:spPr>
        <p:txBody>
          <a:bodyPr wrap="square">
            <a:spAutoFit/>
          </a:bodyPr>
          <a:lstStyle/>
          <a:p>
            <a:pPr algn="l" fontAlgn="b"/>
            <a:r>
              <a:rPr lang="en-US" sz="1800" u="none" strike="noStrike" dirty="0">
                <a:effectLst/>
              </a:rPr>
              <a:t>0.2</a:t>
            </a:r>
            <a:endParaRPr lang="en-US" sz="1800" b="0" i="0" u="none" strike="noStrike" dirty="0">
              <a:solidFill>
                <a:srgbClr val="000000"/>
              </a:solidFill>
              <a:effectLst/>
              <a:latin typeface="Calibri" panose="020F0502020204030204" pitchFamily="34" charset="0"/>
            </a:endParaRPr>
          </a:p>
        </p:txBody>
      </p:sp>
      <p:sp>
        <p:nvSpPr>
          <p:cNvPr id="25" name="TextBox 24">
            <a:extLst>
              <a:ext uri="{FF2B5EF4-FFF2-40B4-BE49-F238E27FC236}">
                <a16:creationId xmlns:a16="http://schemas.microsoft.com/office/drawing/2014/main" id="{F408DAE5-104B-4910-AEE3-778CE1E95AE5}"/>
              </a:ext>
            </a:extLst>
          </p:cNvPr>
          <p:cNvSpPr txBox="1"/>
          <p:nvPr/>
        </p:nvSpPr>
        <p:spPr>
          <a:xfrm>
            <a:off x="13114423" y="6240319"/>
            <a:ext cx="1159328" cy="369332"/>
          </a:xfrm>
          <a:prstGeom prst="rect">
            <a:avLst/>
          </a:prstGeom>
          <a:noFill/>
        </p:spPr>
        <p:txBody>
          <a:bodyPr wrap="square">
            <a:spAutoFit/>
          </a:bodyPr>
          <a:lstStyle/>
          <a:p>
            <a:r>
              <a:rPr lang="en-US" sz="1800" b="0" i="0" u="none" strike="noStrike" dirty="0">
                <a:solidFill>
                  <a:srgbClr val="000000"/>
                </a:solidFill>
                <a:effectLst/>
                <a:latin typeface="Calibri" panose="020F0502020204030204" pitchFamily="34" charset="0"/>
              </a:rPr>
              <a:t>Iris-</a:t>
            </a:r>
            <a:r>
              <a:rPr lang="en-US" sz="1800" b="0" i="0" u="none" strike="noStrike" dirty="0" err="1">
                <a:solidFill>
                  <a:srgbClr val="000000"/>
                </a:solidFill>
                <a:effectLst/>
                <a:latin typeface="Calibri" panose="020F0502020204030204" pitchFamily="34" charset="0"/>
              </a:rPr>
              <a:t>setosa</a:t>
            </a:r>
            <a:r>
              <a:rPr lang="en-US" dirty="0"/>
              <a:t> </a:t>
            </a:r>
          </a:p>
        </p:txBody>
      </p:sp>
      <p:sp>
        <p:nvSpPr>
          <p:cNvPr id="26" name="TextBox 25">
            <a:extLst>
              <a:ext uri="{FF2B5EF4-FFF2-40B4-BE49-F238E27FC236}">
                <a16:creationId xmlns:a16="http://schemas.microsoft.com/office/drawing/2014/main" id="{75C27C67-750F-4900-BB2E-B0120AF14E06}"/>
              </a:ext>
            </a:extLst>
          </p:cNvPr>
          <p:cNvSpPr txBox="1"/>
          <p:nvPr/>
        </p:nvSpPr>
        <p:spPr>
          <a:xfrm>
            <a:off x="13002124" y="4382286"/>
            <a:ext cx="1541191" cy="584775"/>
          </a:xfrm>
          <a:prstGeom prst="rect">
            <a:avLst/>
          </a:prstGeom>
          <a:noFill/>
        </p:spPr>
        <p:txBody>
          <a:bodyPr wrap="none" rtlCol="0">
            <a:spAutoFit/>
          </a:bodyPr>
          <a:lstStyle/>
          <a:p>
            <a:r>
              <a:rPr lang="en-US" sz="3200" b="1" dirty="0"/>
              <a:t>Training</a:t>
            </a:r>
            <a:endParaRPr lang="en-US" b="1" dirty="0"/>
          </a:p>
        </p:txBody>
      </p:sp>
      <p:sp>
        <p:nvSpPr>
          <p:cNvPr id="27" name="TextBox 26">
            <a:extLst>
              <a:ext uri="{FF2B5EF4-FFF2-40B4-BE49-F238E27FC236}">
                <a16:creationId xmlns:a16="http://schemas.microsoft.com/office/drawing/2014/main" id="{6354F985-006B-4206-83F9-34DBA27241B8}"/>
              </a:ext>
            </a:extLst>
          </p:cNvPr>
          <p:cNvSpPr txBox="1"/>
          <p:nvPr/>
        </p:nvSpPr>
        <p:spPr>
          <a:xfrm>
            <a:off x="13002124" y="5258889"/>
            <a:ext cx="2087477" cy="369332"/>
          </a:xfrm>
          <a:prstGeom prst="rect">
            <a:avLst/>
          </a:prstGeom>
          <a:noFill/>
        </p:spPr>
        <p:txBody>
          <a:bodyPr wrap="square">
            <a:spAutoFit/>
          </a:bodyPr>
          <a:lstStyle/>
          <a:p>
            <a:r>
              <a:rPr lang="en-US" sz="1800" b="0" i="0" u="none" strike="noStrike" dirty="0">
                <a:solidFill>
                  <a:srgbClr val="000000"/>
                </a:solidFill>
                <a:effectLst/>
                <a:latin typeface="Calibri" panose="020F0502020204030204" pitchFamily="34" charset="0"/>
              </a:rPr>
              <a:t>Actual: Iris-</a:t>
            </a:r>
            <a:r>
              <a:rPr lang="en-US" sz="1800" b="0" i="0" u="none" strike="noStrike" dirty="0" err="1">
                <a:solidFill>
                  <a:srgbClr val="000000"/>
                </a:solidFill>
                <a:effectLst/>
                <a:latin typeface="Calibri" panose="020F0502020204030204" pitchFamily="34" charset="0"/>
              </a:rPr>
              <a:t>setosa</a:t>
            </a:r>
            <a:r>
              <a:rPr lang="en-US" dirty="0"/>
              <a:t> </a:t>
            </a:r>
          </a:p>
        </p:txBody>
      </p:sp>
      <p:sp>
        <p:nvSpPr>
          <p:cNvPr id="30" name="TextBox 29">
            <a:extLst>
              <a:ext uri="{FF2B5EF4-FFF2-40B4-BE49-F238E27FC236}">
                <a16:creationId xmlns:a16="http://schemas.microsoft.com/office/drawing/2014/main" id="{3A9DDA0D-8D80-46B7-898A-FB7F24BC782C}"/>
              </a:ext>
            </a:extLst>
          </p:cNvPr>
          <p:cNvSpPr txBox="1"/>
          <p:nvPr/>
        </p:nvSpPr>
        <p:spPr>
          <a:xfrm>
            <a:off x="13114422" y="5898679"/>
            <a:ext cx="1679263" cy="369332"/>
          </a:xfrm>
          <a:prstGeom prst="rect">
            <a:avLst/>
          </a:prstGeom>
          <a:noFill/>
        </p:spPr>
        <p:txBody>
          <a:bodyPr wrap="square">
            <a:spAutoFit/>
          </a:bodyPr>
          <a:lstStyle/>
          <a:p>
            <a:r>
              <a:rPr lang="en-US" sz="1800" b="0" i="0" u="none" strike="noStrike" dirty="0">
                <a:solidFill>
                  <a:srgbClr val="000000"/>
                </a:solidFill>
                <a:effectLst/>
                <a:latin typeface="Calibri" panose="020F0502020204030204" pitchFamily="34" charset="0"/>
              </a:rPr>
              <a:t>Iris-versicolor</a:t>
            </a:r>
            <a:r>
              <a:rPr lang="en-US" dirty="0"/>
              <a:t> </a:t>
            </a:r>
          </a:p>
        </p:txBody>
      </p:sp>
      <p:pic>
        <p:nvPicPr>
          <p:cNvPr id="32" name="Graphic 31" descr="Checkmark with solid fill">
            <a:extLst>
              <a:ext uri="{FF2B5EF4-FFF2-40B4-BE49-F238E27FC236}">
                <a16:creationId xmlns:a16="http://schemas.microsoft.com/office/drawing/2014/main" id="{4DFED00D-A0A7-4F8A-ABE0-459113A8E88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5210691" y="6010459"/>
            <a:ext cx="914400" cy="914400"/>
          </a:xfrm>
          <a:prstGeom prst="rect">
            <a:avLst/>
          </a:prstGeom>
        </p:spPr>
      </p:pic>
      <p:pic>
        <p:nvPicPr>
          <p:cNvPr id="34" name="Graphic 33" descr="Close with solid fill">
            <a:extLst>
              <a:ext uri="{FF2B5EF4-FFF2-40B4-BE49-F238E27FC236}">
                <a16:creationId xmlns:a16="http://schemas.microsoft.com/office/drawing/2014/main" id="{6913AE25-9987-4F6D-B64E-C863FEADBBE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5150146" y="5370557"/>
            <a:ext cx="914400" cy="914400"/>
          </a:xfrm>
          <a:prstGeom prst="rect">
            <a:avLst/>
          </a:prstGeom>
        </p:spPr>
      </p:pic>
    </p:spTree>
    <p:extLst>
      <p:ext uri="{BB962C8B-B14F-4D97-AF65-F5344CB8AC3E}">
        <p14:creationId xmlns:p14="http://schemas.microsoft.com/office/powerpoint/2010/main" val="1555844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4.02778E-6 -2.96296E-6 L 0.24028 0.0392 " pathEditMode="relative" rAng="0" ptsTypes="AA">
                                      <p:cBhvr>
                                        <p:cTn id="6" dur="2000" fill="hold"/>
                                        <p:tgtEl>
                                          <p:spTgt spid="17"/>
                                        </p:tgtEl>
                                        <p:attrNameLst>
                                          <p:attrName>ppt_x</p:attrName>
                                          <p:attrName>ppt_y</p:attrName>
                                        </p:attrNameLst>
                                      </p:cBhvr>
                                      <p:rCtr x="12014" y="1960"/>
                                    </p:animMotion>
                                  </p:childTnLst>
                                </p:cTn>
                              </p:par>
                              <p:par>
                                <p:cTn id="7" presetID="42" presetClass="path" presetSubtype="0" accel="50000" decel="50000" fill="hold" grpId="0" nodeType="withEffect">
                                  <p:stCondLst>
                                    <p:cond delay="0"/>
                                  </p:stCondLst>
                                  <p:childTnLst>
                                    <p:animMotion origin="layout" path="M 2.63889E-6 7.40741E-7 L 0.2296 0.03565 " pathEditMode="relative" rAng="0" ptsTypes="AA">
                                      <p:cBhvr>
                                        <p:cTn id="8" dur="2000" fill="hold"/>
                                        <p:tgtEl>
                                          <p:spTgt spid="19"/>
                                        </p:tgtEl>
                                        <p:attrNameLst>
                                          <p:attrName>ppt_x</p:attrName>
                                          <p:attrName>ppt_y</p:attrName>
                                        </p:attrNameLst>
                                      </p:cBhvr>
                                      <p:rCtr x="11476" y="1775"/>
                                    </p:animMotion>
                                  </p:childTnLst>
                                </p:cTn>
                              </p:par>
                              <p:par>
                                <p:cTn id="9" presetID="42" presetClass="path" presetSubtype="0" accel="50000" decel="50000" fill="hold" grpId="0" nodeType="withEffect">
                                  <p:stCondLst>
                                    <p:cond delay="0"/>
                                  </p:stCondLst>
                                  <p:childTnLst>
                                    <p:animMotion origin="layout" path="M -1.25E-6 -4.19753E-6 L 0.26424 0.01806 " pathEditMode="relative" rAng="0" ptsTypes="AA">
                                      <p:cBhvr>
                                        <p:cTn id="10" dur="2000" fill="hold"/>
                                        <p:tgtEl>
                                          <p:spTgt spid="21"/>
                                        </p:tgtEl>
                                        <p:attrNameLst>
                                          <p:attrName>ppt_x</p:attrName>
                                          <p:attrName>ppt_y</p:attrName>
                                        </p:attrNameLst>
                                      </p:cBhvr>
                                      <p:rCtr x="13212" y="895"/>
                                    </p:animMotion>
                                  </p:childTnLst>
                                </p:cTn>
                              </p:par>
                              <p:par>
                                <p:cTn id="11" presetID="42" presetClass="path" presetSubtype="0" accel="50000" decel="50000" fill="hold" grpId="0" nodeType="withEffect">
                                  <p:stCondLst>
                                    <p:cond delay="0"/>
                                  </p:stCondLst>
                                  <p:childTnLst>
                                    <p:animMotion origin="layout" path="M -3.88889E-6 -1.97531E-6 L 0.24028 0.00355 " pathEditMode="relative" rAng="0" ptsTypes="AA">
                                      <p:cBhvr>
                                        <p:cTn id="12" dur="2000" fill="hold"/>
                                        <p:tgtEl>
                                          <p:spTgt spid="23"/>
                                        </p:tgtEl>
                                        <p:attrNameLst>
                                          <p:attrName>ppt_x</p:attrName>
                                          <p:attrName>ppt_y</p:attrName>
                                        </p:attrNameLst>
                                      </p:cBhvr>
                                      <p:rCtr x="12014" y="170"/>
                                    </p:animMotion>
                                  </p:childTnLst>
                                </p:cTn>
                              </p:par>
                            </p:childTnLst>
                          </p:cTn>
                        </p:par>
                        <p:par>
                          <p:cTn id="13" fill="hold">
                            <p:stCondLst>
                              <p:cond delay="2000"/>
                            </p:stCondLst>
                            <p:childTnLst>
                              <p:par>
                                <p:cTn id="14" presetID="10" presetClass="exit" presetSubtype="0" fill="hold" grpId="1" nodeType="afterEffect">
                                  <p:stCondLst>
                                    <p:cond delay="0"/>
                                  </p:stCondLst>
                                  <p:childTnLst>
                                    <p:animEffect transition="out" filter="fade">
                                      <p:cBhvr>
                                        <p:cTn id="15" dur="500"/>
                                        <p:tgtEl>
                                          <p:spTgt spid="17"/>
                                        </p:tgtEl>
                                      </p:cBhvr>
                                    </p:animEffect>
                                    <p:set>
                                      <p:cBhvr>
                                        <p:cTn id="16" dur="1" fill="hold">
                                          <p:stCondLst>
                                            <p:cond delay="499"/>
                                          </p:stCondLst>
                                        </p:cTn>
                                        <p:tgtEl>
                                          <p:spTgt spid="17"/>
                                        </p:tgtEl>
                                        <p:attrNameLst>
                                          <p:attrName>style.visibility</p:attrName>
                                        </p:attrNameLst>
                                      </p:cBhvr>
                                      <p:to>
                                        <p:strVal val="hidden"/>
                                      </p:to>
                                    </p:set>
                                  </p:childTnLst>
                                </p:cTn>
                              </p:par>
                              <p:par>
                                <p:cTn id="17" presetID="10" presetClass="exit" presetSubtype="0" fill="hold" grpId="1" nodeType="withEffect">
                                  <p:stCondLst>
                                    <p:cond delay="0"/>
                                  </p:stCondLst>
                                  <p:childTnLst>
                                    <p:animEffect transition="out" filter="fade">
                                      <p:cBhvr>
                                        <p:cTn id="18" dur="500"/>
                                        <p:tgtEl>
                                          <p:spTgt spid="19"/>
                                        </p:tgtEl>
                                      </p:cBhvr>
                                    </p:animEffect>
                                    <p:set>
                                      <p:cBhvr>
                                        <p:cTn id="19" dur="1" fill="hold">
                                          <p:stCondLst>
                                            <p:cond delay="499"/>
                                          </p:stCondLst>
                                        </p:cTn>
                                        <p:tgtEl>
                                          <p:spTgt spid="19"/>
                                        </p:tgtEl>
                                        <p:attrNameLst>
                                          <p:attrName>style.visibility</p:attrName>
                                        </p:attrNameLst>
                                      </p:cBhvr>
                                      <p:to>
                                        <p:strVal val="hidden"/>
                                      </p:to>
                                    </p:set>
                                  </p:childTnLst>
                                </p:cTn>
                              </p:par>
                              <p:par>
                                <p:cTn id="20" presetID="10" presetClass="exit" presetSubtype="0" fill="hold" grpId="1" nodeType="withEffect">
                                  <p:stCondLst>
                                    <p:cond delay="0"/>
                                  </p:stCondLst>
                                  <p:childTnLst>
                                    <p:animEffect transition="out" filter="fade">
                                      <p:cBhvr>
                                        <p:cTn id="21" dur="500"/>
                                        <p:tgtEl>
                                          <p:spTgt spid="21"/>
                                        </p:tgtEl>
                                      </p:cBhvr>
                                    </p:animEffect>
                                    <p:set>
                                      <p:cBhvr>
                                        <p:cTn id="22" dur="1" fill="hold">
                                          <p:stCondLst>
                                            <p:cond delay="499"/>
                                          </p:stCondLst>
                                        </p:cTn>
                                        <p:tgtEl>
                                          <p:spTgt spid="21"/>
                                        </p:tgtEl>
                                        <p:attrNameLst>
                                          <p:attrName>style.visibility</p:attrName>
                                        </p:attrNameLst>
                                      </p:cBhvr>
                                      <p:to>
                                        <p:strVal val="hidden"/>
                                      </p:to>
                                    </p:set>
                                  </p:childTnLst>
                                </p:cTn>
                              </p:par>
                              <p:par>
                                <p:cTn id="23" presetID="10" presetClass="exit" presetSubtype="0" fill="hold" grpId="1" nodeType="withEffect">
                                  <p:stCondLst>
                                    <p:cond delay="0"/>
                                  </p:stCondLst>
                                  <p:childTnLst>
                                    <p:animEffect transition="out" filter="fade">
                                      <p:cBhvr>
                                        <p:cTn id="24" dur="500"/>
                                        <p:tgtEl>
                                          <p:spTgt spid="23"/>
                                        </p:tgtEl>
                                      </p:cBhvr>
                                    </p:animEffect>
                                    <p:set>
                                      <p:cBhvr>
                                        <p:cTn id="25" dur="1" fill="hold">
                                          <p:stCondLst>
                                            <p:cond delay="499"/>
                                          </p:stCondLst>
                                        </p:cTn>
                                        <p:tgtEl>
                                          <p:spTgt spid="23"/>
                                        </p:tgtEl>
                                        <p:attrNameLst>
                                          <p:attrName>style.visibility</p:attrName>
                                        </p:attrNameLst>
                                      </p:cBhvr>
                                      <p:to>
                                        <p:strVal val="hidden"/>
                                      </p:to>
                                    </p:set>
                                  </p:childTnLst>
                                </p:cTn>
                              </p:par>
                              <p:par>
                                <p:cTn id="26" presetID="10" presetClass="entr" presetSubtype="0" fill="hold" grpId="0" nodeType="withEffect">
                                  <p:stCondLst>
                                    <p:cond delay="0"/>
                                  </p:stCondLst>
                                  <p:childTnLst>
                                    <p:set>
                                      <p:cBhvr>
                                        <p:cTn id="27" dur="1" fill="hold">
                                          <p:stCondLst>
                                            <p:cond delay="0"/>
                                          </p:stCondLst>
                                        </p:cTn>
                                        <p:tgtEl>
                                          <p:spTgt spid="30"/>
                                        </p:tgtEl>
                                        <p:attrNameLst>
                                          <p:attrName>style.visibility</p:attrName>
                                        </p:attrNameLst>
                                      </p:cBhvr>
                                      <p:to>
                                        <p:strVal val="visible"/>
                                      </p:to>
                                    </p:set>
                                    <p:animEffect transition="in" filter="fade">
                                      <p:cBhvr>
                                        <p:cTn id="28" dur="500"/>
                                        <p:tgtEl>
                                          <p:spTgt spid="30"/>
                                        </p:tgtEl>
                                      </p:cBhvr>
                                    </p:animEffect>
                                  </p:childTnLst>
                                </p:cTn>
                              </p:par>
                              <p:par>
                                <p:cTn id="29" presetID="42" presetClass="path" presetSubtype="0" accel="50000" decel="50000" fill="hold" grpId="1" nodeType="withEffect">
                                  <p:stCondLst>
                                    <p:cond delay="0"/>
                                  </p:stCondLst>
                                  <p:childTnLst>
                                    <p:animMotion origin="layout" path="M -0.29167 -0.00463 L -8.33333E-7 1.97531E-6 " pathEditMode="relative" rAng="0" ptsTypes="AA">
                                      <p:cBhvr>
                                        <p:cTn id="30" dur="2000" fill="hold"/>
                                        <p:tgtEl>
                                          <p:spTgt spid="30"/>
                                        </p:tgtEl>
                                        <p:attrNameLst>
                                          <p:attrName>ppt_x</p:attrName>
                                          <p:attrName>ppt_y</p:attrName>
                                        </p:attrNameLst>
                                      </p:cBhvr>
                                      <p:rCtr x="14583" y="231"/>
                                    </p:animMotion>
                                  </p:childTnLst>
                                </p:cTn>
                              </p:par>
                            </p:childTnLst>
                          </p:cTn>
                        </p:par>
                        <p:par>
                          <p:cTn id="31" fill="hold">
                            <p:stCondLst>
                              <p:cond delay="4000"/>
                            </p:stCondLst>
                            <p:childTnLst>
                              <p:par>
                                <p:cTn id="32" presetID="10" presetClass="entr" presetSubtype="0" fill="hold" nodeType="afterEffect">
                                  <p:stCondLst>
                                    <p:cond delay="0"/>
                                  </p:stCondLst>
                                  <p:childTnLst>
                                    <p:set>
                                      <p:cBhvr>
                                        <p:cTn id="33" dur="1" fill="hold">
                                          <p:stCondLst>
                                            <p:cond delay="0"/>
                                          </p:stCondLst>
                                        </p:cTn>
                                        <p:tgtEl>
                                          <p:spTgt spid="34"/>
                                        </p:tgtEl>
                                        <p:attrNameLst>
                                          <p:attrName>style.visibility</p:attrName>
                                        </p:attrNameLst>
                                      </p:cBhvr>
                                      <p:to>
                                        <p:strVal val="visible"/>
                                      </p:to>
                                    </p:set>
                                    <p:animEffect transition="in" filter="fade">
                                      <p:cBhvr>
                                        <p:cTn id="34" dur="500"/>
                                        <p:tgtEl>
                                          <p:spTgt spid="34"/>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25"/>
                                        </p:tgtEl>
                                        <p:attrNameLst>
                                          <p:attrName>style.visibility</p:attrName>
                                        </p:attrNameLst>
                                      </p:cBhvr>
                                      <p:to>
                                        <p:strVal val="visible"/>
                                      </p:to>
                                    </p:set>
                                    <p:animEffect transition="in" filter="fade">
                                      <p:cBhvr>
                                        <p:cTn id="39" dur="500"/>
                                        <p:tgtEl>
                                          <p:spTgt spid="25"/>
                                        </p:tgtEl>
                                      </p:cBhvr>
                                    </p:animEffect>
                                  </p:childTnLst>
                                </p:cTn>
                              </p:par>
                              <p:par>
                                <p:cTn id="40" presetID="10" presetClass="exit" presetSubtype="0" fill="hold" grpId="2" nodeType="withEffect">
                                  <p:stCondLst>
                                    <p:cond delay="0"/>
                                  </p:stCondLst>
                                  <p:childTnLst>
                                    <p:animEffect transition="out" filter="fade">
                                      <p:cBhvr>
                                        <p:cTn id="41" dur="500"/>
                                        <p:tgtEl>
                                          <p:spTgt spid="30"/>
                                        </p:tgtEl>
                                      </p:cBhvr>
                                    </p:animEffect>
                                    <p:set>
                                      <p:cBhvr>
                                        <p:cTn id="42" dur="1" fill="hold">
                                          <p:stCondLst>
                                            <p:cond delay="499"/>
                                          </p:stCondLst>
                                        </p:cTn>
                                        <p:tgtEl>
                                          <p:spTgt spid="30"/>
                                        </p:tgtEl>
                                        <p:attrNameLst>
                                          <p:attrName>style.visibility</p:attrName>
                                        </p:attrNameLst>
                                      </p:cBhvr>
                                      <p:to>
                                        <p:strVal val="hidden"/>
                                      </p:to>
                                    </p:set>
                                  </p:childTnLst>
                                </p:cTn>
                              </p:par>
                              <p:par>
                                <p:cTn id="43" presetID="10" presetClass="exit" presetSubtype="0" fill="hold" nodeType="withEffect">
                                  <p:stCondLst>
                                    <p:cond delay="0"/>
                                  </p:stCondLst>
                                  <p:childTnLst>
                                    <p:animEffect transition="out" filter="fade">
                                      <p:cBhvr>
                                        <p:cTn id="44" dur="500"/>
                                        <p:tgtEl>
                                          <p:spTgt spid="34"/>
                                        </p:tgtEl>
                                      </p:cBhvr>
                                    </p:animEffect>
                                    <p:set>
                                      <p:cBhvr>
                                        <p:cTn id="45" dur="1" fill="hold">
                                          <p:stCondLst>
                                            <p:cond delay="499"/>
                                          </p:stCondLst>
                                        </p:cTn>
                                        <p:tgtEl>
                                          <p:spTgt spid="34"/>
                                        </p:tgtEl>
                                        <p:attrNameLst>
                                          <p:attrName>style.visibility</p:attrName>
                                        </p:attrNameLst>
                                      </p:cBhvr>
                                      <p:to>
                                        <p:strVal val="hidden"/>
                                      </p:to>
                                    </p:set>
                                  </p:childTnLst>
                                </p:cTn>
                              </p:par>
                              <p:par>
                                <p:cTn id="46" presetID="42" presetClass="path" presetSubtype="0" accel="50000" decel="50000" fill="hold" grpId="1" nodeType="withEffect">
                                  <p:stCondLst>
                                    <p:cond delay="0"/>
                                  </p:stCondLst>
                                  <p:childTnLst>
                                    <p:animMotion origin="layout" path="M -0.29166 -0.00463 L 2.91667E-6 -2.96296E-6 " pathEditMode="relative" rAng="0" ptsTypes="AA">
                                      <p:cBhvr>
                                        <p:cTn id="47" dur="2000" fill="hold"/>
                                        <p:tgtEl>
                                          <p:spTgt spid="25"/>
                                        </p:tgtEl>
                                        <p:attrNameLst>
                                          <p:attrName>ppt_x</p:attrName>
                                          <p:attrName>ppt_y</p:attrName>
                                        </p:attrNameLst>
                                      </p:cBhvr>
                                      <p:rCtr x="14549" y="278"/>
                                    </p:animMotion>
                                  </p:childTnLst>
                                </p:cTn>
                              </p:par>
                            </p:childTnLst>
                          </p:cTn>
                        </p:par>
                        <p:par>
                          <p:cTn id="48" fill="hold">
                            <p:stCondLst>
                              <p:cond delay="2000"/>
                            </p:stCondLst>
                            <p:childTnLst>
                              <p:par>
                                <p:cTn id="49" presetID="10" presetClass="entr" presetSubtype="0" fill="hold" nodeType="afterEffect">
                                  <p:stCondLst>
                                    <p:cond delay="0"/>
                                  </p:stCondLst>
                                  <p:childTnLst>
                                    <p:set>
                                      <p:cBhvr>
                                        <p:cTn id="50" dur="1" fill="hold">
                                          <p:stCondLst>
                                            <p:cond delay="0"/>
                                          </p:stCondLst>
                                        </p:cTn>
                                        <p:tgtEl>
                                          <p:spTgt spid="32"/>
                                        </p:tgtEl>
                                        <p:attrNameLst>
                                          <p:attrName>style.visibility</p:attrName>
                                        </p:attrNameLst>
                                      </p:cBhvr>
                                      <p:to>
                                        <p:strVal val="visible"/>
                                      </p:to>
                                    </p:set>
                                    <p:animEffect transition="in" filter="fade">
                                      <p:cBhvr>
                                        <p:cTn id="51"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7" grpId="1"/>
      <p:bldP spid="19" grpId="0"/>
      <p:bldP spid="19" grpId="1"/>
      <p:bldP spid="21" grpId="0"/>
      <p:bldP spid="21" grpId="1"/>
      <p:bldP spid="23" grpId="0"/>
      <p:bldP spid="23" grpId="1"/>
      <p:bldP spid="25" grpId="0"/>
      <p:bldP spid="25" grpId="1"/>
      <p:bldP spid="30" grpId="0"/>
      <p:bldP spid="30" grpId="1"/>
      <p:bldP spid="30" grpId="2"/>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8EC733C-2B90-4018-928C-1AF3F6C4890D}"/>
              </a:ext>
            </a:extLst>
          </p:cNvPr>
          <p:cNvSpPr>
            <a:spLocks noGrp="1"/>
          </p:cNvSpPr>
          <p:nvPr>
            <p:ph type="sldNum" sz="quarter" idx="12"/>
          </p:nvPr>
        </p:nvSpPr>
        <p:spPr/>
        <p:txBody>
          <a:bodyPr/>
          <a:lstStyle/>
          <a:p>
            <a:fld id="{B7527A74-2D87-4307-9531-5A57D9647EEB}" type="slidenum">
              <a:rPr lang="nl-BE" smtClean="0"/>
              <a:pPr/>
              <a:t>13</a:t>
            </a:fld>
            <a:endParaRPr lang="nl-BE"/>
          </a:p>
        </p:txBody>
      </p:sp>
      <p:sp>
        <p:nvSpPr>
          <p:cNvPr id="4" name="Title 3">
            <a:extLst>
              <a:ext uri="{FF2B5EF4-FFF2-40B4-BE49-F238E27FC236}">
                <a16:creationId xmlns:a16="http://schemas.microsoft.com/office/drawing/2014/main" id="{27B36570-B078-46BF-80E0-D2DDBA02AD84}"/>
              </a:ext>
            </a:extLst>
          </p:cNvPr>
          <p:cNvSpPr>
            <a:spLocks noGrp="1"/>
          </p:cNvSpPr>
          <p:nvPr>
            <p:ph type="title"/>
          </p:nvPr>
        </p:nvSpPr>
        <p:spPr/>
        <p:txBody>
          <a:bodyPr/>
          <a:lstStyle/>
          <a:p>
            <a:r>
              <a:rPr lang="en-US" dirty="0"/>
              <a:t>Supervised learning</a:t>
            </a:r>
          </a:p>
        </p:txBody>
      </p:sp>
      <p:sp>
        <p:nvSpPr>
          <p:cNvPr id="2" name="Text Placeholder 1">
            <a:extLst>
              <a:ext uri="{FF2B5EF4-FFF2-40B4-BE49-F238E27FC236}">
                <a16:creationId xmlns:a16="http://schemas.microsoft.com/office/drawing/2014/main" id="{AB2AECEA-9CBE-44AD-9D17-B763FBF5909C}"/>
              </a:ext>
            </a:extLst>
          </p:cNvPr>
          <p:cNvSpPr>
            <a:spLocks noGrp="1"/>
          </p:cNvSpPr>
          <p:nvPr>
            <p:ph type="body" sz="quarter" idx="17"/>
          </p:nvPr>
        </p:nvSpPr>
        <p:spPr/>
        <p:txBody>
          <a:bodyPr/>
          <a:lstStyle/>
          <a:p>
            <a:pPr marL="571500" indent="-571500">
              <a:buFont typeface="Arial" panose="020B0604020202020204" pitchFamily="34" charset="0"/>
              <a:buChar char="•"/>
            </a:pPr>
            <a:r>
              <a:rPr lang="en-US" dirty="0"/>
              <a:t>Learn based on labeled training set.</a:t>
            </a:r>
          </a:p>
          <a:p>
            <a:pPr marL="571500" indent="-571500">
              <a:buFont typeface="Arial" panose="020B0604020202020204" pitchFamily="34" charset="0"/>
              <a:buChar char="•"/>
            </a:pPr>
            <a:r>
              <a:rPr lang="en-US" dirty="0"/>
              <a:t>Algorithm gets the dataset with the correct answers</a:t>
            </a:r>
          </a:p>
        </p:txBody>
      </p:sp>
      <p:pic>
        <p:nvPicPr>
          <p:cNvPr id="10" name="Graphic 9" descr="Box outline">
            <a:extLst>
              <a:ext uri="{FF2B5EF4-FFF2-40B4-BE49-F238E27FC236}">
                <a16:creationId xmlns:a16="http://schemas.microsoft.com/office/drawing/2014/main" id="{FB52621C-C026-4465-A6F6-214C2D9F8EC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522230" y="4064432"/>
            <a:ext cx="4393769" cy="4393769"/>
          </a:xfrm>
          <a:prstGeom prst="rect">
            <a:avLst/>
          </a:prstGeom>
        </p:spPr>
      </p:pic>
      <p:graphicFrame>
        <p:nvGraphicFramePr>
          <p:cNvPr id="15" name="Table 14">
            <a:extLst>
              <a:ext uri="{FF2B5EF4-FFF2-40B4-BE49-F238E27FC236}">
                <a16:creationId xmlns:a16="http://schemas.microsoft.com/office/drawing/2014/main" id="{8DCF4BC3-1D84-41D8-BB56-47F47DA0FF72}"/>
              </a:ext>
            </a:extLst>
          </p:cNvPr>
          <p:cNvGraphicFramePr>
            <a:graphicFrameLocks noGrp="1"/>
          </p:cNvGraphicFramePr>
          <p:nvPr/>
        </p:nvGraphicFramePr>
        <p:xfrm>
          <a:off x="1989683" y="4967061"/>
          <a:ext cx="2712946" cy="2322013"/>
        </p:xfrm>
        <a:graphic>
          <a:graphicData uri="http://schemas.openxmlformats.org/drawingml/2006/table">
            <a:tbl>
              <a:tblPr>
                <a:tableStyleId>{2D5ABB26-0587-4C30-8999-92F81FD0307C}</a:tableStyleId>
              </a:tblPr>
              <a:tblGrid>
                <a:gridCol w="1919467">
                  <a:extLst>
                    <a:ext uri="{9D8B030D-6E8A-4147-A177-3AD203B41FA5}">
                      <a16:colId xmlns:a16="http://schemas.microsoft.com/office/drawing/2014/main" val="3957656665"/>
                    </a:ext>
                  </a:extLst>
                </a:gridCol>
                <a:gridCol w="793479">
                  <a:extLst>
                    <a:ext uri="{9D8B030D-6E8A-4147-A177-3AD203B41FA5}">
                      <a16:colId xmlns:a16="http://schemas.microsoft.com/office/drawing/2014/main" val="2893802669"/>
                    </a:ext>
                  </a:extLst>
                </a:gridCol>
              </a:tblGrid>
              <a:tr h="596832">
                <a:tc>
                  <a:txBody>
                    <a:bodyPr/>
                    <a:lstStyle/>
                    <a:p>
                      <a:pPr algn="l" fontAlgn="b"/>
                      <a:r>
                        <a:rPr lang="en-US" sz="2000" u="none" strike="noStrike" dirty="0">
                          <a:effectLst/>
                        </a:rPr>
                        <a:t>Sepal length(cm)</a:t>
                      </a:r>
                      <a:endParaRPr lang="en-US" sz="20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US" sz="20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066175451"/>
                  </a:ext>
                </a:extLst>
              </a:tr>
              <a:tr h="596832">
                <a:tc>
                  <a:txBody>
                    <a:bodyPr/>
                    <a:lstStyle/>
                    <a:p>
                      <a:pPr algn="l" fontAlgn="b"/>
                      <a:r>
                        <a:rPr lang="en-US" sz="2000" u="none" strike="noStrike">
                          <a:effectLst/>
                        </a:rPr>
                        <a:t>Sepal width (cm)</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20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85826754"/>
                  </a:ext>
                </a:extLst>
              </a:tr>
              <a:tr h="596832">
                <a:tc>
                  <a:txBody>
                    <a:bodyPr/>
                    <a:lstStyle/>
                    <a:p>
                      <a:pPr algn="l" fontAlgn="b"/>
                      <a:r>
                        <a:rPr lang="en-US" sz="2000" u="none" strike="noStrike" dirty="0">
                          <a:effectLst/>
                        </a:rPr>
                        <a:t>Petal length (cm)</a:t>
                      </a:r>
                      <a:endParaRPr lang="en-US" sz="20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US" sz="20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50528854"/>
                  </a:ext>
                </a:extLst>
              </a:tr>
              <a:tr h="531517">
                <a:tc>
                  <a:txBody>
                    <a:bodyPr/>
                    <a:lstStyle/>
                    <a:p>
                      <a:pPr algn="l" fontAlgn="b"/>
                      <a:r>
                        <a:rPr lang="en-US" sz="2000" u="none" strike="noStrike">
                          <a:effectLst/>
                        </a:rPr>
                        <a:t>Petal width (cm)</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20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428834036"/>
                  </a:ext>
                </a:extLst>
              </a:tr>
            </a:tbl>
          </a:graphicData>
        </a:graphic>
      </p:graphicFrame>
      <p:sp>
        <p:nvSpPr>
          <p:cNvPr id="17" name="TextBox 16">
            <a:extLst>
              <a:ext uri="{FF2B5EF4-FFF2-40B4-BE49-F238E27FC236}">
                <a16:creationId xmlns:a16="http://schemas.microsoft.com/office/drawing/2014/main" id="{F71E6D57-F522-4069-9B49-0AB1A463E884}"/>
              </a:ext>
            </a:extLst>
          </p:cNvPr>
          <p:cNvSpPr txBox="1"/>
          <p:nvPr/>
        </p:nvSpPr>
        <p:spPr>
          <a:xfrm>
            <a:off x="3843746" y="5221635"/>
            <a:ext cx="558437" cy="369332"/>
          </a:xfrm>
          <a:prstGeom prst="rect">
            <a:avLst/>
          </a:prstGeom>
          <a:noFill/>
        </p:spPr>
        <p:txBody>
          <a:bodyPr wrap="square">
            <a:spAutoFit/>
          </a:bodyPr>
          <a:lstStyle/>
          <a:p>
            <a:pPr algn="l" fontAlgn="b"/>
            <a:r>
              <a:rPr lang="en-US" sz="1800" u="none" strike="noStrike" dirty="0">
                <a:effectLst/>
              </a:rPr>
              <a:t>5.1</a:t>
            </a:r>
            <a:endParaRPr lang="en-US" sz="1800" b="0" i="0" u="none" strike="noStrike" dirty="0">
              <a:solidFill>
                <a:srgbClr val="000000"/>
              </a:solidFill>
              <a:effectLst/>
              <a:latin typeface="Calibri" panose="020F0502020204030204" pitchFamily="34" charset="0"/>
            </a:endParaRPr>
          </a:p>
        </p:txBody>
      </p:sp>
      <p:sp>
        <p:nvSpPr>
          <p:cNvPr id="19" name="TextBox 18">
            <a:extLst>
              <a:ext uri="{FF2B5EF4-FFF2-40B4-BE49-F238E27FC236}">
                <a16:creationId xmlns:a16="http://schemas.microsoft.com/office/drawing/2014/main" id="{8BCA845C-80DA-491C-B7E5-E6560C2671D5}"/>
              </a:ext>
            </a:extLst>
          </p:cNvPr>
          <p:cNvSpPr txBox="1"/>
          <p:nvPr/>
        </p:nvSpPr>
        <p:spPr>
          <a:xfrm>
            <a:off x="3843746" y="5825793"/>
            <a:ext cx="636814" cy="369332"/>
          </a:xfrm>
          <a:prstGeom prst="rect">
            <a:avLst/>
          </a:prstGeom>
          <a:noFill/>
        </p:spPr>
        <p:txBody>
          <a:bodyPr wrap="square">
            <a:spAutoFit/>
          </a:bodyPr>
          <a:lstStyle/>
          <a:p>
            <a:pPr algn="l" fontAlgn="b"/>
            <a:r>
              <a:rPr lang="en-US" sz="1800" u="none" strike="noStrike" dirty="0">
                <a:effectLst/>
              </a:rPr>
              <a:t>3.5</a:t>
            </a:r>
            <a:endParaRPr lang="en-US" sz="1800" b="0" i="0" u="none" strike="noStrike" dirty="0">
              <a:solidFill>
                <a:srgbClr val="000000"/>
              </a:solidFill>
              <a:effectLst/>
              <a:latin typeface="Calibri" panose="020F0502020204030204" pitchFamily="34" charset="0"/>
            </a:endParaRPr>
          </a:p>
        </p:txBody>
      </p:sp>
      <p:sp>
        <p:nvSpPr>
          <p:cNvPr id="21" name="TextBox 20">
            <a:extLst>
              <a:ext uri="{FF2B5EF4-FFF2-40B4-BE49-F238E27FC236}">
                <a16:creationId xmlns:a16="http://schemas.microsoft.com/office/drawing/2014/main" id="{5B4087E9-D6F3-4B20-907D-1EAC628922A4}"/>
              </a:ext>
            </a:extLst>
          </p:cNvPr>
          <p:cNvSpPr txBox="1"/>
          <p:nvPr/>
        </p:nvSpPr>
        <p:spPr>
          <a:xfrm>
            <a:off x="3856809" y="6434717"/>
            <a:ext cx="545374" cy="369332"/>
          </a:xfrm>
          <a:prstGeom prst="rect">
            <a:avLst/>
          </a:prstGeom>
          <a:noFill/>
        </p:spPr>
        <p:txBody>
          <a:bodyPr wrap="square">
            <a:spAutoFit/>
          </a:bodyPr>
          <a:lstStyle/>
          <a:p>
            <a:pPr algn="l" fontAlgn="b"/>
            <a:r>
              <a:rPr lang="en-US" sz="1800" u="none" strike="noStrike" dirty="0">
                <a:effectLst/>
              </a:rPr>
              <a:t>1.4</a:t>
            </a:r>
            <a:endParaRPr lang="en-US" sz="1800" b="0" i="0" u="none" strike="noStrike" dirty="0">
              <a:solidFill>
                <a:srgbClr val="000000"/>
              </a:solidFill>
              <a:effectLst/>
              <a:latin typeface="Calibri" panose="020F0502020204030204" pitchFamily="34" charset="0"/>
            </a:endParaRPr>
          </a:p>
        </p:txBody>
      </p:sp>
      <p:sp>
        <p:nvSpPr>
          <p:cNvPr id="23" name="TextBox 22">
            <a:extLst>
              <a:ext uri="{FF2B5EF4-FFF2-40B4-BE49-F238E27FC236}">
                <a16:creationId xmlns:a16="http://schemas.microsoft.com/office/drawing/2014/main" id="{5A53C3E4-54F5-48D4-93A0-1D7FF5290FF6}"/>
              </a:ext>
            </a:extLst>
          </p:cNvPr>
          <p:cNvSpPr txBox="1"/>
          <p:nvPr/>
        </p:nvSpPr>
        <p:spPr>
          <a:xfrm>
            <a:off x="3843746" y="6977588"/>
            <a:ext cx="480060" cy="369332"/>
          </a:xfrm>
          <a:prstGeom prst="rect">
            <a:avLst/>
          </a:prstGeom>
          <a:noFill/>
        </p:spPr>
        <p:txBody>
          <a:bodyPr wrap="square">
            <a:spAutoFit/>
          </a:bodyPr>
          <a:lstStyle/>
          <a:p>
            <a:pPr algn="l" fontAlgn="b"/>
            <a:r>
              <a:rPr lang="en-US" sz="1800" u="none" strike="noStrike" dirty="0">
                <a:effectLst/>
              </a:rPr>
              <a:t>0.2</a:t>
            </a:r>
            <a:endParaRPr lang="en-US" sz="1800" b="0" i="0" u="none" strike="noStrike" dirty="0">
              <a:solidFill>
                <a:srgbClr val="000000"/>
              </a:solidFill>
              <a:effectLst/>
              <a:latin typeface="Calibri" panose="020F0502020204030204" pitchFamily="34" charset="0"/>
            </a:endParaRPr>
          </a:p>
        </p:txBody>
      </p:sp>
      <p:sp>
        <p:nvSpPr>
          <p:cNvPr id="25" name="TextBox 24">
            <a:extLst>
              <a:ext uri="{FF2B5EF4-FFF2-40B4-BE49-F238E27FC236}">
                <a16:creationId xmlns:a16="http://schemas.microsoft.com/office/drawing/2014/main" id="{F408DAE5-104B-4910-AEE3-778CE1E95AE5}"/>
              </a:ext>
            </a:extLst>
          </p:cNvPr>
          <p:cNvSpPr txBox="1"/>
          <p:nvPr/>
        </p:nvSpPr>
        <p:spPr>
          <a:xfrm>
            <a:off x="13114423" y="6240319"/>
            <a:ext cx="1159328" cy="369332"/>
          </a:xfrm>
          <a:prstGeom prst="rect">
            <a:avLst/>
          </a:prstGeom>
          <a:noFill/>
        </p:spPr>
        <p:txBody>
          <a:bodyPr wrap="square">
            <a:spAutoFit/>
          </a:bodyPr>
          <a:lstStyle/>
          <a:p>
            <a:r>
              <a:rPr lang="en-US" sz="1800" b="0" i="0" u="none" strike="noStrike" dirty="0">
                <a:solidFill>
                  <a:srgbClr val="000000"/>
                </a:solidFill>
                <a:effectLst/>
                <a:latin typeface="Calibri" panose="020F0502020204030204" pitchFamily="34" charset="0"/>
              </a:rPr>
              <a:t>Iris-</a:t>
            </a:r>
            <a:r>
              <a:rPr lang="en-US" sz="1800" b="0" i="0" u="none" strike="noStrike" dirty="0" err="1">
                <a:solidFill>
                  <a:srgbClr val="000000"/>
                </a:solidFill>
                <a:effectLst/>
                <a:latin typeface="Calibri" panose="020F0502020204030204" pitchFamily="34" charset="0"/>
              </a:rPr>
              <a:t>setosa</a:t>
            </a:r>
            <a:r>
              <a:rPr lang="en-US" dirty="0"/>
              <a:t> </a:t>
            </a:r>
          </a:p>
        </p:txBody>
      </p:sp>
      <p:sp>
        <p:nvSpPr>
          <p:cNvPr id="26" name="TextBox 25">
            <a:extLst>
              <a:ext uri="{FF2B5EF4-FFF2-40B4-BE49-F238E27FC236}">
                <a16:creationId xmlns:a16="http://schemas.microsoft.com/office/drawing/2014/main" id="{75C27C67-750F-4900-BB2E-B0120AF14E06}"/>
              </a:ext>
            </a:extLst>
          </p:cNvPr>
          <p:cNvSpPr txBox="1"/>
          <p:nvPr/>
        </p:nvSpPr>
        <p:spPr>
          <a:xfrm>
            <a:off x="13002124" y="4382286"/>
            <a:ext cx="3990580" cy="584775"/>
          </a:xfrm>
          <a:prstGeom prst="rect">
            <a:avLst/>
          </a:prstGeom>
          <a:noFill/>
        </p:spPr>
        <p:txBody>
          <a:bodyPr wrap="none" rtlCol="0">
            <a:spAutoFit/>
          </a:bodyPr>
          <a:lstStyle/>
          <a:p>
            <a:r>
              <a:rPr lang="en-US" sz="3200" b="1" dirty="0"/>
              <a:t>Real world application</a:t>
            </a:r>
            <a:endParaRPr lang="en-US" b="1" dirty="0"/>
          </a:p>
        </p:txBody>
      </p:sp>
    </p:spTree>
    <p:extLst>
      <p:ext uri="{BB962C8B-B14F-4D97-AF65-F5344CB8AC3E}">
        <p14:creationId xmlns:p14="http://schemas.microsoft.com/office/powerpoint/2010/main" val="611997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4.02778E-6 -2.96296E-6 L 0.24028 0.0392 " pathEditMode="relative" rAng="0" ptsTypes="AA">
                                      <p:cBhvr>
                                        <p:cTn id="6" dur="2000" fill="hold"/>
                                        <p:tgtEl>
                                          <p:spTgt spid="17"/>
                                        </p:tgtEl>
                                        <p:attrNameLst>
                                          <p:attrName>ppt_x</p:attrName>
                                          <p:attrName>ppt_y</p:attrName>
                                        </p:attrNameLst>
                                      </p:cBhvr>
                                      <p:rCtr x="12014" y="1960"/>
                                    </p:animMotion>
                                  </p:childTnLst>
                                </p:cTn>
                              </p:par>
                              <p:par>
                                <p:cTn id="7" presetID="42" presetClass="path" presetSubtype="0" accel="50000" decel="50000" fill="hold" grpId="0" nodeType="withEffect">
                                  <p:stCondLst>
                                    <p:cond delay="0"/>
                                  </p:stCondLst>
                                  <p:childTnLst>
                                    <p:animMotion origin="layout" path="M 2.63889E-6 7.40741E-7 L 0.2296 0.03565 " pathEditMode="relative" rAng="0" ptsTypes="AA">
                                      <p:cBhvr>
                                        <p:cTn id="8" dur="2000" fill="hold"/>
                                        <p:tgtEl>
                                          <p:spTgt spid="19"/>
                                        </p:tgtEl>
                                        <p:attrNameLst>
                                          <p:attrName>ppt_x</p:attrName>
                                          <p:attrName>ppt_y</p:attrName>
                                        </p:attrNameLst>
                                      </p:cBhvr>
                                      <p:rCtr x="11476" y="1775"/>
                                    </p:animMotion>
                                  </p:childTnLst>
                                </p:cTn>
                              </p:par>
                              <p:par>
                                <p:cTn id="9" presetID="42" presetClass="path" presetSubtype="0" accel="50000" decel="50000" fill="hold" grpId="0" nodeType="withEffect">
                                  <p:stCondLst>
                                    <p:cond delay="0"/>
                                  </p:stCondLst>
                                  <p:childTnLst>
                                    <p:animMotion origin="layout" path="M -1.25E-6 -4.19753E-6 L 0.26424 0.01806 " pathEditMode="relative" rAng="0" ptsTypes="AA">
                                      <p:cBhvr>
                                        <p:cTn id="10" dur="2000" fill="hold"/>
                                        <p:tgtEl>
                                          <p:spTgt spid="21"/>
                                        </p:tgtEl>
                                        <p:attrNameLst>
                                          <p:attrName>ppt_x</p:attrName>
                                          <p:attrName>ppt_y</p:attrName>
                                        </p:attrNameLst>
                                      </p:cBhvr>
                                      <p:rCtr x="13212" y="895"/>
                                    </p:animMotion>
                                  </p:childTnLst>
                                </p:cTn>
                              </p:par>
                              <p:par>
                                <p:cTn id="11" presetID="42" presetClass="path" presetSubtype="0" accel="50000" decel="50000" fill="hold" grpId="0" nodeType="withEffect">
                                  <p:stCondLst>
                                    <p:cond delay="0"/>
                                  </p:stCondLst>
                                  <p:childTnLst>
                                    <p:animMotion origin="layout" path="M -3.88889E-6 -1.97531E-6 L 0.24028 0.00355 " pathEditMode="relative" rAng="0" ptsTypes="AA">
                                      <p:cBhvr>
                                        <p:cTn id="12" dur="2000" fill="hold"/>
                                        <p:tgtEl>
                                          <p:spTgt spid="23"/>
                                        </p:tgtEl>
                                        <p:attrNameLst>
                                          <p:attrName>ppt_x</p:attrName>
                                          <p:attrName>ppt_y</p:attrName>
                                        </p:attrNameLst>
                                      </p:cBhvr>
                                      <p:rCtr x="12014" y="170"/>
                                    </p:animMotion>
                                  </p:childTnLst>
                                </p:cTn>
                              </p:par>
                            </p:childTnLst>
                          </p:cTn>
                        </p:par>
                        <p:par>
                          <p:cTn id="13" fill="hold">
                            <p:stCondLst>
                              <p:cond delay="2000"/>
                            </p:stCondLst>
                            <p:childTnLst>
                              <p:par>
                                <p:cTn id="14" presetID="10" presetClass="exit" presetSubtype="0" fill="hold" grpId="1" nodeType="afterEffect">
                                  <p:stCondLst>
                                    <p:cond delay="0"/>
                                  </p:stCondLst>
                                  <p:childTnLst>
                                    <p:animEffect transition="out" filter="fade">
                                      <p:cBhvr>
                                        <p:cTn id="15" dur="500"/>
                                        <p:tgtEl>
                                          <p:spTgt spid="17"/>
                                        </p:tgtEl>
                                      </p:cBhvr>
                                    </p:animEffect>
                                    <p:set>
                                      <p:cBhvr>
                                        <p:cTn id="16" dur="1" fill="hold">
                                          <p:stCondLst>
                                            <p:cond delay="499"/>
                                          </p:stCondLst>
                                        </p:cTn>
                                        <p:tgtEl>
                                          <p:spTgt spid="17"/>
                                        </p:tgtEl>
                                        <p:attrNameLst>
                                          <p:attrName>style.visibility</p:attrName>
                                        </p:attrNameLst>
                                      </p:cBhvr>
                                      <p:to>
                                        <p:strVal val="hidden"/>
                                      </p:to>
                                    </p:set>
                                  </p:childTnLst>
                                </p:cTn>
                              </p:par>
                              <p:par>
                                <p:cTn id="17" presetID="10" presetClass="exit" presetSubtype="0" fill="hold" grpId="1" nodeType="withEffect">
                                  <p:stCondLst>
                                    <p:cond delay="0"/>
                                  </p:stCondLst>
                                  <p:childTnLst>
                                    <p:animEffect transition="out" filter="fade">
                                      <p:cBhvr>
                                        <p:cTn id="18" dur="500"/>
                                        <p:tgtEl>
                                          <p:spTgt spid="19"/>
                                        </p:tgtEl>
                                      </p:cBhvr>
                                    </p:animEffect>
                                    <p:set>
                                      <p:cBhvr>
                                        <p:cTn id="19" dur="1" fill="hold">
                                          <p:stCondLst>
                                            <p:cond delay="499"/>
                                          </p:stCondLst>
                                        </p:cTn>
                                        <p:tgtEl>
                                          <p:spTgt spid="19"/>
                                        </p:tgtEl>
                                        <p:attrNameLst>
                                          <p:attrName>style.visibility</p:attrName>
                                        </p:attrNameLst>
                                      </p:cBhvr>
                                      <p:to>
                                        <p:strVal val="hidden"/>
                                      </p:to>
                                    </p:set>
                                  </p:childTnLst>
                                </p:cTn>
                              </p:par>
                              <p:par>
                                <p:cTn id="20" presetID="10" presetClass="exit" presetSubtype="0" fill="hold" grpId="1" nodeType="withEffect">
                                  <p:stCondLst>
                                    <p:cond delay="0"/>
                                  </p:stCondLst>
                                  <p:childTnLst>
                                    <p:animEffect transition="out" filter="fade">
                                      <p:cBhvr>
                                        <p:cTn id="21" dur="500"/>
                                        <p:tgtEl>
                                          <p:spTgt spid="21"/>
                                        </p:tgtEl>
                                      </p:cBhvr>
                                    </p:animEffect>
                                    <p:set>
                                      <p:cBhvr>
                                        <p:cTn id="22" dur="1" fill="hold">
                                          <p:stCondLst>
                                            <p:cond delay="499"/>
                                          </p:stCondLst>
                                        </p:cTn>
                                        <p:tgtEl>
                                          <p:spTgt spid="21"/>
                                        </p:tgtEl>
                                        <p:attrNameLst>
                                          <p:attrName>style.visibility</p:attrName>
                                        </p:attrNameLst>
                                      </p:cBhvr>
                                      <p:to>
                                        <p:strVal val="hidden"/>
                                      </p:to>
                                    </p:set>
                                  </p:childTnLst>
                                </p:cTn>
                              </p:par>
                              <p:par>
                                <p:cTn id="23" presetID="10" presetClass="exit" presetSubtype="0" fill="hold" grpId="1" nodeType="withEffect">
                                  <p:stCondLst>
                                    <p:cond delay="0"/>
                                  </p:stCondLst>
                                  <p:childTnLst>
                                    <p:animEffect transition="out" filter="fade">
                                      <p:cBhvr>
                                        <p:cTn id="24" dur="500"/>
                                        <p:tgtEl>
                                          <p:spTgt spid="23"/>
                                        </p:tgtEl>
                                      </p:cBhvr>
                                    </p:animEffect>
                                    <p:set>
                                      <p:cBhvr>
                                        <p:cTn id="25" dur="1" fill="hold">
                                          <p:stCondLst>
                                            <p:cond delay="499"/>
                                          </p:stCondLst>
                                        </p:cTn>
                                        <p:tgtEl>
                                          <p:spTgt spid="23"/>
                                        </p:tgtEl>
                                        <p:attrNameLst>
                                          <p:attrName>style.visibility</p:attrName>
                                        </p:attrNameLst>
                                      </p:cBhvr>
                                      <p:to>
                                        <p:strVal val="hidden"/>
                                      </p:to>
                                    </p:set>
                                  </p:childTnLst>
                                </p:cTn>
                              </p:par>
                            </p:childTnLst>
                          </p:cTn>
                        </p:par>
                        <p:par>
                          <p:cTn id="26" fill="hold">
                            <p:stCondLst>
                              <p:cond delay="2500"/>
                            </p:stCondLst>
                            <p:childTnLst>
                              <p:par>
                                <p:cTn id="27" presetID="10" presetClass="entr" presetSubtype="0" fill="hold" grpId="0" nodeType="afterEffect">
                                  <p:stCondLst>
                                    <p:cond delay="0"/>
                                  </p:stCondLst>
                                  <p:childTnLst>
                                    <p:set>
                                      <p:cBhvr>
                                        <p:cTn id="28" dur="1" fill="hold">
                                          <p:stCondLst>
                                            <p:cond delay="0"/>
                                          </p:stCondLst>
                                        </p:cTn>
                                        <p:tgtEl>
                                          <p:spTgt spid="25"/>
                                        </p:tgtEl>
                                        <p:attrNameLst>
                                          <p:attrName>style.visibility</p:attrName>
                                        </p:attrNameLst>
                                      </p:cBhvr>
                                      <p:to>
                                        <p:strVal val="visible"/>
                                      </p:to>
                                    </p:set>
                                    <p:animEffect transition="in" filter="fade">
                                      <p:cBhvr>
                                        <p:cTn id="29" dur="500"/>
                                        <p:tgtEl>
                                          <p:spTgt spid="25"/>
                                        </p:tgtEl>
                                      </p:cBhvr>
                                    </p:animEffect>
                                  </p:childTnLst>
                                </p:cTn>
                              </p:par>
                              <p:par>
                                <p:cTn id="30" presetID="42" presetClass="path" presetSubtype="0" accel="50000" decel="50000" fill="hold" grpId="1" nodeType="withEffect">
                                  <p:stCondLst>
                                    <p:cond delay="0"/>
                                  </p:stCondLst>
                                  <p:childTnLst>
                                    <p:animMotion origin="layout" path="M -0.29166 -0.00463 L 2.91667E-6 -2.96296E-6 " pathEditMode="relative" rAng="0" ptsTypes="AA">
                                      <p:cBhvr>
                                        <p:cTn id="31" dur="2000" fill="hold"/>
                                        <p:tgtEl>
                                          <p:spTgt spid="25"/>
                                        </p:tgtEl>
                                        <p:attrNameLst>
                                          <p:attrName>ppt_x</p:attrName>
                                          <p:attrName>ppt_y</p:attrName>
                                        </p:attrNameLst>
                                      </p:cBhvr>
                                      <p:rCtr x="14549" y="27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7" grpId="1"/>
      <p:bldP spid="19" grpId="0"/>
      <p:bldP spid="19" grpId="1"/>
      <p:bldP spid="21" grpId="0"/>
      <p:bldP spid="21" grpId="1"/>
      <p:bldP spid="23" grpId="0"/>
      <p:bldP spid="23" grpId="1"/>
      <p:bldP spid="25" grpId="0"/>
      <p:bldP spid="25" grpId="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8EC733C-2B90-4018-928C-1AF3F6C4890D}"/>
              </a:ext>
            </a:extLst>
          </p:cNvPr>
          <p:cNvSpPr>
            <a:spLocks noGrp="1"/>
          </p:cNvSpPr>
          <p:nvPr>
            <p:ph type="sldNum" sz="quarter" idx="12"/>
          </p:nvPr>
        </p:nvSpPr>
        <p:spPr/>
        <p:txBody>
          <a:bodyPr/>
          <a:lstStyle/>
          <a:p>
            <a:fld id="{B7527A74-2D87-4307-9531-5A57D9647EEB}" type="slidenum">
              <a:rPr lang="nl-BE" smtClean="0"/>
              <a:pPr/>
              <a:t>14</a:t>
            </a:fld>
            <a:endParaRPr lang="nl-BE"/>
          </a:p>
        </p:txBody>
      </p:sp>
      <p:sp>
        <p:nvSpPr>
          <p:cNvPr id="4" name="Title 3">
            <a:extLst>
              <a:ext uri="{FF2B5EF4-FFF2-40B4-BE49-F238E27FC236}">
                <a16:creationId xmlns:a16="http://schemas.microsoft.com/office/drawing/2014/main" id="{27B36570-B078-46BF-80E0-D2DDBA02AD84}"/>
              </a:ext>
            </a:extLst>
          </p:cNvPr>
          <p:cNvSpPr>
            <a:spLocks noGrp="1"/>
          </p:cNvSpPr>
          <p:nvPr>
            <p:ph type="title"/>
          </p:nvPr>
        </p:nvSpPr>
        <p:spPr/>
        <p:txBody>
          <a:bodyPr/>
          <a:lstStyle/>
          <a:p>
            <a:r>
              <a:rPr lang="en-US" dirty="0"/>
              <a:t>Supervised learning - examples</a:t>
            </a:r>
          </a:p>
        </p:txBody>
      </p:sp>
      <p:sp>
        <p:nvSpPr>
          <p:cNvPr id="2" name="Text Placeholder 1">
            <a:extLst>
              <a:ext uri="{FF2B5EF4-FFF2-40B4-BE49-F238E27FC236}">
                <a16:creationId xmlns:a16="http://schemas.microsoft.com/office/drawing/2014/main" id="{AB2AECEA-9CBE-44AD-9D17-B763FBF5909C}"/>
              </a:ext>
            </a:extLst>
          </p:cNvPr>
          <p:cNvSpPr>
            <a:spLocks noGrp="1"/>
          </p:cNvSpPr>
          <p:nvPr>
            <p:ph type="body" sz="quarter" idx="17"/>
          </p:nvPr>
        </p:nvSpPr>
        <p:spPr/>
        <p:txBody>
          <a:bodyPr/>
          <a:lstStyle/>
          <a:p>
            <a:pPr marL="571500" indent="-571500">
              <a:buFont typeface="Arial" panose="020B0604020202020204" pitchFamily="34" charset="0"/>
              <a:buChar char="•"/>
            </a:pPr>
            <a:endParaRPr lang="en-US" dirty="0"/>
          </a:p>
        </p:txBody>
      </p:sp>
      <p:pic>
        <p:nvPicPr>
          <p:cNvPr id="14" name="Picture 4" descr="Classifying Malignant and Benign Breast Cancer Tumours with a Neural  Network | by Joshua Payne | DataDrivenInvestor">
            <a:extLst>
              <a:ext uri="{FF2B5EF4-FFF2-40B4-BE49-F238E27FC236}">
                <a16:creationId xmlns:a16="http://schemas.microsoft.com/office/drawing/2014/main" id="{F313AEBE-5F1B-4E85-9AF7-14DD8AC872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817372"/>
            <a:ext cx="8352066" cy="4376134"/>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figure1">
            <a:extLst>
              <a:ext uri="{FF2B5EF4-FFF2-40B4-BE49-F238E27FC236}">
                <a16:creationId xmlns:a16="http://schemas.microsoft.com/office/drawing/2014/main" id="{5F18326E-84BC-45BC-99E7-B945FD8900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74709" y="4889856"/>
            <a:ext cx="13251051" cy="53971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83929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8EC733C-2B90-4018-928C-1AF3F6C4890D}"/>
              </a:ext>
            </a:extLst>
          </p:cNvPr>
          <p:cNvSpPr>
            <a:spLocks noGrp="1"/>
          </p:cNvSpPr>
          <p:nvPr>
            <p:ph type="sldNum" sz="quarter" idx="12"/>
          </p:nvPr>
        </p:nvSpPr>
        <p:spPr/>
        <p:txBody>
          <a:bodyPr/>
          <a:lstStyle/>
          <a:p>
            <a:fld id="{B7527A74-2D87-4307-9531-5A57D9647EEB}" type="slidenum">
              <a:rPr lang="nl-BE" smtClean="0"/>
              <a:pPr/>
              <a:t>15</a:t>
            </a:fld>
            <a:endParaRPr lang="nl-BE"/>
          </a:p>
        </p:txBody>
      </p:sp>
      <p:sp>
        <p:nvSpPr>
          <p:cNvPr id="4" name="Title 3">
            <a:extLst>
              <a:ext uri="{FF2B5EF4-FFF2-40B4-BE49-F238E27FC236}">
                <a16:creationId xmlns:a16="http://schemas.microsoft.com/office/drawing/2014/main" id="{27B36570-B078-46BF-80E0-D2DDBA02AD84}"/>
              </a:ext>
            </a:extLst>
          </p:cNvPr>
          <p:cNvSpPr>
            <a:spLocks noGrp="1"/>
          </p:cNvSpPr>
          <p:nvPr>
            <p:ph type="title"/>
          </p:nvPr>
        </p:nvSpPr>
        <p:spPr/>
        <p:txBody>
          <a:bodyPr/>
          <a:lstStyle/>
          <a:p>
            <a:r>
              <a:rPr lang="en-US" dirty="0"/>
              <a:t>Supervised learning - examples</a:t>
            </a:r>
          </a:p>
        </p:txBody>
      </p:sp>
      <p:sp>
        <p:nvSpPr>
          <p:cNvPr id="2" name="Text Placeholder 1">
            <a:extLst>
              <a:ext uri="{FF2B5EF4-FFF2-40B4-BE49-F238E27FC236}">
                <a16:creationId xmlns:a16="http://schemas.microsoft.com/office/drawing/2014/main" id="{AB2AECEA-9CBE-44AD-9D17-B763FBF5909C}"/>
              </a:ext>
            </a:extLst>
          </p:cNvPr>
          <p:cNvSpPr>
            <a:spLocks noGrp="1"/>
          </p:cNvSpPr>
          <p:nvPr>
            <p:ph type="body" sz="quarter" idx="17"/>
          </p:nvPr>
        </p:nvSpPr>
        <p:spPr/>
        <p:txBody>
          <a:bodyPr/>
          <a:lstStyle/>
          <a:p>
            <a:pPr marL="571500" indent="-571500">
              <a:buFont typeface="Arial" panose="020B0604020202020204" pitchFamily="34" charset="0"/>
              <a:buChar char="•"/>
            </a:pPr>
            <a:r>
              <a:rPr lang="en-US" dirty="0"/>
              <a:t>Gene prediction</a:t>
            </a:r>
          </a:p>
          <a:p>
            <a:pPr marL="1257300" lvl="1" indent="-571500">
              <a:buFont typeface="Arial" panose="020B0604020202020204" pitchFamily="34" charset="0"/>
              <a:buChar char="•"/>
            </a:pPr>
            <a:r>
              <a:rPr lang="en-US" dirty="0"/>
              <a:t>A dataset with known promotors, exons, introns, splice sites…</a:t>
            </a:r>
          </a:p>
          <a:p>
            <a:pPr marL="1257300" lvl="1" indent="-571500">
              <a:buFont typeface="Arial" panose="020B0604020202020204" pitchFamily="34" charset="0"/>
              <a:buChar char="•"/>
            </a:pPr>
            <a:r>
              <a:rPr lang="en-US" dirty="0"/>
              <a:t>Create and train a model that is able to recognize a gene as good as possible</a:t>
            </a:r>
          </a:p>
          <a:p>
            <a:pPr marL="1257300" lvl="1" indent="-571500">
              <a:buFont typeface="Arial" panose="020B0604020202020204" pitchFamily="34" charset="0"/>
              <a:buChar char="•"/>
            </a:pPr>
            <a:r>
              <a:rPr lang="en-US" dirty="0"/>
              <a:t>Use the model on a new genome to identify genes</a:t>
            </a:r>
          </a:p>
          <a:p>
            <a:pPr marL="1257300" lvl="1" indent="-571500">
              <a:buFont typeface="Arial" panose="020B0604020202020204" pitchFamily="34" charset="0"/>
              <a:buChar char="•"/>
            </a:pPr>
            <a:endParaRPr lang="en-US" dirty="0"/>
          </a:p>
          <a:p>
            <a:r>
              <a:rPr lang="en-US" dirty="0"/>
              <a:t>E.g.: GENSCAN: </a:t>
            </a:r>
            <a:r>
              <a:rPr lang="en-US" dirty="0">
                <a:hlinkClick r:id="rId2"/>
              </a:rPr>
              <a:t>http://hollywood.mit.edu/GENSCAN.html</a:t>
            </a:r>
            <a:endParaRPr lang="en-US" dirty="0"/>
          </a:p>
          <a:p>
            <a:endParaRPr lang="en-US" dirty="0"/>
          </a:p>
        </p:txBody>
      </p:sp>
    </p:spTree>
    <p:extLst>
      <p:ext uri="{BB962C8B-B14F-4D97-AF65-F5344CB8AC3E}">
        <p14:creationId xmlns:p14="http://schemas.microsoft.com/office/powerpoint/2010/main" val="8071410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8EC733C-2B90-4018-928C-1AF3F6C4890D}"/>
              </a:ext>
            </a:extLst>
          </p:cNvPr>
          <p:cNvSpPr>
            <a:spLocks noGrp="1"/>
          </p:cNvSpPr>
          <p:nvPr>
            <p:ph type="sldNum" sz="quarter" idx="12"/>
          </p:nvPr>
        </p:nvSpPr>
        <p:spPr/>
        <p:txBody>
          <a:bodyPr/>
          <a:lstStyle/>
          <a:p>
            <a:fld id="{B7527A74-2D87-4307-9531-5A57D9647EEB}" type="slidenum">
              <a:rPr lang="nl-BE" smtClean="0"/>
              <a:pPr/>
              <a:t>16</a:t>
            </a:fld>
            <a:endParaRPr lang="nl-BE"/>
          </a:p>
        </p:txBody>
      </p:sp>
      <p:sp>
        <p:nvSpPr>
          <p:cNvPr id="4" name="Title 3">
            <a:extLst>
              <a:ext uri="{FF2B5EF4-FFF2-40B4-BE49-F238E27FC236}">
                <a16:creationId xmlns:a16="http://schemas.microsoft.com/office/drawing/2014/main" id="{27B36570-B078-46BF-80E0-D2DDBA02AD84}"/>
              </a:ext>
            </a:extLst>
          </p:cNvPr>
          <p:cNvSpPr>
            <a:spLocks noGrp="1"/>
          </p:cNvSpPr>
          <p:nvPr>
            <p:ph type="title"/>
          </p:nvPr>
        </p:nvSpPr>
        <p:spPr/>
        <p:txBody>
          <a:bodyPr/>
          <a:lstStyle/>
          <a:p>
            <a:r>
              <a:rPr lang="en-US" dirty="0"/>
              <a:t>Unsupervised learning</a:t>
            </a:r>
          </a:p>
        </p:txBody>
      </p:sp>
      <p:sp>
        <p:nvSpPr>
          <p:cNvPr id="2" name="Text Placeholder 1">
            <a:extLst>
              <a:ext uri="{FF2B5EF4-FFF2-40B4-BE49-F238E27FC236}">
                <a16:creationId xmlns:a16="http://schemas.microsoft.com/office/drawing/2014/main" id="{AB2AECEA-9CBE-44AD-9D17-B763FBF5909C}"/>
              </a:ext>
            </a:extLst>
          </p:cNvPr>
          <p:cNvSpPr>
            <a:spLocks noGrp="1"/>
          </p:cNvSpPr>
          <p:nvPr>
            <p:ph type="body" sz="quarter" idx="17"/>
          </p:nvPr>
        </p:nvSpPr>
        <p:spPr/>
        <p:txBody>
          <a:bodyPr/>
          <a:lstStyle/>
          <a:p>
            <a:pPr marL="571500" indent="-571500">
              <a:buFont typeface="Arial" panose="020B0604020202020204" pitchFamily="34" charset="0"/>
              <a:buChar char="•"/>
            </a:pPr>
            <a:r>
              <a:rPr lang="en-US" dirty="0"/>
              <a:t>Learn based on unlabeled training set.</a:t>
            </a:r>
          </a:p>
          <a:p>
            <a:pPr marL="571500" indent="-571500">
              <a:buFont typeface="Arial" panose="020B0604020202020204" pitchFamily="34" charset="0"/>
              <a:buChar char="•"/>
            </a:pPr>
            <a:r>
              <a:rPr lang="en-US" dirty="0"/>
              <a:t>Algorithm divides data in clusters that best describe the dataset</a:t>
            </a:r>
          </a:p>
        </p:txBody>
      </p:sp>
      <p:pic>
        <p:nvPicPr>
          <p:cNvPr id="10" name="Graphic 9" descr="Box outline">
            <a:extLst>
              <a:ext uri="{FF2B5EF4-FFF2-40B4-BE49-F238E27FC236}">
                <a16:creationId xmlns:a16="http://schemas.microsoft.com/office/drawing/2014/main" id="{FB52621C-C026-4465-A6F6-214C2D9F8EC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522230" y="4064432"/>
            <a:ext cx="4393769" cy="4393769"/>
          </a:xfrm>
          <a:prstGeom prst="rect">
            <a:avLst/>
          </a:prstGeom>
        </p:spPr>
      </p:pic>
      <p:graphicFrame>
        <p:nvGraphicFramePr>
          <p:cNvPr id="15" name="Table 14">
            <a:extLst>
              <a:ext uri="{FF2B5EF4-FFF2-40B4-BE49-F238E27FC236}">
                <a16:creationId xmlns:a16="http://schemas.microsoft.com/office/drawing/2014/main" id="{8DCF4BC3-1D84-41D8-BB56-47F47DA0FF72}"/>
              </a:ext>
            </a:extLst>
          </p:cNvPr>
          <p:cNvGraphicFramePr>
            <a:graphicFrameLocks noGrp="1"/>
          </p:cNvGraphicFramePr>
          <p:nvPr/>
        </p:nvGraphicFramePr>
        <p:xfrm>
          <a:off x="1989683" y="4967061"/>
          <a:ext cx="2712946" cy="2322013"/>
        </p:xfrm>
        <a:graphic>
          <a:graphicData uri="http://schemas.openxmlformats.org/drawingml/2006/table">
            <a:tbl>
              <a:tblPr>
                <a:tableStyleId>{2D5ABB26-0587-4C30-8999-92F81FD0307C}</a:tableStyleId>
              </a:tblPr>
              <a:tblGrid>
                <a:gridCol w="1919467">
                  <a:extLst>
                    <a:ext uri="{9D8B030D-6E8A-4147-A177-3AD203B41FA5}">
                      <a16:colId xmlns:a16="http://schemas.microsoft.com/office/drawing/2014/main" val="3957656665"/>
                    </a:ext>
                  </a:extLst>
                </a:gridCol>
                <a:gridCol w="793479">
                  <a:extLst>
                    <a:ext uri="{9D8B030D-6E8A-4147-A177-3AD203B41FA5}">
                      <a16:colId xmlns:a16="http://schemas.microsoft.com/office/drawing/2014/main" val="2893802669"/>
                    </a:ext>
                  </a:extLst>
                </a:gridCol>
              </a:tblGrid>
              <a:tr h="596832">
                <a:tc>
                  <a:txBody>
                    <a:bodyPr/>
                    <a:lstStyle/>
                    <a:p>
                      <a:pPr algn="l" fontAlgn="b"/>
                      <a:r>
                        <a:rPr lang="en-US" sz="2000" u="none" strike="noStrike" dirty="0">
                          <a:effectLst/>
                        </a:rPr>
                        <a:t>Sepal length(cm)</a:t>
                      </a:r>
                      <a:endParaRPr lang="en-US" sz="20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US" sz="20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066175451"/>
                  </a:ext>
                </a:extLst>
              </a:tr>
              <a:tr h="596832">
                <a:tc>
                  <a:txBody>
                    <a:bodyPr/>
                    <a:lstStyle/>
                    <a:p>
                      <a:pPr algn="l" fontAlgn="b"/>
                      <a:r>
                        <a:rPr lang="en-US" sz="2000" u="none" strike="noStrike">
                          <a:effectLst/>
                        </a:rPr>
                        <a:t>Sepal width (cm)</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20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85826754"/>
                  </a:ext>
                </a:extLst>
              </a:tr>
              <a:tr h="596832">
                <a:tc>
                  <a:txBody>
                    <a:bodyPr/>
                    <a:lstStyle/>
                    <a:p>
                      <a:pPr algn="l" fontAlgn="b"/>
                      <a:r>
                        <a:rPr lang="en-US" sz="2000" u="none" strike="noStrike" dirty="0">
                          <a:effectLst/>
                        </a:rPr>
                        <a:t>Petal length (cm)</a:t>
                      </a:r>
                      <a:endParaRPr lang="en-US" sz="20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US" sz="20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50528854"/>
                  </a:ext>
                </a:extLst>
              </a:tr>
              <a:tr h="531517">
                <a:tc>
                  <a:txBody>
                    <a:bodyPr/>
                    <a:lstStyle/>
                    <a:p>
                      <a:pPr algn="l" fontAlgn="b"/>
                      <a:r>
                        <a:rPr lang="en-US" sz="2000" u="none" strike="noStrike">
                          <a:effectLst/>
                        </a:rPr>
                        <a:t>Petal width (cm)</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20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428834036"/>
                  </a:ext>
                </a:extLst>
              </a:tr>
            </a:tbl>
          </a:graphicData>
        </a:graphic>
      </p:graphicFrame>
      <p:sp>
        <p:nvSpPr>
          <p:cNvPr id="17" name="TextBox 16">
            <a:extLst>
              <a:ext uri="{FF2B5EF4-FFF2-40B4-BE49-F238E27FC236}">
                <a16:creationId xmlns:a16="http://schemas.microsoft.com/office/drawing/2014/main" id="{F71E6D57-F522-4069-9B49-0AB1A463E884}"/>
              </a:ext>
            </a:extLst>
          </p:cNvPr>
          <p:cNvSpPr txBox="1"/>
          <p:nvPr/>
        </p:nvSpPr>
        <p:spPr>
          <a:xfrm>
            <a:off x="3843746" y="5221635"/>
            <a:ext cx="558437" cy="369332"/>
          </a:xfrm>
          <a:prstGeom prst="rect">
            <a:avLst/>
          </a:prstGeom>
          <a:noFill/>
        </p:spPr>
        <p:txBody>
          <a:bodyPr wrap="square">
            <a:spAutoFit/>
          </a:bodyPr>
          <a:lstStyle/>
          <a:p>
            <a:pPr algn="l" fontAlgn="b"/>
            <a:r>
              <a:rPr lang="en-US" sz="1800" u="none" strike="noStrike" dirty="0">
                <a:effectLst/>
              </a:rPr>
              <a:t>5.1</a:t>
            </a:r>
            <a:endParaRPr lang="en-US" sz="1800" b="0" i="0" u="none" strike="noStrike" dirty="0">
              <a:solidFill>
                <a:srgbClr val="000000"/>
              </a:solidFill>
              <a:effectLst/>
              <a:latin typeface="Calibri" panose="020F0502020204030204" pitchFamily="34" charset="0"/>
            </a:endParaRPr>
          </a:p>
        </p:txBody>
      </p:sp>
      <p:sp>
        <p:nvSpPr>
          <p:cNvPr id="19" name="TextBox 18">
            <a:extLst>
              <a:ext uri="{FF2B5EF4-FFF2-40B4-BE49-F238E27FC236}">
                <a16:creationId xmlns:a16="http://schemas.microsoft.com/office/drawing/2014/main" id="{8BCA845C-80DA-491C-B7E5-E6560C2671D5}"/>
              </a:ext>
            </a:extLst>
          </p:cNvPr>
          <p:cNvSpPr txBox="1"/>
          <p:nvPr/>
        </p:nvSpPr>
        <p:spPr>
          <a:xfrm>
            <a:off x="3843746" y="5825793"/>
            <a:ext cx="636814" cy="369332"/>
          </a:xfrm>
          <a:prstGeom prst="rect">
            <a:avLst/>
          </a:prstGeom>
          <a:noFill/>
        </p:spPr>
        <p:txBody>
          <a:bodyPr wrap="square">
            <a:spAutoFit/>
          </a:bodyPr>
          <a:lstStyle/>
          <a:p>
            <a:pPr algn="l" fontAlgn="b"/>
            <a:r>
              <a:rPr lang="en-US" sz="1800" u="none" strike="noStrike" dirty="0">
                <a:effectLst/>
              </a:rPr>
              <a:t>3.5</a:t>
            </a:r>
            <a:endParaRPr lang="en-US" sz="1800" b="0" i="0" u="none" strike="noStrike" dirty="0">
              <a:solidFill>
                <a:srgbClr val="000000"/>
              </a:solidFill>
              <a:effectLst/>
              <a:latin typeface="Calibri" panose="020F0502020204030204" pitchFamily="34" charset="0"/>
            </a:endParaRPr>
          </a:p>
        </p:txBody>
      </p:sp>
      <p:sp>
        <p:nvSpPr>
          <p:cNvPr id="21" name="TextBox 20">
            <a:extLst>
              <a:ext uri="{FF2B5EF4-FFF2-40B4-BE49-F238E27FC236}">
                <a16:creationId xmlns:a16="http://schemas.microsoft.com/office/drawing/2014/main" id="{5B4087E9-D6F3-4B20-907D-1EAC628922A4}"/>
              </a:ext>
            </a:extLst>
          </p:cNvPr>
          <p:cNvSpPr txBox="1"/>
          <p:nvPr/>
        </p:nvSpPr>
        <p:spPr>
          <a:xfrm>
            <a:off x="3856809" y="6434717"/>
            <a:ext cx="545374" cy="369332"/>
          </a:xfrm>
          <a:prstGeom prst="rect">
            <a:avLst/>
          </a:prstGeom>
          <a:noFill/>
        </p:spPr>
        <p:txBody>
          <a:bodyPr wrap="square">
            <a:spAutoFit/>
          </a:bodyPr>
          <a:lstStyle/>
          <a:p>
            <a:pPr algn="l" fontAlgn="b"/>
            <a:r>
              <a:rPr lang="en-US" sz="1800" u="none" strike="noStrike" dirty="0">
                <a:effectLst/>
              </a:rPr>
              <a:t>1.4</a:t>
            </a:r>
            <a:endParaRPr lang="en-US" sz="1800" b="0" i="0" u="none" strike="noStrike" dirty="0">
              <a:solidFill>
                <a:srgbClr val="000000"/>
              </a:solidFill>
              <a:effectLst/>
              <a:latin typeface="Calibri" panose="020F0502020204030204" pitchFamily="34" charset="0"/>
            </a:endParaRPr>
          </a:p>
        </p:txBody>
      </p:sp>
      <p:sp>
        <p:nvSpPr>
          <p:cNvPr id="23" name="TextBox 22">
            <a:extLst>
              <a:ext uri="{FF2B5EF4-FFF2-40B4-BE49-F238E27FC236}">
                <a16:creationId xmlns:a16="http://schemas.microsoft.com/office/drawing/2014/main" id="{5A53C3E4-54F5-48D4-93A0-1D7FF5290FF6}"/>
              </a:ext>
            </a:extLst>
          </p:cNvPr>
          <p:cNvSpPr txBox="1"/>
          <p:nvPr/>
        </p:nvSpPr>
        <p:spPr>
          <a:xfrm>
            <a:off x="3843746" y="6977588"/>
            <a:ext cx="480060" cy="369332"/>
          </a:xfrm>
          <a:prstGeom prst="rect">
            <a:avLst/>
          </a:prstGeom>
          <a:noFill/>
        </p:spPr>
        <p:txBody>
          <a:bodyPr wrap="square">
            <a:spAutoFit/>
          </a:bodyPr>
          <a:lstStyle/>
          <a:p>
            <a:pPr algn="l" fontAlgn="b"/>
            <a:r>
              <a:rPr lang="en-US" sz="1800" u="none" strike="noStrike" dirty="0">
                <a:effectLst/>
              </a:rPr>
              <a:t>0.2</a:t>
            </a:r>
            <a:endParaRPr lang="en-US" sz="1800" b="0" i="0" u="none" strike="noStrike" dirty="0">
              <a:solidFill>
                <a:srgbClr val="000000"/>
              </a:solidFill>
              <a:effectLst/>
              <a:latin typeface="Calibri" panose="020F0502020204030204" pitchFamily="34" charset="0"/>
            </a:endParaRPr>
          </a:p>
        </p:txBody>
      </p:sp>
      <p:sp>
        <p:nvSpPr>
          <p:cNvPr id="25" name="TextBox 24">
            <a:extLst>
              <a:ext uri="{FF2B5EF4-FFF2-40B4-BE49-F238E27FC236}">
                <a16:creationId xmlns:a16="http://schemas.microsoft.com/office/drawing/2014/main" id="{F408DAE5-104B-4910-AEE3-778CE1E95AE5}"/>
              </a:ext>
            </a:extLst>
          </p:cNvPr>
          <p:cNvSpPr txBox="1"/>
          <p:nvPr/>
        </p:nvSpPr>
        <p:spPr>
          <a:xfrm>
            <a:off x="13114423" y="6240319"/>
            <a:ext cx="1159328" cy="369332"/>
          </a:xfrm>
          <a:prstGeom prst="rect">
            <a:avLst/>
          </a:prstGeom>
          <a:noFill/>
        </p:spPr>
        <p:txBody>
          <a:bodyPr wrap="square">
            <a:spAutoFit/>
          </a:bodyPr>
          <a:lstStyle/>
          <a:p>
            <a:r>
              <a:rPr lang="en-US" sz="1800" b="0" i="0" u="none" strike="noStrike" dirty="0">
                <a:solidFill>
                  <a:srgbClr val="000000"/>
                </a:solidFill>
                <a:effectLst/>
                <a:latin typeface="Calibri" panose="020F0502020204030204" pitchFamily="34" charset="0"/>
              </a:rPr>
              <a:t>Cluster 1</a:t>
            </a:r>
            <a:r>
              <a:rPr lang="en-US" dirty="0"/>
              <a:t> </a:t>
            </a:r>
          </a:p>
        </p:txBody>
      </p:sp>
      <p:sp>
        <p:nvSpPr>
          <p:cNvPr id="26" name="TextBox 25">
            <a:extLst>
              <a:ext uri="{FF2B5EF4-FFF2-40B4-BE49-F238E27FC236}">
                <a16:creationId xmlns:a16="http://schemas.microsoft.com/office/drawing/2014/main" id="{75C27C67-750F-4900-BB2E-B0120AF14E06}"/>
              </a:ext>
            </a:extLst>
          </p:cNvPr>
          <p:cNvSpPr txBox="1"/>
          <p:nvPr/>
        </p:nvSpPr>
        <p:spPr>
          <a:xfrm>
            <a:off x="13002124" y="4382286"/>
            <a:ext cx="1541191" cy="584775"/>
          </a:xfrm>
          <a:prstGeom prst="rect">
            <a:avLst/>
          </a:prstGeom>
          <a:noFill/>
        </p:spPr>
        <p:txBody>
          <a:bodyPr wrap="none" rtlCol="0">
            <a:spAutoFit/>
          </a:bodyPr>
          <a:lstStyle/>
          <a:p>
            <a:r>
              <a:rPr lang="en-US" sz="3200" b="1" dirty="0"/>
              <a:t>Training</a:t>
            </a:r>
            <a:endParaRPr lang="en-US" b="1" dirty="0"/>
          </a:p>
        </p:txBody>
      </p:sp>
    </p:spTree>
    <p:extLst>
      <p:ext uri="{BB962C8B-B14F-4D97-AF65-F5344CB8AC3E}">
        <p14:creationId xmlns:p14="http://schemas.microsoft.com/office/powerpoint/2010/main" val="3831765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4.02778E-6 -2.96296E-6 L 0.24028 0.0392 " pathEditMode="relative" rAng="0" ptsTypes="AA">
                                      <p:cBhvr>
                                        <p:cTn id="6" dur="2000" fill="hold"/>
                                        <p:tgtEl>
                                          <p:spTgt spid="17"/>
                                        </p:tgtEl>
                                        <p:attrNameLst>
                                          <p:attrName>ppt_x</p:attrName>
                                          <p:attrName>ppt_y</p:attrName>
                                        </p:attrNameLst>
                                      </p:cBhvr>
                                      <p:rCtr x="12014" y="1960"/>
                                    </p:animMotion>
                                  </p:childTnLst>
                                </p:cTn>
                              </p:par>
                              <p:par>
                                <p:cTn id="7" presetID="42" presetClass="path" presetSubtype="0" accel="50000" decel="50000" fill="hold" grpId="0" nodeType="withEffect">
                                  <p:stCondLst>
                                    <p:cond delay="0"/>
                                  </p:stCondLst>
                                  <p:childTnLst>
                                    <p:animMotion origin="layout" path="M 2.63889E-6 7.40741E-7 L 0.2296 0.03565 " pathEditMode="relative" rAng="0" ptsTypes="AA">
                                      <p:cBhvr>
                                        <p:cTn id="8" dur="2000" fill="hold"/>
                                        <p:tgtEl>
                                          <p:spTgt spid="19"/>
                                        </p:tgtEl>
                                        <p:attrNameLst>
                                          <p:attrName>ppt_x</p:attrName>
                                          <p:attrName>ppt_y</p:attrName>
                                        </p:attrNameLst>
                                      </p:cBhvr>
                                      <p:rCtr x="11476" y="1775"/>
                                    </p:animMotion>
                                  </p:childTnLst>
                                </p:cTn>
                              </p:par>
                              <p:par>
                                <p:cTn id="9" presetID="42" presetClass="path" presetSubtype="0" accel="50000" decel="50000" fill="hold" grpId="0" nodeType="withEffect">
                                  <p:stCondLst>
                                    <p:cond delay="0"/>
                                  </p:stCondLst>
                                  <p:childTnLst>
                                    <p:animMotion origin="layout" path="M -1.25E-6 -4.19753E-6 L 0.26424 0.01806 " pathEditMode="relative" rAng="0" ptsTypes="AA">
                                      <p:cBhvr>
                                        <p:cTn id="10" dur="2000" fill="hold"/>
                                        <p:tgtEl>
                                          <p:spTgt spid="21"/>
                                        </p:tgtEl>
                                        <p:attrNameLst>
                                          <p:attrName>ppt_x</p:attrName>
                                          <p:attrName>ppt_y</p:attrName>
                                        </p:attrNameLst>
                                      </p:cBhvr>
                                      <p:rCtr x="13212" y="895"/>
                                    </p:animMotion>
                                  </p:childTnLst>
                                </p:cTn>
                              </p:par>
                              <p:par>
                                <p:cTn id="11" presetID="42" presetClass="path" presetSubtype="0" accel="50000" decel="50000" fill="hold" grpId="0" nodeType="withEffect">
                                  <p:stCondLst>
                                    <p:cond delay="0"/>
                                  </p:stCondLst>
                                  <p:childTnLst>
                                    <p:animMotion origin="layout" path="M -3.88889E-6 -1.97531E-6 L 0.24028 0.00355 " pathEditMode="relative" rAng="0" ptsTypes="AA">
                                      <p:cBhvr>
                                        <p:cTn id="12" dur="2000" fill="hold"/>
                                        <p:tgtEl>
                                          <p:spTgt spid="23"/>
                                        </p:tgtEl>
                                        <p:attrNameLst>
                                          <p:attrName>ppt_x</p:attrName>
                                          <p:attrName>ppt_y</p:attrName>
                                        </p:attrNameLst>
                                      </p:cBhvr>
                                      <p:rCtr x="12014" y="170"/>
                                    </p:animMotion>
                                  </p:childTnLst>
                                </p:cTn>
                              </p:par>
                            </p:childTnLst>
                          </p:cTn>
                        </p:par>
                        <p:par>
                          <p:cTn id="13" fill="hold">
                            <p:stCondLst>
                              <p:cond delay="2000"/>
                            </p:stCondLst>
                            <p:childTnLst>
                              <p:par>
                                <p:cTn id="14" presetID="10" presetClass="exit" presetSubtype="0" fill="hold" grpId="1" nodeType="afterEffect">
                                  <p:stCondLst>
                                    <p:cond delay="0"/>
                                  </p:stCondLst>
                                  <p:childTnLst>
                                    <p:animEffect transition="out" filter="fade">
                                      <p:cBhvr>
                                        <p:cTn id="15" dur="500"/>
                                        <p:tgtEl>
                                          <p:spTgt spid="17"/>
                                        </p:tgtEl>
                                      </p:cBhvr>
                                    </p:animEffect>
                                    <p:set>
                                      <p:cBhvr>
                                        <p:cTn id="16" dur="1" fill="hold">
                                          <p:stCondLst>
                                            <p:cond delay="499"/>
                                          </p:stCondLst>
                                        </p:cTn>
                                        <p:tgtEl>
                                          <p:spTgt spid="17"/>
                                        </p:tgtEl>
                                        <p:attrNameLst>
                                          <p:attrName>style.visibility</p:attrName>
                                        </p:attrNameLst>
                                      </p:cBhvr>
                                      <p:to>
                                        <p:strVal val="hidden"/>
                                      </p:to>
                                    </p:set>
                                  </p:childTnLst>
                                </p:cTn>
                              </p:par>
                              <p:par>
                                <p:cTn id="17" presetID="10" presetClass="exit" presetSubtype="0" fill="hold" grpId="1" nodeType="withEffect">
                                  <p:stCondLst>
                                    <p:cond delay="0"/>
                                  </p:stCondLst>
                                  <p:childTnLst>
                                    <p:animEffect transition="out" filter="fade">
                                      <p:cBhvr>
                                        <p:cTn id="18" dur="500"/>
                                        <p:tgtEl>
                                          <p:spTgt spid="19"/>
                                        </p:tgtEl>
                                      </p:cBhvr>
                                    </p:animEffect>
                                    <p:set>
                                      <p:cBhvr>
                                        <p:cTn id="19" dur="1" fill="hold">
                                          <p:stCondLst>
                                            <p:cond delay="499"/>
                                          </p:stCondLst>
                                        </p:cTn>
                                        <p:tgtEl>
                                          <p:spTgt spid="19"/>
                                        </p:tgtEl>
                                        <p:attrNameLst>
                                          <p:attrName>style.visibility</p:attrName>
                                        </p:attrNameLst>
                                      </p:cBhvr>
                                      <p:to>
                                        <p:strVal val="hidden"/>
                                      </p:to>
                                    </p:set>
                                  </p:childTnLst>
                                </p:cTn>
                              </p:par>
                              <p:par>
                                <p:cTn id="20" presetID="10" presetClass="exit" presetSubtype="0" fill="hold" grpId="1" nodeType="withEffect">
                                  <p:stCondLst>
                                    <p:cond delay="0"/>
                                  </p:stCondLst>
                                  <p:childTnLst>
                                    <p:animEffect transition="out" filter="fade">
                                      <p:cBhvr>
                                        <p:cTn id="21" dur="500"/>
                                        <p:tgtEl>
                                          <p:spTgt spid="21"/>
                                        </p:tgtEl>
                                      </p:cBhvr>
                                    </p:animEffect>
                                    <p:set>
                                      <p:cBhvr>
                                        <p:cTn id="22" dur="1" fill="hold">
                                          <p:stCondLst>
                                            <p:cond delay="499"/>
                                          </p:stCondLst>
                                        </p:cTn>
                                        <p:tgtEl>
                                          <p:spTgt spid="21"/>
                                        </p:tgtEl>
                                        <p:attrNameLst>
                                          <p:attrName>style.visibility</p:attrName>
                                        </p:attrNameLst>
                                      </p:cBhvr>
                                      <p:to>
                                        <p:strVal val="hidden"/>
                                      </p:to>
                                    </p:set>
                                  </p:childTnLst>
                                </p:cTn>
                              </p:par>
                              <p:par>
                                <p:cTn id="23" presetID="10" presetClass="exit" presetSubtype="0" fill="hold" grpId="1" nodeType="withEffect">
                                  <p:stCondLst>
                                    <p:cond delay="0"/>
                                  </p:stCondLst>
                                  <p:childTnLst>
                                    <p:animEffect transition="out" filter="fade">
                                      <p:cBhvr>
                                        <p:cTn id="24" dur="500"/>
                                        <p:tgtEl>
                                          <p:spTgt spid="23"/>
                                        </p:tgtEl>
                                      </p:cBhvr>
                                    </p:animEffect>
                                    <p:set>
                                      <p:cBhvr>
                                        <p:cTn id="25" dur="1" fill="hold">
                                          <p:stCondLst>
                                            <p:cond delay="499"/>
                                          </p:stCondLst>
                                        </p:cTn>
                                        <p:tgtEl>
                                          <p:spTgt spid="23"/>
                                        </p:tgtEl>
                                        <p:attrNameLst>
                                          <p:attrName>style.visibility</p:attrName>
                                        </p:attrNameLst>
                                      </p:cBhvr>
                                      <p:to>
                                        <p:strVal val="hidden"/>
                                      </p:to>
                                    </p:set>
                                  </p:childTnLst>
                                </p:cTn>
                              </p:par>
                            </p:childTnLst>
                          </p:cTn>
                        </p:par>
                        <p:par>
                          <p:cTn id="26" fill="hold">
                            <p:stCondLst>
                              <p:cond delay="2500"/>
                            </p:stCondLst>
                            <p:childTnLst>
                              <p:par>
                                <p:cTn id="27" presetID="10" presetClass="entr" presetSubtype="0" fill="hold" grpId="0" nodeType="afterEffect">
                                  <p:stCondLst>
                                    <p:cond delay="0"/>
                                  </p:stCondLst>
                                  <p:childTnLst>
                                    <p:set>
                                      <p:cBhvr>
                                        <p:cTn id="28" dur="1" fill="hold">
                                          <p:stCondLst>
                                            <p:cond delay="0"/>
                                          </p:stCondLst>
                                        </p:cTn>
                                        <p:tgtEl>
                                          <p:spTgt spid="25"/>
                                        </p:tgtEl>
                                        <p:attrNameLst>
                                          <p:attrName>style.visibility</p:attrName>
                                        </p:attrNameLst>
                                      </p:cBhvr>
                                      <p:to>
                                        <p:strVal val="visible"/>
                                      </p:to>
                                    </p:set>
                                    <p:animEffect transition="in" filter="fade">
                                      <p:cBhvr>
                                        <p:cTn id="29" dur="500"/>
                                        <p:tgtEl>
                                          <p:spTgt spid="25"/>
                                        </p:tgtEl>
                                      </p:cBhvr>
                                    </p:animEffect>
                                  </p:childTnLst>
                                </p:cTn>
                              </p:par>
                              <p:par>
                                <p:cTn id="30" presetID="42" presetClass="path" presetSubtype="0" accel="50000" decel="50000" fill="hold" grpId="1" nodeType="withEffect">
                                  <p:stCondLst>
                                    <p:cond delay="0"/>
                                  </p:stCondLst>
                                  <p:childTnLst>
                                    <p:animMotion origin="layout" path="M -0.29166 -0.00463 L 2.91667E-6 -2.96296E-6 " pathEditMode="relative" rAng="0" ptsTypes="AA">
                                      <p:cBhvr>
                                        <p:cTn id="31" dur="2000" fill="hold"/>
                                        <p:tgtEl>
                                          <p:spTgt spid="25"/>
                                        </p:tgtEl>
                                        <p:attrNameLst>
                                          <p:attrName>ppt_x</p:attrName>
                                          <p:attrName>ppt_y</p:attrName>
                                        </p:attrNameLst>
                                      </p:cBhvr>
                                      <p:rCtr x="14549" y="27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7" grpId="1"/>
      <p:bldP spid="19" grpId="0"/>
      <p:bldP spid="19" grpId="1"/>
      <p:bldP spid="21" grpId="0"/>
      <p:bldP spid="21" grpId="1"/>
      <p:bldP spid="23" grpId="0"/>
      <p:bldP spid="23" grpId="1"/>
      <p:bldP spid="25" grpId="0"/>
      <p:bldP spid="25" grpId="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74CD000-E4E1-4DEB-AED2-3049A1E8041F}"/>
              </a:ext>
            </a:extLst>
          </p:cNvPr>
          <p:cNvSpPr>
            <a:spLocks noGrp="1"/>
          </p:cNvSpPr>
          <p:nvPr>
            <p:ph type="body" sz="quarter" idx="17"/>
          </p:nvPr>
        </p:nvSpPr>
        <p:spPr/>
        <p:txBody>
          <a:bodyPr/>
          <a:lstStyle/>
          <a:p>
            <a:r>
              <a:rPr lang="en-US" dirty="0"/>
              <a:t>Clustering			       Anomaly detection            	       Dimensionality reduction</a:t>
            </a:r>
          </a:p>
        </p:txBody>
      </p:sp>
      <p:sp>
        <p:nvSpPr>
          <p:cNvPr id="3" name="Slide Number Placeholder 2">
            <a:extLst>
              <a:ext uri="{FF2B5EF4-FFF2-40B4-BE49-F238E27FC236}">
                <a16:creationId xmlns:a16="http://schemas.microsoft.com/office/drawing/2014/main" id="{56BE090A-B354-41E1-9539-9BBD8536282B}"/>
              </a:ext>
            </a:extLst>
          </p:cNvPr>
          <p:cNvSpPr>
            <a:spLocks noGrp="1"/>
          </p:cNvSpPr>
          <p:nvPr>
            <p:ph type="sldNum" sz="quarter" idx="12"/>
          </p:nvPr>
        </p:nvSpPr>
        <p:spPr/>
        <p:txBody>
          <a:bodyPr/>
          <a:lstStyle/>
          <a:p>
            <a:fld id="{B7527A74-2D87-4307-9531-5A57D9647EEB}" type="slidenum">
              <a:rPr lang="nl-BE" smtClean="0"/>
              <a:pPr/>
              <a:t>17</a:t>
            </a:fld>
            <a:endParaRPr lang="nl-BE"/>
          </a:p>
        </p:txBody>
      </p:sp>
      <p:sp>
        <p:nvSpPr>
          <p:cNvPr id="4" name="Title 3">
            <a:extLst>
              <a:ext uri="{FF2B5EF4-FFF2-40B4-BE49-F238E27FC236}">
                <a16:creationId xmlns:a16="http://schemas.microsoft.com/office/drawing/2014/main" id="{D74BB8B2-560F-47A6-9310-DEC6DE4E908A}"/>
              </a:ext>
            </a:extLst>
          </p:cNvPr>
          <p:cNvSpPr>
            <a:spLocks noGrp="1"/>
          </p:cNvSpPr>
          <p:nvPr>
            <p:ph type="title"/>
          </p:nvPr>
        </p:nvSpPr>
        <p:spPr/>
        <p:txBody>
          <a:bodyPr/>
          <a:lstStyle/>
          <a:p>
            <a:r>
              <a:rPr lang="en-US" dirty="0"/>
              <a:t>Unsupervised learning - examples</a:t>
            </a:r>
          </a:p>
        </p:txBody>
      </p:sp>
      <p:pic>
        <p:nvPicPr>
          <p:cNvPr id="4098" name="Picture 2" descr="Bioinformatics hierarchical clustering analyses of gene profiling in... |  Download Scientific Diagram">
            <a:extLst>
              <a:ext uri="{FF2B5EF4-FFF2-40B4-BE49-F238E27FC236}">
                <a16:creationId xmlns:a16="http://schemas.microsoft.com/office/drawing/2014/main" id="{8E471A55-E8B5-4A5A-AE33-A2C56ADEF43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2728" t="12914" b="23273"/>
          <a:stretch/>
        </p:blipFill>
        <p:spPr bwMode="auto">
          <a:xfrm>
            <a:off x="144507" y="3173278"/>
            <a:ext cx="6399549" cy="5284923"/>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UCD Bioinformatics Core Workshop">
            <a:extLst>
              <a:ext uri="{FF2B5EF4-FFF2-40B4-BE49-F238E27FC236}">
                <a16:creationId xmlns:a16="http://schemas.microsoft.com/office/drawing/2014/main" id="{24E01DBE-107F-43ED-BC93-04A2136E42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43946" y="4081865"/>
            <a:ext cx="6400800" cy="4572000"/>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Outlier Detection — Applied Machine Learning in Python">
            <a:extLst>
              <a:ext uri="{FF2B5EF4-FFF2-40B4-BE49-F238E27FC236}">
                <a16:creationId xmlns:a16="http://schemas.microsoft.com/office/drawing/2014/main" id="{45A4AEBD-EEBE-4DDC-9C39-74FD8D5545E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34326" y="3780698"/>
            <a:ext cx="4790634" cy="27256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56245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8693101-575B-47D1-807B-D4795727E04F}"/>
              </a:ext>
            </a:extLst>
          </p:cNvPr>
          <p:cNvSpPr>
            <a:spLocks noGrp="1"/>
          </p:cNvSpPr>
          <p:nvPr>
            <p:ph type="body" sz="quarter" idx="17"/>
          </p:nvPr>
        </p:nvSpPr>
        <p:spPr/>
        <p:txBody>
          <a:bodyPr/>
          <a:lstStyle/>
          <a:p>
            <a:pPr marL="571500" indent="-571500">
              <a:buFont typeface="Arial" panose="020B0604020202020204" pitchFamily="34" charset="0"/>
              <a:buChar char="•"/>
            </a:pPr>
            <a:r>
              <a:rPr lang="en-US" dirty="0"/>
              <a:t>Learns from trial and error</a:t>
            </a:r>
          </a:p>
          <a:p>
            <a:pPr marL="571500" indent="-571500">
              <a:buFont typeface="Arial" panose="020B0604020202020204" pitchFamily="34" charset="0"/>
              <a:buChar char="•"/>
            </a:pPr>
            <a:r>
              <a:rPr lang="en-US" dirty="0"/>
              <a:t>Less used in bioinformatics</a:t>
            </a:r>
          </a:p>
        </p:txBody>
      </p:sp>
      <p:sp>
        <p:nvSpPr>
          <p:cNvPr id="3" name="Slide Number Placeholder 2">
            <a:extLst>
              <a:ext uri="{FF2B5EF4-FFF2-40B4-BE49-F238E27FC236}">
                <a16:creationId xmlns:a16="http://schemas.microsoft.com/office/drawing/2014/main" id="{0B15A78B-50C3-4ED2-8825-06BA736E9200}"/>
              </a:ext>
            </a:extLst>
          </p:cNvPr>
          <p:cNvSpPr>
            <a:spLocks noGrp="1"/>
          </p:cNvSpPr>
          <p:nvPr>
            <p:ph type="sldNum" sz="quarter" idx="12"/>
          </p:nvPr>
        </p:nvSpPr>
        <p:spPr/>
        <p:txBody>
          <a:bodyPr/>
          <a:lstStyle/>
          <a:p>
            <a:fld id="{B7527A74-2D87-4307-9531-5A57D9647EEB}" type="slidenum">
              <a:rPr lang="nl-BE" smtClean="0"/>
              <a:pPr/>
              <a:t>18</a:t>
            </a:fld>
            <a:endParaRPr lang="nl-BE"/>
          </a:p>
        </p:txBody>
      </p:sp>
      <p:sp>
        <p:nvSpPr>
          <p:cNvPr id="4" name="Title 3">
            <a:extLst>
              <a:ext uri="{FF2B5EF4-FFF2-40B4-BE49-F238E27FC236}">
                <a16:creationId xmlns:a16="http://schemas.microsoft.com/office/drawing/2014/main" id="{62AB5B52-5010-4534-8513-0C5F2053E1D0}"/>
              </a:ext>
            </a:extLst>
          </p:cNvPr>
          <p:cNvSpPr>
            <a:spLocks noGrp="1"/>
          </p:cNvSpPr>
          <p:nvPr>
            <p:ph type="title"/>
          </p:nvPr>
        </p:nvSpPr>
        <p:spPr/>
        <p:txBody>
          <a:bodyPr/>
          <a:lstStyle/>
          <a:p>
            <a:r>
              <a:rPr lang="en-US" dirty="0"/>
              <a:t>Reinforcement learning</a:t>
            </a:r>
          </a:p>
        </p:txBody>
      </p:sp>
      <p:pic>
        <p:nvPicPr>
          <p:cNvPr id="7" name="Picture 6">
            <a:extLst>
              <a:ext uri="{FF2B5EF4-FFF2-40B4-BE49-F238E27FC236}">
                <a16:creationId xmlns:a16="http://schemas.microsoft.com/office/drawing/2014/main" id="{701CEB0A-A72F-4F7D-8350-2EE1AAEC7F17}"/>
              </a:ext>
            </a:extLst>
          </p:cNvPr>
          <p:cNvPicPr>
            <a:picLocks noChangeAspect="1"/>
          </p:cNvPicPr>
          <p:nvPr/>
        </p:nvPicPr>
        <p:blipFill>
          <a:blip r:embed="rId2"/>
          <a:stretch>
            <a:fillRect/>
          </a:stretch>
        </p:blipFill>
        <p:spPr>
          <a:xfrm>
            <a:off x="1050131" y="4278422"/>
            <a:ext cx="10151390" cy="4799712"/>
          </a:xfrm>
          <a:prstGeom prst="rect">
            <a:avLst/>
          </a:prstGeom>
        </p:spPr>
      </p:pic>
      <p:sp>
        <p:nvSpPr>
          <p:cNvPr id="10" name="TextBox 9">
            <a:extLst>
              <a:ext uri="{FF2B5EF4-FFF2-40B4-BE49-F238E27FC236}">
                <a16:creationId xmlns:a16="http://schemas.microsoft.com/office/drawing/2014/main" id="{D715C493-5E38-480F-B910-9C368F9677C8}"/>
              </a:ext>
            </a:extLst>
          </p:cNvPr>
          <p:cNvSpPr txBox="1"/>
          <p:nvPr/>
        </p:nvSpPr>
        <p:spPr>
          <a:xfrm>
            <a:off x="1666083" y="3676175"/>
            <a:ext cx="4935310" cy="369332"/>
          </a:xfrm>
          <a:prstGeom prst="rect">
            <a:avLst/>
          </a:prstGeom>
          <a:noFill/>
        </p:spPr>
        <p:txBody>
          <a:bodyPr wrap="square">
            <a:spAutoFit/>
          </a:bodyPr>
          <a:lstStyle/>
          <a:p>
            <a:r>
              <a:rPr lang="en-US" dirty="0">
                <a:hlinkClick r:id="rId3"/>
              </a:rPr>
              <a:t>https://www.youtube.com/watch?v=kopoLzvh5jY</a:t>
            </a:r>
            <a:r>
              <a:rPr lang="en-US" dirty="0"/>
              <a:t> </a:t>
            </a:r>
          </a:p>
        </p:txBody>
      </p:sp>
    </p:spTree>
    <p:extLst>
      <p:ext uri="{BB962C8B-B14F-4D97-AF65-F5344CB8AC3E}">
        <p14:creationId xmlns:p14="http://schemas.microsoft.com/office/powerpoint/2010/main" val="8337219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54E94C4-CA48-4AA9-9A8A-9FCEDCE59470}"/>
              </a:ext>
            </a:extLst>
          </p:cNvPr>
          <p:cNvSpPr>
            <a:spLocks noGrp="1"/>
          </p:cNvSpPr>
          <p:nvPr>
            <p:ph type="sldNum" sz="quarter" idx="12"/>
          </p:nvPr>
        </p:nvSpPr>
        <p:spPr/>
        <p:txBody>
          <a:bodyPr/>
          <a:lstStyle/>
          <a:p>
            <a:fld id="{B7527A74-2D87-4307-9531-5A57D9647EEB}" type="slidenum">
              <a:rPr lang="nl-BE" smtClean="0"/>
              <a:pPr/>
              <a:t>19</a:t>
            </a:fld>
            <a:endParaRPr lang="nl-BE"/>
          </a:p>
        </p:txBody>
      </p:sp>
      <p:sp>
        <p:nvSpPr>
          <p:cNvPr id="4" name="Title 3">
            <a:extLst>
              <a:ext uri="{FF2B5EF4-FFF2-40B4-BE49-F238E27FC236}">
                <a16:creationId xmlns:a16="http://schemas.microsoft.com/office/drawing/2014/main" id="{860829E5-7836-4A34-95CB-C347D728918A}"/>
              </a:ext>
            </a:extLst>
          </p:cNvPr>
          <p:cNvSpPr>
            <a:spLocks noGrp="1"/>
          </p:cNvSpPr>
          <p:nvPr>
            <p:ph type="title"/>
          </p:nvPr>
        </p:nvSpPr>
        <p:spPr/>
        <p:txBody>
          <a:bodyPr/>
          <a:lstStyle/>
          <a:p>
            <a:r>
              <a:rPr lang="en-US" dirty="0"/>
              <a:t>Overview learning algorithms</a:t>
            </a:r>
          </a:p>
        </p:txBody>
      </p:sp>
      <p:pic>
        <p:nvPicPr>
          <p:cNvPr id="9" name="Picture 8">
            <a:extLst>
              <a:ext uri="{FF2B5EF4-FFF2-40B4-BE49-F238E27FC236}">
                <a16:creationId xmlns:a16="http://schemas.microsoft.com/office/drawing/2014/main" id="{220F1C42-5C0D-4F8B-A08C-49F28012FC71}"/>
              </a:ext>
            </a:extLst>
          </p:cNvPr>
          <p:cNvPicPr>
            <a:picLocks noChangeAspect="1"/>
          </p:cNvPicPr>
          <p:nvPr/>
        </p:nvPicPr>
        <p:blipFill>
          <a:blip r:embed="rId2"/>
          <a:stretch>
            <a:fillRect/>
          </a:stretch>
        </p:blipFill>
        <p:spPr>
          <a:xfrm>
            <a:off x="2545396" y="1659126"/>
            <a:ext cx="11728543" cy="7647591"/>
          </a:xfrm>
          <a:prstGeom prst="rect">
            <a:avLst/>
          </a:prstGeom>
        </p:spPr>
      </p:pic>
    </p:spTree>
    <p:extLst>
      <p:ext uri="{BB962C8B-B14F-4D97-AF65-F5344CB8AC3E}">
        <p14:creationId xmlns:p14="http://schemas.microsoft.com/office/powerpoint/2010/main" val="19727864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6998"/>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PU with binary numbers and blueprint">
            <a:extLst>
              <a:ext uri="{FF2B5EF4-FFF2-40B4-BE49-F238E27FC236}">
                <a16:creationId xmlns:a16="http://schemas.microsoft.com/office/drawing/2014/main" id="{ABC22A48-BFB6-457F-85DB-2152E9BBF88C}"/>
              </a:ext>
            </a:extLst>
          </p:cNvPr>
          <p:cNvPicPr>
            <a:picLocks noChangeAspect="1"/>
          </p:cNvPicPr>
          <p:nvPr/>
        </p:nvPicPr>
        <p:blipFill rotWithShape="1">
          <a:blip r:embed="rId2">
            <a:alphaModFix amt="50000"/>
          </a:blip>
          <a:srcRect/>
          <a:stretch/>
        </p:blipFill>
        <p:spPr>
          <a:xfrm>
            <a:off x="20" y="1"/>
            <a:ext cx="18287980" cy="10286999"/>
          </a:xfrm>
          <a:prstGeom prst="rect">
            <a:avLst/>
          </a:prstGeom>
        </p:spPr>
      </p:pic>
      <p:pic>
        <p:nvPicPr>
          <p:cNvPr id="6" name="Afbeelding 5">
            <a:extLst>
              <a:ext uri="{FF2B5EF4-FFF2-40B4-BE49-F238E27FC236}">
                <a16:creationId xmlns:a16="http://schemas.microsoft.com/office/drawing/2014/main" id="{0BE4B4AE-D57E-4877-9E66-AB4FDA13777F}"/>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foregroundMark x1="18611" y1="65278" x2="18611" y2="65278"/>
                        <a14:foregroundMark x1="10463" y1="80741" x2="10463" y2="80741"/>
                        <a14:foregroundMark x1="16481" y1="78981" x2="16481" y2="78981"/>
                        <a14:foregroundMark x1="23241" y1="78519" x2="23241" y2="78519"/>
                        <a14:foregroundMark x1="34537" y1="66667" x2="34537" y2="66667"/>
                        <a14:foregroundMark x1="40000" y1="66759" x2="40000" y2="66759"/>
                        <a14:foregroundMark x1="58704" y1="67963" x2="58704" y2="67963"/>
                        <a14:foregroundMark x1="78148" y1="67407" x2="78148" y2="67407"/>
                        <a14:foregroundMark x1="86296" y1="68148" x2="86296" y2="68148"/>
                        <a14:foregroundMark x1="27037" y1="80370" x2="27037" y2="80370"/>
                        <a14:foregroundMark x1="30926" y1="79907" x2="30926" y2="79907"/>
                        <a14:foregroundMark x1="36574" y1="80370" x2="36574" y2="80370"/>
                        <a14:foregroundMark x1="42130" y1="80463" x2="42130" y2="80463"/>
                        <a14:foregroundMark x1="49537" y1="81204" x2="49537" y2="81204"/>
                        <a14:foregroundMark x1="55926" y1="79907" x2="55926" y2="79907"/>
                        <a14:foregroundMark x1="64815" y1="81111" x2="64815" y2="81111"/>
                        <a14:foregroundMark x1="71667" y1="79259" x2="71667" y2="79259"/>
                        <a14:foregroundMark x1="75556" y1="80000" x2="75556" y2="80000"/>
                        <a14:foregroundMark x1="78426" y1="79907" x2="78426" y2="79907"/>
                        <a14:foregroundMark x1="85093" y1="77963" x2="85093" y2="77963"/>
                        <a14:foregroundMark x1="44352" y1="31944" x2="44352" y2="31944"/>
                        <a14:backgroundMark x1="11481" y1="79167" x2="11481" y2="79167"/>
                        <a14:backgroundMark x1="12315" y1="82778" x2="12315" y2="82778"/>
                        <a14:backgroundMark x1="50833" y1="79537" x2="50833" y2="79537"/>
                        <a14:backgroundMark x1="66481" y1="80741" x2="66481" y2="80741"/>
                        <a14:backgroundMark x1="41204" y1="36944" x2="41204" y2="36944"/>
                        <a14:backgroundMark x1="40000" y1="34815" x2="40000" y2="34815"/>
                        <a14:backgroundMark x1="45093" y1="37593" x2="45093" y2="37593"/>
                        <a14:backgroundMark x1="44815" y1="35463" x2="44815" y2="35463"/>
                        <a14:backgroundMark x1="45278" y1="33519" x2="45278" y2="33519"/>
                        <a14:backgroundMark x1="46019" y1="32407" x2="46019" y2="32407"/>
                        <a14:backgroundMark x1="47407" y1="30648" x2="47407" y2="30648"/>
                        <a14:backgroundMark x1="49074" y1="30185" x2="49074" y2="30185"/>
                        <a14:backgroundMark x1="51019" y1="30185" x2="51019" y2="30185"/>
                        <a14:backgroundMark x1="52778" y1="29444" x2="52778" y2="29444"/>
                        <a14:backgroundMark x1="51574" y1="32407" x2="51574" y2="32407"/>
                        <a14:backgroundMark x1="51296" y1="35000" x2="51296" y2="35000"/>
                        <a14:backgroundMark x1="48889" y1="32778" x2="48889" y2="32778"/>
                        <a14:backgroundMark x1="48611" y1="34815" x2="48611" y2="34815"/>
                        <a14:backgroundMark x1="50370" y1="36204" x2="50370" y2="36204"/>
                        <a14:backgroundMark x1="48426" y1="37222" x2="48426" y2="37222"/>
                        <a14:backgroundMark x1="46852" y1="37130" x2="46852" y2="37130"/>
                        <a14:backgroundMark x1="43704" y1="35648" x2="43704" y2="35648"/>
                        <a14:backgroundMark x1="41852" y1="34815" x2="41852" y2="34815"/>
                        <a14:backgroundMark x1="54259" y1="31759" x2="54259" y2="31759"/>
                        <a14:backgroundMark x1="56111" y1="29815" x2="56111" y2="29815"/>
                        <a14:backgroundMark x1="55926" y1="32593" x2="55926" y2="32593"/>
                        <a14:backgroundMark x1="57593" y1="32407" x2="57593" y2="32407"/>
                      </a14:backgroundRemoval>
                    </a14:imgEffect>
                  </a14:imgLayer>
                </a14:imgProps>
              </a:ext>
              <a:ext uri="{28A0092B-C50C-407E-A947-70E740481C1C}">
                <a14:useLocalDpi xmlns:a14="http://schemas.microsoft.com/office/drawing/2010/main" val="0"/>
              </a:ext>
            </a:extLst>
          </a:blip>
          <a:stretch>
            <a:fillRect/>
          </a:stretch>
        </p:blipFill>
        <p:spPr>
          <a:xfrm>
            <a:off x="14793130" y="452434"/>
            <a:ext cx="3042783" cy="3042783"/>
          </a:xfrm>
          <a:prstGeom prst="rect">
            <a:avLst/>
          </a:prstGeom>
          <a:effectLst>
            <a:glow rad="190500">
              <a:schemeClr val="tx1">
                <a:alpha val="40000"/>
              </a:schemeClr>
            </a:glow>
          </a:effectLst>
        </p:spPr>
      </p:pic>
      <p:sp>
        <p:nvSpPr>
          <p:cNvPr id="7" name="Title 4">
            <a:extLst>
              <a:ext uri="{FF2B5EF4-FFF2-40B4-BE49-F238E27FC236}">
                <a16:creationId xmlns:a16="http://schemas.microsoft.com/office/drawing/2014/main" id="{BC24FE06-6732-4974-A513-028FA6F406F5}"/>
              </a:ext>
            </a:extLst>
          </p:cNvPr>
          <p:cNvSpPr txBox="1">
            <a:spLocks/>
          </p:cNvSpPr>
          <p:nvPr/>
        </p:nvSpPr>
        <p:spPr>
          <a:xfrm>
            <a:off x="961016" y="4034971"/>
            <a:ext cx="13716000" cy="1093286"/>
          </a:xfrm>
          <a:prstGeom prst="rect">
            <a:avLst/>
          </a:prstGeom>
        </p:spPr>
        <p:txBody>
          <a:bodyPr vert="horz" wrap="none" lIns="0" tIns="0" rIns="0" bIns="0" rtlCol="0" anchor="b">
            <a:normAutofit/>
          </a:bodyPr>
          <a:lstStyle>
            <a:lvl1pPr algn="l" defTabSz="1371600" rtl="0" eaLnBrk="1" latinLnBrk="0" hangingPunct="1">
              <a:lnSpc>
                <a:spcPct val="64000"/>
              </a:lnSpc>
              <a:spcBef>
                <a:spcPct val="0"/>
              </a:spcBef>
              <a:buNone/>
              <a:defRPr sz="5400" kern="1200">
                <a:solidFill>
                  <a:schemeClr val="bg1"/>
                </a:solidFill>
                <a:latin typeface="Arial Rounded MT Bold" panose="020F0704030504030204" pitchFamily="34" charset="0"/>
                <a:ea typeface="+mj-ea"/>
                <a:cs typeface="+mj-cs"/>
              </a:defRPr>
            </a:lvl1pPr>
          </a:lstStyle>
          <a:p>
            <a:r>
              <a:rPr lang="en-US" dirty="0">
                <a:solidFill>
                  <a:srgbClr val="FFFFFF"/>
                </a:solidFill>
              </a:rPr>
              <a:t>Machine Learning</a:t>
            </a:r>
          </a:p>
        </p:txBody>
      </p:sp>
      <p:sp>
        <p:nvSpPr>
          <p:cNvPr id="8" name="Subtitle 5">
            <a:extLst>
              <a:ext uri="{FF2B5EF4-FFF2-40B4-BE49-F238E27FC236}">
                <a16:creationId xmlns:a16="http://schemas.microsoft.com/office/drawing/2014/main" id="{88A61079-C63A-4E7F-8314-A0C9D797C43B}"/>
              </a:ext>
            </a:extLst>
          </p:cNvPr>
          <p:cNvSpPr txBox="1">
            <a:spLocks/>
          </p:cNvSpPr>
          <p:nvPr/>
        </p:nvSpPr>
        <p:spPr>
          <a:xfrm>
            <a:off x="961016" y="5333043"/>
            <a:ext cx="13716000" cy="1647592"/>
          </a:xfrm>
          <a:prstGeom prst="rect">
            <a:avLst/>
          </a:prstGeom>
        </p:spPr>
        <p:txBody>
          <a:bodyPr vert="horz" lIns="0" tIns="0" rIns="0" bIns="0" rtlCol="0">
            <a:normAutofit/>
          </a:bodyPr>
          <a:lstStyle>
            <a:lvl1pPr marL="0" indent="0" algn="l" defTabSz="1371600" rtl="0" eaLnBrk="1" latinLnBrk="0" hangingPunct="1">
              <a:lnSpc>
                <a:spcPct val="65000"/>
              </a:lnSpc>
              <a:spcBef>
                <a:spcPts val="1500"/>
              </a:spcBef>
              <a:buFont typeface="Arial" panose="020B0604020202020204" pitchFamily="34" charset="0"/>
              <a:buNone/>
              <a:defRPr sz="3600" kern="1200">
                <a:solidFill>
                  <a:schemeClr val="bg1"/>
                </a:solidFill>
                <a:latin typeface="+mn-lt"/>
                <a:ea typeface="+mn-ea"/>
                <a:cs typeface="+mn-cs"/>
              </a:defRPr>
            </a:lvl1pPr>
            <a:lvl2pPr marL="685800" indent="0" algn="ctr" defTabSz="1371600" rtl="0" eaLnBrk="1" latinLnBrk="0" hangingPunct="1">
              <a:lnSpc>
                <a:spcPct val="90000"/>
              </a:lnSpc>
              <a:spcBef>
                <a:spcPts val="750"/>
              </a:spcBef>
              <a:buFont typeface="Arial" panose="020B0604020202020204" pitchFamily="34" charset="0"/>
              <a:buNone/>
              <a:defRPr sz="3000" kern="1200">
                <a:solidFill>
                  <a:schemeClr val="tx1"/>
                </a:solidFill>
                <a:latin typeface="+mn-lt"/>
                <a:ea typeface="+mn-ea"/>
                <a:cs typeface="+mn-cs"/>
              </a:defRPr>
            </a:lvl2pPr>
            <a:lvl3pPr marL="1371600" indent="0" algn="ctr" defTabSz="1371600" rtl="0" eaLnBrk="1" latinLnBrk="0" hangingPunct="1">
              <a:lnSpc>
                <a:spcPct val="90000"/>
              </a:lnSpc>
              <a:spcBef>
                <a:spcPts val="750"/>
              </a:spcBef>
              <a:buFont typeface="Arial" panose="020B0604020202020204" pitchFamily="34" charset="0"/>
              <a:buNone/>
              <a:defRPr sz="2700" kern="1200">
                <a:solidFill>
                  <a:schemeClr val="tx1"/>
                </a:solidFill>
                <a:latin typeface="+mn-lt"/>
                <a:ea typeface="+mn-ea"/>
                <a:cs typeface="+mn-cs"/>
              </a:defRPr>
            </a:lvl3pPr>
            <a:lvl4pPr marL="2057400" indent="0" algn="ctr" defTabSz="1371600" rtl="0" eaLnBrk="1" latinLnBrk="0" hangingPunct="1">
              <a:lnSpc>
                <a:spcPct val="90000"/>
              </a:lnSpc>
              <a:spcBef>
                <a:spcPts val="750"/>
              </a:spcBef>
              <a:buFont typeface="Arial" panose="020B0604020202020204" pitchFamily="34" charset="0"/>
              <a:buNone/>
              <a:defRPr sz="2400" kern="1200">
                <a:solidFill>
                  <a:schemeClr val="tx1"/>
                </a:solidFill>
                <a:latin typeface="+mn-lt"/>
                <a:ea typeface="+mn-ea"/>
                <a:cs typeface="+mn-cs"/>
              </a:defRPr>
            </a:lvl4pPr>
            <a:lvl5pPr marL="2743200" indent="0" algn="ctr" defTabSz="1371600" rtl="0" eaLnBrk="1" latinLnBrk="0" hangingPunct="1">
              <a:lnSpc>
                <a:spcPct val="90000"/>
              </a:lnSpc>
              <a:spcBef>
                <a:spcPts val="750"/>
              </a:spcBef>
              <a:buFont typeface="Arial" panose="020B0604020202020204" pitchFamily="34" charset="0"/>
              <a:buNone/>
              <a:defRPr sz="2400" kern="1200">
                <a:solidFill>
                  <a:schemeClr val="tx1"/>
                </a:solidFill>
                <a:latin typeface="+mn-lt"/>
                <a:ea typeface="+mn-ea"/>
                <a:cs typeface="+mn-cs"/>
              </a:defRPr>
            </a:lvl5pPr>
            <a:lvl6pPr marL="3429000" indent="0" algn="ctr" defTabSz="1371600" rtl="0" eaLnBrk="1" latinLnBrk="0" hangingPunct="1">
              <a:lnSpc>
                <a:spcPct val="90000"/>
              </a:lnSpc>
              <a:spcBef>
                <a:spcPts val="750"/>
              </a:spcBef>
              <a:buFont typeface="Arial" panose="020B0604020202020204" pitchFamily="34" charset="0"/>
              <a:buNone/>
              <a:defRPr sz="2400" kern="1200">
                <a:solidFill>
                  <a:schemeClr val="tx1"/>
                </a:solidFill>
                <a:latin typeface="+mn-lt"/>
                <a:ea typeface="+mn-ea"/>
                <a:cs typeface="+mn-cs"/>
              </a:defRPr>
            </a:lvl6pPr>
            <a:lvl7pPr marL="4114800" indent="0" algn="ctr" defTabSz="1371600" rtl="0" eaLnBrk="1" latinLnBrk="0" hangingPunct="1">
              <a:lnSpc>
                <a:spcPct val="90000"/>
              </a:lnSpc>
              <a:spcBef>
                <a:spcPts val="750"/>
              </a:spcBef>
              <a:buFont typeface="Arial" panose="020B0604020202020204" pitchFamily="34" charset="0"/>
              <a:buNone/>
              <a:defRPr sz="2400" kern="1200">
                <a:solidFill>
                  <a:schemeClr val="tx1"/>
                </a:solidFill>
                <a:latin typeface="+mn-lt"/>
                <a:ea typeface="+mn-ea"/>
                <a:cs typeface="+mn-cs"/>
              </a:defRPr>
            </a:lvl7pPr>
            <a:lvl8pPr marL="4800600" indent="0" algn="ctr" defTabSz="1371600" rtl="0" eaLnBrk="1" latinLnBrk="0" hangingPunct="1">
              <a:lnSpc>
                <a:spcPct val="90000"/>
              </a:lnSpc>
              <a:spcBef>
                <a:spcPts val="750"/>
              </a:spcBef>
              <a:buFont typeface="Arial" panose="020B0604020202020204" pitchFamily="34" charset="0"/>
              <a:buNone/>
              <a:defRPr sz="2400" kern="1200">
                <a:solidFill>
                  <a:schemeClr val="tx1"/>
                </a:solidFill>
                <a:latin typeface="+mn-lt"/>
                <a:ea typeface="+mn-ea"/>
                <a:cs typeface="+mn-cs"/>
              </a:defRPr>
            </a:lvl8pPr>
            <a:lvl9pPr marL="5486400" indent="0" algn="ctr" defTabSz="1371600" rtl="0" eaLnBrk="1" latinLnBrk="0" hangingPunct="1">
              <a:lnSpc>
                <a:spcPct val="90000"/>
              </a:lnSpc>
              <a:spcBef>
                <a:spcPts val="750"/>
              </a:spcBef>
              <a:buFont typeface="Arial" panose="020B0604020202020204" pitchFamily="34" charset="0"/>
              <a:buNone/>
              <a:defRPr sz="2400" kern="1200">
                <a:solidFill>
                  <a:schemeClr val="tx1"/>
                </a:solidFill>
                <a:latin typeface="+mn-lt"/>
                <a:ea typeface="+mn-ea"/>
                <a:cs typeface="+mn-cs"/>
              </a:defRPr>
            </a:lvl9pPr>
          </a:lstStyle>
          <a:p>
            <a:r>
              <a:rPr lang="en-US" dirty="0">
                <a:solidFill>
                  <a:srgbClr val="FFFFFF"/>
                </a:solidFill>
              </a:rPr>
              <a:t>Introduction to machine learning</a:t>
            </a:r>
          </a:p>
          <a:p>
            <a:r>
              <a:rPr lang="en-US">
                <a:solidFill>
                  <a:srgbClr val="FFFFFF"/>
                </a:solidFill>
              </a:rPr>
              <a:t>Linear regression</a:t>
            </a:r>
            <a:endParaRPr lang="en-US" dirty="0">
              <a:solidFill>
                <a:srgbClr val="FFFFFF"/>
              </a:solidFill>
            </a:endParaRPr>
          </a:p>
        </p:txBody>
      </p:sp>
    </p:spTree>
    <p:extLst>
      <p:ext uri="{BB962C8B-B14F-4D97-AF65-F5344CB8AC3E}">
        <p14:creationId xmlns:p14="http://schemas.microsoft.com/office/powerpoint/2010/main" val="170626416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iterate>
                                    <p:tmPct val="10000"/>
                                  </p:iterate>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7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1500"/>
                                  </p:stCondLst>
                                  <p:iterate>
                                    <p:tmPct val="10000"/>
                                  </p:iterate>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700"/>
                                        <p:tgtEl>
                                          <p:spTgt spid="8">
                                            <p:txEl>
                                              <p:pRg st="1" end="1"/>
                                            </p:txEl>
                                          </p:spTgt>
                                        </p:tgtEl>
                                      </p:cBhvr>
                                    </p:animEffect>
                                  </p:childTnLst>
                                </p:cTn>
                              </p:par>
                              <p:par>
                                <p:cTn id="13" presetID="10" presetClass="entr" presetSubtype="0" fill="hold" grpId="0" nodeType="withEffect">
                                  <p:stCondLst>
                                    <p:cond delay="1000"/>
                                  </p:stCondLst>
                                  <p:iterate>
                                    <p:tmPct val="10000"/>
                                  </p:iterate>
                                  <p:childTnLst>
                                    <p:set>
                                      <p:cBhvr>
                                        <p:cTn id="14" dur="1" fill="hold">
                                          <p:stCondLst>
                                            <p:cond delay="0"/>
                                          </p:stCondLst>
                                        </p:cTn>
                                        <p:tgtEl>
                                          <p:spTgt spid="7"/>
                                        </p:tgtEl>
                                        <p:attrNameLst>
                                          <p:attrName>style.visibility</p:attrName>
                                        </p:attrNameLst>
                                      </p:cBhvr>
                                      <p:to>
                                        <p:strVal val="visible"/>
                                      </p:to>
                                    </p:set>
                                    <p:animEffect transition="in" filter="fade">
                                      <p:cBhvr>
                                        <p:cTn id="15" dur="7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54E94C4-CA48-4AA9-9A8A-9FCEDCE59470}"/>
              </a:ext>
            </a:extLst>
          </p:cNvPr>
          <p:cNvSpPr>
            <a:spLocks noGrp="1"/>
          </p:cNvSpPr>
          <p:nvPr>
            <p:ph type="sldNum" sz="quarter" idx="12"/>
          </p:nvPr>
        </p:nvSpPr>
        <p:spPr/>
        <p:txBody>
          <a:bodyPr/>
          <a:lstStyle/>
          <a:p>
            <a:fld id="{B7527A74-2D87-4307-9531-5A57D9647EEB}" type="slidenum">
              <a:rPr lang="nl-BE" smtClean="0"/>
              <a:pPr/>
              <a:t>20</a:t>
            </a:fld>
            <a:endParaRPr lang="nl-BE"/>
          </a:p>
        </p:txBody>
      </p:sp>
      <p:sp>
        <p:nvSpPr>
          <p:cNvPr id="4" name="Title 3">
            <a:extLst>
              <a:ext uri="{FF2B5EF4-FFF2-40B4-BE49-F238E27FC236}">
                <a16:creationId xmlns:a16="http://schemas.microsoft.com/office/drawing/2014/main" id="{860829E5-7836-4A34-95CB-C347D728918A}"/>
              </a:ext>
            </a:extLst>
          </p:cNvPr>
          <p:cNvSpPr>
            <a:spLocks noGrp="1"/>
          </p:cNvSpPr>
          <p:nvPr>
            <p:ph type="title"/>
          </p:nvPr>
        </p:nvSpPr>
        <p:spPr/>
        <p:txBody>
          <a:bodyPr/>
          <a:lstStyle/>
          <a:p>
            <a:r>
              <a:rPr lang="en-US" dirty="0"/>
              <a:t>Overview learning algorithms</a:t>
            </a:r>
          </a:p>
        </p:txBody>
      </p:sp>
      <p:pic>
        <p:nvPicPr>
          <p:cNvPr id="6" name="Picture 5">
            <a:extLst>
              <a:ext uri="{FF2B5EF4-FFF2-40B4-BE49-F238E27FC236}">
                <a16:creationId xmlns:a16="http://schemas.microsoft.com/office/drawing/2014/main" id="{06A9965B-26D3-4205-BD7A-85B8A7E7099A}"/>
              </a:ext>
            </a:extLst>
          </p:cNvPr>
          <p:cNvPicPr>
            <a:picLocks noChangeAspect="1"/>
          </p:cNvPicPr>
          <p:nvPr/>
        </p:nvPicPr>
        <p:blipFill>
          <a:blip r:embed="rId2"/>
          <a:stretch>
            <a:fillRect/>
          </a:stretch>
        </p:blipFill>
        <p:spPr>
          <a:xfrm>
            <a:off x="2474524" y="1799758"/>
            <a:ext cx="12357344" cy="8054647"/>
          </a:xfrm>
          <a:prstGeom prst="rect">
            <a:avLst/>
          </a:prstGeom>
        </p:spPr>
      </p:pic>
      <p:sp>
        <p:nvSpPr>
          <p:cNvPr id="2" name="Rechthoek: afgeronde hoeken 1">
            <a:extLst>
              <a:ext uri="{FF2B5EF4-FFF2-40B4-BE49-F238E27FC236}">
                <a16:creationId xmlns:a16="http://schemas.microsoft.com/office/drawing/2014/main" id="{772263FE-16C7-4F2B-AF8C-B0735A60AADC}"/>
              </a:ext>
            </a:extLst>
          </p:cNvPr>
          <p:cNvSpPr/>
          <p:nvPr/>
        </p:nvSpPr>
        <p:spPr>
          <a:xfrm>
            <a:off x="5780995" y="3461656"/>
            <a:ext cx="1162594" cy="222069"/>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hthoek: afgeronde hoeken 6">
            <a:extLst>
              <a:ext uri="{FF2B5EF4-FFF2-40B4-BE49-F238E27FC236}">
                <a16:creationId xmlns:a16="http://schemas.microsoft.com/office/drawing/2014/main" id="{1F641482-2B34-4B77-89E6-C8CFD1DE6E6E}"/>
              </a:ext>
            </a:extLst>
          </p:cNvPr>
          <p:cNvSpPr/>
          <p:nvPr/>
        </p:nvSpPr>
        <p:spPr>
          <a:xfrm>
            <a:off x="6178549" y="3915681"/>
            <a:ext cx="714239" cy="222069"/>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hthoek: afgeronde hoeken 7">
            <a:extLst>
              <a:ext uri="{FF2B5EF4-FFF2-40B4-BE49-F238E27FC236}">
                <a16:creationId xmlns:a16="http://schemas.microsoft.com/office/drawing/2014/main" id="{CB80652C-4BBA-4C62-99C7-5FEF1B0F43C9}"/>
              </a:ext>
            </a:extLst>
          </p:cNvPr>
          <p:cNvSpPr/>
          <p:nvPr/>
        </p:nvSpPr>
        <p:spPr>
          <a:xfrm>
            <a:off x="4518024" y="4137750"/>
            <a:ext cx="2374764" cy="222069"/>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hthoek: afgeronde hoeken 8">
            <a:extLst>
              <a:ext uri="{FF2B5EF4-FFF2-40B4-BE49-F238E27FC236}">
                <a16:creationId xmlns:a16="http://schemas.microsoft.com/office/drawing/2014/main" id="{D894BF29-1E72-4D93-914E-43B121E31195}"/>
              </a:ext>
            </a:extLst>
          </p:cNvPr>
          <p:cNvSpPr/>
          <p:nvPr/>
        </p:nvSpPr>
        <p:spPr>
          <a:xfrm>
            <a:off x="6178548" y="4360283"/>
            <a:ext cx="714239" cy="222069"/>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hthoek: afgeronde hoeken 9">
            <a:extLst>
              <a:ext uri="{FF2B5EF4-FFF2-40B4-BE49-F238E27FC236}">
                <a16:creationId xmlns:a16="http://schemas.microsoft.com/office/drawing/2014/main" id="{33F8AD2C-8947-4C26-8969-D97AA11F3D84}"/>
              </a:ext>
            </a:extLst>
          </p:cNvPr>
          <p:cNvSpPr/>
          <p:nvPr/>
        </p:nvSpPr>
        <p:spPr>
          <a:xfrm>
            <a:off x="5667376" y="5292417"/>
            <a:ext cx="752270" cy="222069"/>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hthoek: afgeronde hoeken 10">
            <a:extLst>
              <a:ext uri="{FF2B5EF4-FFF2-40B4-BE49-F238E27FC236}">
                <a16:creationId xmlns:a16="http://schemas.microsoft.com/office/drawing/2014/main" id="{B323C348-EB10-4C35-B37B-24AF2A7A881D}"/>
              </a:ext>
            </a:extLst>
          </p:cNvPr>
          <p:cNvSpPr/>
          <p:nvPr/>
        </p:nvSpPr>
        <p:spPr>
          <a:xfrm>
            <a:off x="3079997" y="6197292"/>
            <a:ext cx="3497016" cy="222069"/>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hthoek: afgeronde hoeken 11">
            <a:extLst>
              <a:ext uri="{FF2B5EF4-FFF2-40B4-BE49-F238E27FC236}">
                <a16:creationId xmlns:a16="http://schemas.microsoft.com/office/drawing/2014/main" id="{1B5D4FA4-DDF4-4325-BC15-0676DE047E96}"/>
              </a:ext>
            </a:extLst>
          </p:cNvPr>
          <p:cNvSpPr/>
          <p:nvPr/>
        </p:nvSpPr>
        <p:spPr>
          <a:xfrm>
            <a:off x="5453063" y="5975223"/>
            <a:ext cx="1123950" cy="222069"/>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hthoek: afgeronde hoeken 12">
            <a:extLst>
              <a:ext uri="{FF2B5EF4-FFF2-40B4-BE49-F238E27FC236}">
                <a16:creationId xmlns:a16="http://schemas.microsoft.com/office/drawing/2014/main" id="{635889FB-39F8-4133-A09A-BB6BDB2FF620}"/>
              </a:ext>
            </a:extLst>
          </p:cNvPr>
          <p:cNvSpPr/>
          <p:nvPr/>
        </p:nvSpPr>
        <p:spPr>
          <a:xfrm>
            <a:off x="5616572" y="7803779"/>
            <a:ext cx="1165227" cy="222069"/>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hthoek: afgeronde hoeken 13">
            <a:extLst>
              <a:ext uri="{FF2B5EF4-FFF2-40B4-BE49-F238E27FC236}">
                <a16:creationId xmlns:a16="http://schemas.microsoft.com/office/drawing/2014/main" id="{687A2BA4-95CA-4964-A685-19B1FE05D5D5}"/>
              </a:ext>
            </a:extLst>
          </p:cNvPr>
          <p:cNvSpPr/>
          <p:nvPr/>
        </p:nvSpPr>
        <p:spPr>
          <a:xfrm>
            <a:off x="5572126" y="8951544"/>
            <a:ext cx="1209674" cy="222069"/>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hthoek: afgeronde hoeken 14">
            <a:extLst>
              <a:ext uri="{FF2B5EF4-FFF2-40B4-BE49-F238E27FC236}">
                <a16:creationId xmlns:a16="http://schemas.microsoft.com/office/drawing/2014/main" id="{8E996E0E-A0FE-4CAC-9C0F-2F712F2A8012}"/>
              </a:ext>
            </a:extLst>
          </p:cNvPr>
          <p:cNvSpPr/>
          <p:nvPr/>
        </p:nvSpPr>
        <p:spPr>
          <a:xfrm>
            <a:off x="11000695" y="1966231"/>
            <a:ext cx="943655" cy="224519"/>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hthoek: afgeronde hoeken 15">
            <a:extLst>
              <a:ext uri="{FF2B5EF4-FFF2-40B4-BE49-F238E27FC236}">
                <a16:creationId xmlns:a16="http://schemas.microsoft.com/office/drawing/2014/main" id="{C0ADF720-CBC8-460B-9C8A-CB420C3AF875}"/>
              </a:ext>
            </a:extLst>
          </p:cNvPr>
          <p:cNvSpPr/>
          <p:nvPr/>
        </p:nvSpPr>
        <p:spPr>
          <a:xfrm>
            <a:off x="12020550" y="5162550"/>
            <a:ext cx="2247900" cy="222069"/>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hthoek: afgeronde hoeken 16">
            <a:extLst>
              <a:ext uri="{FF2B5EF4-FFF2-40B4-BE49-F238E27FC236}">
                <a16:creationId xmlns:a16="http://schemas.microsoft.com/office/drawing/2014/main" id="{3C591B38-CE50-44DC-A851-E8B0C3CB3E49}"/>
              </a:ext>
            </a:extLst>
          </p:cNvPr>
          <p:cNvSpPr/>
          <p:nvPr/>
        </p:nvSpPr>
        <p:spPr>
          <a:xfrm>
            <a:off x="11000695" y="8838059"/>
            <a:ext cx="857930" cy="224519"/>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hthoek: afgeronde hoeken 17">
            <a:extLst>
              <a:ext uri="{FF2B5EF4-FFF2-40B4-BE49-F238E27FC236}">
                <a16:creationId xmlns:a16="http://schemas.microsoft.com/office/drawing/2014/main" id="{9131BEA1-ECBB-4D17-9CAC-F7809AA4E04B}"/>
              </a:ext>
            </a:extLst>
          </p:cNvPr>
          <p:cNvSpPr/>
          <p:nvPr/>
        </p:nvSpPr>
        <p:spPr>
          <a:xfrm>
            <a:off x="11944350" y="5856568"/>
            <a:ext cx="2792730" cy="222069"/>
          </a:xfrm>
          <a:prstGeom prst="roundRect">
            <a:avLst/>
          </a:prstGeom>
          <a:noFill/>
          <a:ln w="28575">
            <a:solidFill>
              <a:srgbClr val="FF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solidFill>
                  <a:schemeClr val="tx1"/>
                </a:solidFill>
              </a:rPr>
              <a:t>+t-SNE</a:t>
            </a:r>
          </a:p>
        </p:txBody>
      </p:sp>
      <p:sp>
        <p:nvSpPr>
          <p:cNvPr id="19" name="Rechthoek: afgeronde hoeken 18">
            <a:extLst>
              <a:ext uri="{FF2B5EF4-FFF2-40B4-BE49-F238E27FC236}">
                <a16:creationId xmlns:a16="http://schemas.microsoft.com/office/drawing/2014/main" id="{A2295950-BD57-41DB-B818-A25C827FFA3F}"/>
              </a:ext>
            </a:extLst>
          </p:cNvPr>
          <p:cNvSpPr/>
          <p:nvPr/>
        </p:nvSpPr>
        <p:spPr>
          <a:xfrm>
            <a:off x="4114800" y="8034765"/>
            <a:ext cx="2666999" cy="222069"/>
          </a:xfrm>
          <a:prstGeom prst="roundRect">
            <a:avLst/>
          </a:prstGeom>
          <a:noFill/>
          <a:ln w="28575">
            <a:solidFill>
              <a:srgbClr val="FF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hthoek: afgeronde hoeken 19">
            <a:extLst>
              <a:ext uri="{FF2B5EF4-FFF2-40B4-BE49-F238E27FC236}">
                <a16:creationId xmlns:a16="http://schemas.microsoft.com/office/drawing/2014/main" id="{2781F5BD-27D4-43CD-94D7-7C4165A89931}"/>
              </a:ext>
            </a:extLst>
          </p:cNvPr>
          <p:cNvSpPr/>
          <p:nvPr/>
        </p:nvSpPr>
        <p:spPr>
          <a:xfrm>
            <a:off x="6781799" y="2887774"/>
            <a:ext cx="1026887" cy="237951"/>
          </a:xfrm>
          <a:prstGeom prst="roundRect">
            <a:avLst/>
          </a:prstGeom>
          <a:noFill/>
          <a:ln w="9525">
            <a:solidFill>
              <a:srgbClr val="FF000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42846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7"/>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8"/>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9"/>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54E94C4-CA48-4AA9-9A8A-9FCEDCE59470}"/>
              </a:ext>
            </a:extLst>
          </p:cNvPr>
          <p:cNvSpPr>
            <a:spLocks noGrp="1"/>
          </p:cNvSpPr>
          <p:nvPr>
            <p:ph type="sldNum" sz="quarter" idx="12"/>
          </p:nvPr>
        </p:nvSpPr>
        <p:spPr/>
        <p:txBody>
          <a:bodyPr/>
          <a:lstStyle/>
          <a:p>
            <a:fld id="{B7527A74-2D87-4307-9531-5A57D9647EEB}" type="slidenum">
              <a:rPr lang="nl-BE" smtClean="0"/>
              <a:pPr/>
              <a:t>21</a:t>
            </a:fld>
            <a:endParaRPr lang="nl-BE"/>
          </a:p>
        </p:txBody>
      </p:sp>
      <p:sp>
        <p:nvSpPr>
          <p:cNvPr id="4" name="Title 3">
            <a:extLst>
              <a:ext uri="{FF2B5EF4-FFF2-40B4-BE49-F238E27FC236}">
                <a16:creationId xmlns:a16="http://schemas.microsoft.com/office/drawing/2014/main" id="{860829E5-7836-4A34-95CB-C347D728918A}"/>
              </a:ext>
            </a:extLst>
          </p:cNvPr>
          <p:cNvSpPr>
            <a:spLocks noGrp="1"/>
          </p:cNvSpPr>
          <p:nvPr>
            <p:ph type="title"/>
          </p:nvPr>
        </p:nvSpPr>
        <p:spPr/>
        <p:txBody>
          <a:bodyPr/>
          <a:lstStyle/>
          <a:p>
            <a:r>
              <a:rPr lang="en-US" dirty="0"/>
              <a:t>Approach to machine learning project</a:t>
            </a:r>
          </a:p>
        </p:txBody>
      </p:sp>
      <p:sp>
        <p:nvSpPr>
          <p:cNvPr id="7" name="Arrow: Curved Down 6">
            <a:extLst>
              <a:ext uri="{FF2B5EF4-FFF2-40B4-BE49-F238E27FC236}">
                <a16:creationId xmlns:a16="http://schemas.microsoft.com/office/drawing/2014/main" id="{324C75AE-F757-44E9-8F64-3FE02C6FCCCA}"/>
              </a:ext>
            </a:extLst>
          </p:cNvPr>
          <p:cNvSpPr/>
          <p:nvPr/>
        </p:nvSpPr>
        <p:spPr>
          <a:xfrm flipH="1">
            <a:off x="10274300" y="2489200"/>
            <a:ext cx="3378200" cy="1727200"/>
          </a:xfrm>
          <a:prstGeom prst="curvedDownArrow">
            <a:avLst/>
          </a:prstGeom>
          <a:effectLst>
            <a:innerShdw blurRad="63500" dist="50800" dir="81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    Iterate </a:t>
            </a:r>
            <a:br>
              <a:rPr lang="en-US" sz="2400" dirty="0">
                <a:solidFill>
                  <a:schemeClr val="tx1"/>
                </a:solidFill>
              </a:rPr>
            </a:br>
            <a:r>
              <a:rPr lang="en-US" sz="2400" dirty="0">
                <a:solidFill>
                  <a:schemeClr val="tx1"/>
                </a:solidFill>
              </a:rPr>
              <a:t>   to find</a:t>
            </a:r>
            <a:br>
              <a:rPr lang="en-US" sz="2400" dirty="0">
                <a:solidFill>
                  <a:schemeClr val="tx1"/>
                </a:solidFill>
              </a:rPr>
            </a:br>
            <a:r>
              <a:rPr lang="en-US" sz="2400" dirty="0">
                <a:solidFill>
                  <a:schemeClr val="tx1"/>
                </a:solidFill>
              </a:rPr>
              <a:t>   the best </a:t>
            </a:r>
            <a:br>
              <a:rPr lang="en-US" sz="2400" dirty="0">
                <a:solidFill>
                  <a:schemeClr val="tx1"/>
                </a:solidFill>
              </a:rPr>
            </a:br>
            <a:r>
              <a:rPr lang="en-US" sz="2400" dirty="0">
                <a:solidFill>
                  <a:schemeClr val="tx1"/>
                </a:solidFill>
              </a:rPr>
              <a:t>   model</a:t>
            </a:r>
          </a:p>
        </p:txBody>
      </p:sp>
      <p:graphicFrame>
        <p:nvGraphicFramePr>
          <p:cNvPr id="2" name="Diagram 1">
            <a:extLst>
              <a:ext uri="{FF2B5EF4-FFF2-40B4-BE49-F238E27FC236}">
                <a16:creationId xmlns:a16="http://schemas.microsoft.com/office/drawing/2014/main" id="{A696A66D-7723-4EB3-BA41-BD60AC918F2C}"/>
              </a:ext>
            </a:extLst>
          </p:cNvPr>
          <p:cNvGraphicFramePr/>
          <p:nvPr>
            <p:extLst>
              <p:ext uri="{D42A27DB-BD31-4B8C-83A1-F6EECF244321}">
                <p14:modId xmlns:p14="http://schemas.microsoft.com/office/powerpoint/2010/main" val="43316652"/>
              </p:ext>
            </p:extLst>
          </p:nvPr>
        </p:nvGraphicFramePr>
        <p:xfrm>
          <a:off x="266700" y="228600"/>
          <a:ext cx="17449800" cy="10668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TextBox 7">
            <a:extLst>
              <a:ext uri="{FF2B5EF4-FFF2-40B4-BE49-F238E27FC236}">
                <a16:creationId xmlns:a16="http://schemas.microsoft.com/office/drawing/2014/main" id="{63D05F4A-E714-4A4D-A82B-498826B67E14}"/>
              </a:ext>
            </a:extLst>
          </p:cNvPr>
          <p:cNvSpPr txBox="1"/>
          <p:nvPr/>
        </p:nvSpPr>
        <p:spPr>
          <a:xfrm>
            <a:off x="1190835" y="2179521"/>
            <a:ext cx="2355709" cy="523220"/>
          </a:xfrm>
          <a:prstGeom prst="rect">
            <a:avLst/>
          </a:prstGeom>
          <a:noFill/>
        </p:spPr>
        <p:txBody>
          <a:bodyPr wrap="none" rtlCol="0">
            <a:spAutoFit/>
          </a:bodyPr>
          <a:lstStyle/>
          <a:p>
            <a:r>
              <a:rPr lang="en-US" sz="2800" dirty="0"/>
              <a:t>Data collection</a:t>
            </a:r>
          </a:p>
        </p:txBody>
      </p:sp>
      <p:sp>
        <p:nvSpPr>
          <p:cNvPr id="9" name="Arrow: Right 8">
            <a:extLst>
              <a:ext uri="{FF2B5EF4-FFF2-40B4-BE49-F238E27FC236}">
                <a16:creationId xmlns:a16="http://schemas.microsoft.com/office/drawing/2014/main" id="{C7AB2C92-12F5-476F-A868-1890864A29AF}"/>
              </a:ext>
            </a:extLst>
          </p:cNvPr>
          <p:cNvSpPr/>
          <p:nvPr/>
        </p:nvSpPr>
        <p:spPr>
          <a:xfrm rot="5400000">
            <a:off x="1657490" y="3082871"/>
            <a:ext cx="1422400" cy="798285"/>
          </a:xfrm>
          <a:prstGeom prst="rightArrow">
            <a:avLst/>
          </a:prstGeom>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247193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D8C80619-86CC-499C-BF9F-F43BC72AFFE1}"/>
              </a:ext>
            </a:extLst>
          </p:cNvPr>
          <p:cNvSpPr>
            <a:spLocks noGrp="1"/>
          </p:cNvSpPr>
          <p:nvPr>
            <p:ph type="body" sz="quarter" idx="17"/>
          </p:nvPr>
        </p:nvSpPr>
        <p:spPr/>
        <p:txBody>
          <a:bodyPr/>
          <a:lstStyle/>
          <a:p>
            <a:r>
              <a:rPr lang="en-US" b="1" dirty="0"/>
              <a:t>What is regression?</a:t>
            </a:r>
          </a:p>
          <a:p>
            <a:r>
              <a:rPr lang="en-US" dirty="0">
                <a:solidFill>
                  <a:srgbClr val="292929"/>
                </a:solidFill>
                <a:latin typeface="charter"/>
              </a:rPr>
              <a:t>A</a:t>
            </a:r>
            <a:r>
              <a:rPr lang="en-US" b="0" i="0" dirty="0">
                <a:solidFill>
                  <a:srgbClr val="292929"/>
                </a:solidFill>
                <a:effectLst/>
                <a:latin typeface="charter"/>
              </a:rPr>
              <a:t> method of modelling a target value based on independent predictors</a:t>
            </a:r>
            <a:endParaRPr lang="en-US" b="1" dirty="0"/>
          </a:p>
        </p:txBody>
      </p:sp>
      <p:sp>
        <p:nvSpPr>
          <p:cNvPr id="3" name="Slide Number Placeholder 2">
            <a:extLst>
              <a:ext uri="{FF2B5EF4-FFF2-40B4-BE49-F238E27FC236}">
                <a16:creationId xmlns:a16="http://schemas.microsoft.com/office/drawing/2014/main" id="{A5300E14-CFE8-428B-9779-16192A29D386}"/>
              </a:ext>
            </a:extLst>
          </p:cNvPr>
          <p:cNvSpPr>
            <a:spLocks noGrp="1"/>
          </p:cNvSpPr>
          <p:nvPr>
            <p:ph type="sldNum" sz="quarter" idx="12"/>
          </p:nvPr>
        </p:nvSpPr>
        <p:spPr/>
        <p:txBody>
          <a:bodyPr/>
          <a:lstStyle/>
          <a:p>
            <a:fld id="{B7527A74-2D87-4307-9531-5A57D9647EEB}" type="slidenum">
              <a:rPr lang="nl-BE" smtClean="0"/>
              <a:pPr/>
              <a:t>22</a:t>
            </a:fld>
            <a:endParaRPr lang="nl-BE"/>
          </a:p>
        </p:txBody>
      </p:sp>
      <p:sp>
        <p:nvSpPr>
          <p:cNvPr id="4" name="Title 3">
            <a:extLst>
              <a:ext uri="{FF2B5EF4-FFF2-40B4-BE49-F238E27FC236}">
                <a16:creationId xmlns:a16="http://schemas.microsoft.com/office/drawing/2014/main" id="{64B99702-761D-4270-A87D-F49AB4119678}"/>
              </a:ext>
            </a:extLst>
          </p:cNvPr>
          <p:cNvSpPr>
            <a:spLocks noGrp="1"/>
          </p:cNvSpPr>
          <p:nvPr>
            <p:ph type="title"/>
          </p:nvPr>
        </p:nvSpPr>
        <p:spPr/>
        <p:txBody>
          <a:bodyPr/>
          <a:lstStyle/>
          <a:p>
            <a:r>
              <a:rPr lang="en-US" dirty="0"/>
              <a:t>Regression</a:t>
            </a:r>
          </a:p>
        </p:txBody>
      </p:sp>
      <p:graphicFrame>
        <p:nvGraphicFramePr>
          <p:cNvPr id="7" name="Table 7">
            <a:extLst>
              <a:ext uri="{FF2B5EF4-FFF2-40B4-BE49-F238E27FC236}">
                <a16:creationId xmlns:a16="http://schemas.microsoft.com/office/drawing/2014/main" id="{396E2A0A-EE26-4E18-8831-D08071743FD3}"/>
              </a:ext>
            </a:extLst>
          </p:cNvPr>
          <p:cNvGraphicFramePr>
            <a:graphicFrameLocks noGrp="1"/>
          </p:cNvGraphicFramePr>
          <p:nvPr>
            <p:extLst>
              <p:ext uri="{D42A27DB-BD31-4B8C-83A1-F6EECF244321}">
                <p14:modId xmlns:p14="http://schemas.microsoft.com/office/powerpoint/2010/main" val="3272835342"/>
              </p:ext>
            </p:extLst>
          </p:nvPr>
        </p:nvGraphicFramePr>
        <p:xfrm>
          <a:off x="5897153" y="3434335"/>
          <a:ext cx="5193324" cy="6146226"/>
        </p:xfrm>
        <a:graphic>
          <a:graphicData uri="http://schemas.openxmlformats.org/drawingml/2006/table">
            <a:tbl>
              <a:tblPr firstRow="1" bandRow="1">
                <a:tableStyleId>{5C22544A-7EE6-4342-B048-85BDC9FD1C3A}</a:tableStyleId>
              </a:tblPr>
              <a:tblGrid>
                <a:gridCol w="2596662">
                  <a:extLst>
                    <a:ext uri="{9D8B030D-6E8A-4147-A177-3AD203B41FA5}">
                      <a16:colId xmlns:a16="http://schemas.microsoft.com/office/drawing/2014/main" val="4257312576"/>
                    </a:ext>
                  </a:extLst>
                </a:gridCol>
                <a:gridCol w="2596662">
                  <a:extLst>
                    <a:ext uri="{9D8B030D-6E8A-4147-A177-3AD203B41FA5}">
                      <a16:colId xmlns:a16="http://schemas.microsoft.com/office/drawing/2014/main" val="1145992274"/>
                    </a:ext>
                  </a:extLst>
                </a:gridCol>
              </a:tblGrid>
              <a:tr h="871971">
                <a:tc>
                  <a:txBody>
                    <a:bodyPr/>
                    <a:lstStyle/>
                    <a:p>
                      <a:pPr algn="ctr"/>
                      <a:r>
                        <a:rPr lang="en-US" dirty="0"/>
                        <a:t>Advertisement cost</a:t>
                      </a:r>
                    </a:p>
                  </a:txBody>
                  <a:tcPr/>
                </a:tc>
                <a:tc>
                  <a:txBody>
                    <a:bodyPr/>
                    <a:lstStyle/>
                    <a:p>
                      <a:pPr algn="ctr"/>
                      <a:r>
                        <a:rPr lang="en-US" dirty="0"/>
                        <a:t>Sales</a:t>
                      </a:r>
                    </a:p>
                  </a:txBody>
                  <a:tcPr/>
                </a:tc>
                <a:extLst>
                  <a:ext uri="{0D108BD9-81ED-4DB2-BD59-A6C34878D82A}">
                    <a16:rowId xmlns:a16="http://schemas.microsoft.com/office/drawing/2014/main" val="1756247306"/>
                  </a:ext>
                </a:extLst>
              </a:tr>
              <a:tr h="871971">
                <a:tc>
                  <a:txBody>
                    <a:bodyPr/>
                    <a:lstStyle/>
                    <a:p>
                      <a:pPr algn="ctr"/>
                      <a:r>
                        <a:rPr lang="en-US" dirty="0"/>
                        <a:t>€90</a:t>
                      </a:r>
                    </a:p>
                  </a:txBody>
                  <a:tcPr/>
                </a:tc>
                <a:tc>
                  <a:txBody>
                    <a:bodyPr/>
                    <a:lstStyle/>
                    <a:p>
                      <a:pPr algn="ctr"/>
                      <a:r>
                        <a:rPr lang="en-US" dirty="0"/>
                        <a:t>€1000</a:t>
                      </a:r>
                    </a:p>
                  </a:txBody>
                  <a:tcPr/>
                </a:tc>
                <a:extLst>
                  <a:ext uri="{0D108BD9-81ED-4DB2-BD59-A6C34878D82A}">
                    <a16:rowId xmlns:a16="http://schemas.microsoft.com/office/drawing/2014/main" val="2442605815"/>
                  </a:ext>
                </a:extLst>
              </a:tr>
              <a:tr h="871971">
                <a:tc>
                  <a:txBody>
                    <a:bodyPr/>
                    <a:lstStyle/>
                    <a:p>
                      <a:pPr algn="ctr"/>
                      <a:r>
                        <a:rPr lang="en-US" dirty="0"/>
                        <a:t>€120</a:t>
                      </a:r>
                    </a:p>
                  </a:txBody>
                  <a:tcPr/>
                </a:tc>
                <a:tc>
                  <a:txBody>
                    <a:bodyPr/>
                    <a:lstStyle/>
                    <a:p>
                      <a:pPr algn="ctr"/>
                      <a:r>
                        <a:rPr lang="en-US" dirty="0"/>
                        <a:t> €1300</a:t>
                      </a:r>
                    </a:p>
                  </a:txBody>
                  <a:tcPr/>
                </a:tc>
                <a:extLst>
                  <a:ext uri="{0D108BD9-81ED-4DB2-BD59-A6C34878D82A}">
                    <a16:rowId xmlns:a16="http://schemas.microsoft.com/office/drawing/2014/main" val="2878323784"/>
                  </a:ext>
                </a:extLst>
              </a:tr>
              <a:tr h="871971">
                <a:tc>
                  <a:txBody>
                    <a:bodyPr/>
                    <a:lstStyle/>
                    <a:p>
                      <a:pPr algn="ctr"/>
                      <a:r>
                        <a:rPr lang="en-US" dirty="0"/>
                        <a:t>€150</a:t>
                      </a:r>
                    </a:p>
                  </a:txBody>
                  <a:tcPr/>
                </a:tc>
                <a:tc>
                  <a:txBody>
                    <a:bodyPr/>
                    <a:lstStyle/>
                    <a:p>
                      <a:pPr algn="ctr"/>
                      <a:r>
                        <a:rPr lang="en-US" dirty="0"/>
                        <a:t>€1800</a:t>
                      </a:r>
                    </a:p>
                  </a:txBody>
                  <a:tcPr/>
                </a:tc>
                <a:extLst>
                  <a:ext uri="{0D108BD9-81ED-4DB2-BD59-A6C34878D82A}">
                    <a16:rowId xmlns:a16="http://schemas.microsoft.com/office/drawing/2014/main" val="2132244976"/>
                  </a:ext>
                </a:extLst>
              </a:tr>
              <a:tr h="871971">
                <a:tc>
                  <a:txBody>
                    <a:bodyPr/>
                    <a:lstStyle/>
                    <a:p>
                      <a:pPr algn="ctr"/>
                      <a:r>
                        <a:rPr lang="en-US" dirty="0"/>
                        <a:t>€100</a:t>
                      </a:r>
                    </a:p>
                  </a:txBody>
                  <a:tcPr/>
                </a:tc>
                <a:tc>
                  <a:txBody>
                    <a:bodyPr/>
                    <a:lstStyle/>
                    <a:p>
                      <a:pPr algn="ctr"/>
                      <a:r>
                        <a:rPr lang="en-US" dirty="0"/>
                        <a:t>€1200</a:t>
                      </a:r>
                    </a:p>
                  </a:txBody>
                  <a:tcPr/>
                </a:tc>
                <a:extLst>
                  <a:ext uri="{0D108BD9-81ED-4DB2-BD59-A6C34878D82A}">
                    <a16:rowId xmlns:a16="http://schemas.microsoft.com/office/drawing/2014/main" val="3287608460"/>
                  </a:ext>
                </a:extLst>
              </a:tr>
              <a:tr h="871971">
                <a:tc>
                  <a:txBody>
                    <a:bodyPr/>
                    <a:lstStyle/>
                    <a:p>
                      <a:pPr algn="ctr"/>
                      <a:r>
                        <a:rPr lang="en-US" dirty="0"/>
                        <a:t>€130</a:t>
                      </a:r>
                    </a:p>
                  </a:txBody>
                  <a:tcPr/>
                </a:tc>
                <a:tc>
                  <a:txBody>
                    <a:bodyPr/>
                    <a:lstStyle/>
                    <a:p>
                      <a:pPr algn="ctr"/>
                      <a:r>
                        <a:rPr lang="en-US" dirty="0"/>
                        <a:t>€1380</a:t>
                      </a:r>
                    </a:p>
                  </a:txBody>
                  <a:tcPr/>
                </a:tc>
                <a:extLst>
                  <a:ext uri="{0D108BD9-81ED-4DB2-BD59-A6C34878D82A}">
                    <a16:rowId xmlns:a16="http://schemas.microsoft.com/office/drawing/2014/main" val="2086975425"/>
                  </a:ext>
                </a:extLst>
              </a:tr>
              <a:tr h="871971">
                <a:tc>
                  <a:txBody>
                    <a:bodyPr/>
                    <a:lstStyle/>
                    <a:p>
                      <a:pPr algn="ctr"/>
                      <a:r>
                        <a:rPr lang="en-US" dirty="0"/>
                        <a:t>€200</a:t>
                      </a:r>
                    </a:p>
                  </a:txBody>
                  <a:tcPr/>
                </a:tc>
                <a:tc>
                  <a:txBody>
                    <a:bodyPr/>
                    <a:lstStyle/>
                    <a:p>
                      <a:pPr algn="ctr"/>
                      <a:r>
                        <a:rPr lang="en-US" dirty="0">
                          <a:solidFill>
                            <a:srgbClr val="FF0000"/>
                          </a:solidFill>
                        </a:rPr>
                        <a:t>?</a:t>
                      </a:r>
                    </a:p>
                  </a:txBody>
                  <a:tcPr/>
                </a:tc>
                <a:extLst>
                  <a:ext uri="{0D108BD9-81ED-4DB2-BD59-A6C34878D82A}">
                    <a16:rowId xmlns:a16="http://schemas.microsoft.com/office/drawing/2014/main" val="1009086232"/>
                  </a:ext>
                </a:extLst>
              </a:tr>
            </a:tbl>
          </a:graphicData>
        </a:graphic>
      </p:graphicFrame>
    </p:spTree>
    <p:extLst>
      <p:ext uri="{BB962C8B-B14F-4D97-AF65-F5344CB8AC3E}">
        <p14:creationId xmlns:p14="http://schemas.microsoft.com/office/powerpoint/2010/main" val="34211194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D8C80619-86CC-499C-BF9F-F43BC72AFFE1}"/>
              </a:ext>
            </a:extLst>
          </p:cNvPr>
          <p:cNvSpPr>
            <a:spLocks noGrp="1"/>
          </p:cNvSpPr>
          <p:nvPr>
            <p:ph type="body" sz="quarter" idx="17"/>
          </p:nvPr>
        </p:nvSpPr>
        <p:spPr/>
        <p:txBody>
          <a:bodyPr/>
          <a:lstStyle/>
          <a:p>
            <a:r>
              <a:rPr lang="en-US" b="1" dirty="0"/>
              <a:t>Regression applications</a:t>
            </a:r>
          </a:p>
        </p:txBody>
      </p:sp>
      <p:sp>
        <p:nvSpPr>
          <p:cNvPr id="3" name="Slide Number Placeholder 2">
            <a:extLst>
              <a:ext uri="{FF2B5EF4-FFF2-40B4-BE49-F238E27FC236}">
                <a16:creationId xmlns:a16="http://schemas.microsoft.com/office/drawing/2014/main" id="{A5300E14-CFE8-428B-9779-16192A29D386}"/>
              </a:ext>
            </a:extLst>
          </p:cNvPr>
          <p:cNvSpPr>
            <a:spLocks noGrp="1"/>
          </p:cNvSpPr>
          <p:nvPr>
            <p:ph type="sldNum" sz="quarter" idx="12"/>
          </p:nvPr>
        </p:nvSpPr>
        <p:spPr/>
        <p:txBody>
          <a:bodyPr/>
          <a:lstStyle/>
          <a:p>
            <a:fld id="{B7527A74-2D87-4307-9531-5A57D9647EEB}" type="slidenum">
              <a:rPr lang="nl-BE" smtClean="0"/>
              <a:pPr/>
              <a:t>23</a:t>
            </a:fld>
            <a:endParaRPr lang="nl-BE"/>
          </a:p>
        </p:txBody>
      </p:sp>
      <p:sp>
        <p:nvSpPr>
          <p:cNvPr id="4" name="Title 3">
            <a:extLst>
              <a:ext uri="{FF2B5EF4-FFF2-40B4-BE49-F238E27FC236}">
                <a16:creationId xmlns:a16="http://schemas.microsoft.com/office/drawing/2014/main" id="{64B99702-761D-4270-A87D-F49AB4119678}"/>
              </a:ext>
            </a:extLst>
          </p:cNvPr>
          <p:cNvSpPr>
            <a:spLocks noGrp="1"/>
          </p:cNvSpPr>
          <p:nvPr>
            <p:ph type="title"/>
          </p:nvPr>
        </p:nvSpPr>
        <p:spPr/>
        <p:txBody>
          <a:bodyPr/>
          <a:lstStyle/>
          <a:p>
            <a:r>
              <a:rPr lang="en-US" dirty="0"/>
              <a:t>Regression</a:t>
            </a:r>
          </a:p>
        </p:txBody>
      </p:sp>
      <p:pic>
        <p:nvPicPr>
          <p:cNvPr id="6" name="Picture 5">
            <a:extLst>
              <a:ext uri="{FF2B5EF4-FFF2-40B4-BE49-F238E27FC236}">
                <a16:creationId xmlns:a16="http://schemas.microsoft.com/office/drawing/2014/main" id="{02E29D09-78EC-4B33-BC1C-7E8053B4A039}"/>
              </a:ext>
            </a:extLst>
          </p:cNvPr>
          <p:cNvPicPr>
            <a:picLocks noChangeAspect="1"/>
          </p:cNvPicPr>
          <p:nvPr/>
        </p:nvPicPr>
        <p:blipFill>
          <a:blip r:embed="rId2"/>
          <a:stretch>
            <a:fillRect/>
          </a:stretch>
        </p:blipFill>
        <p:spPr>
          <a:xfrm>
            <a:off x="2629543" y="2364377"/>
            <a:ext cx="11728543" cy="7647591"/>
          </a:xfrm>
          <a:prstGeom prst="rect">
            <a:avLst/>
          </a:prstGeom>
        </p:spPr>
      </p:pic>
      <p:sp>
        <p:nvSpPr>
          <p:cNvPr id="2" name="Oval 1">
            <a:extLst>
              <a:ext uri="{FF2B5EF4-FFF2-40B4-BE49-F238E27FC236}">
                <a16:creationId xmlns:a16="http://schemas.microsoft.com/office/drawing/2014/main" id="{EE825F11-7DB8-43C1-9A63-2A3384CDFEB4}"/>
              </a:ext>
            </a:extLst>
          </p:cNvPr>
          <p:cNvSpPr/>
          <p:nvPr/>
        </p:nvSpPr>
        <p:spPr>
          <a:xfrm>
            <a:off x="10571532" y="4614780"/>
            <a:ext cx="3786554" cy="2993497"/>
          </a:xfrm>
          <a:prstGeom prst="ellipse">
            <a:avLst/>
          </a:prstGeom>
          <a:solidFill>
            <a:srgbClr val="00B05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59906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7272EAD-88D9-48AF-A759-DECF907559C8}"/>
              </a:ext>
            </a:extLst>
          </p:cNvPr>
          <p:cNvSpPr>
            <a:spLocks noGrp="1"/>
          </p:cNvSpPr>
          <p:nvPr>
            <p:ph type="body" sz="quarter" idx="17"/>
          </p:nvPr>
        </p:nvSpPr>
        <p:spPr>
          <a:xfrm>
            <a:off x="8582297" y="2354401"/>
            <a:ext cx="9043463" cy="6103800"/>
          </a:xfrm>
        </p:spPr>
        <p:txBody>
          <a:bodyPr/>
          <a:lstStyle/>
          <a:p>
            <a:r>
              <a:rPr lang="en-US" dirty="0"/>
              <a:t>Predict the blood pressure based on age and weight</a:t>
            </a:r>
          </a:p>
          <a:p>
            <a:r>
              <a:rPr lang="en-US" b="1" dirty="0"/>
              <a:t>Features:</a:t>
            </a:r>
            <a:r>
              <a:rPr lang="en-US" dirty="0"/>
              <a:t> age and weight</a:t>
            </a:r>
          </a:p>
          <a:p>
            <a:r>
              <a:rPr lang="en-US" b="1" dirty="0"/>
              <a:t>Target: </a:t>
            </a:r>
            <a:r>
              <a:rPr lang="en-US" dirty="0"/>
              <a:t>blood pressure</a:t>
            </a:r>
          </a:p>
          <a:p>
            <a:r>
              <a:rPr lang="en-US" b="1" dirty="0" err="1"/>
              <a:t>Trainingset</a:t>
            </a:r>
            <a:r>
              <a:rPr lang="en-US" b="1" dirty="0"/>
              <a:t>: </a:t>
            </a:r>
            <a:r>
              <a:rPr lang="en-US" dirty="0"/>
              <a:t> 11 training examples</a:t>
            </a:r>
          </a:p>
          <a:p>
            <a:endParaRPr lang="en-US" b="1" dirty="0"/>
          </a:p>
          <a:p>
            <a:r>
              <a:rPr lang="en-US" dirty="0"/>
              <a:t>In linear regression, the output/target is a continuous variable</a:t>
            </a:r>
          </a:p>
        </p:txBody>
      </p:sp>
      <p:sp>
        <p:nvSpPr>
          <p:cNvPr id="3" name="Slide Number Placeholder 2">
            <a:extLst>
              <a:ext uri="{FF2B5EF4-FFF2-40B4-BE49-F238E27FC236}">
                <a16:creationId xmlns:a16="http://schemas.microsoft.com/office/drawing/2014/main" id="{A5300E14-CFE8-428B-9779-16192A29D386}"/>
              </a:ext>
            </a:extLst>
          </p:cNvPr>
          <p:cNvSpPr>
            <a:spLocks noGrp="1"/>
          </p:cNvSpPr>
          <p:nvPr>
            <p:ph type="sldNum" sz="quarter" idx="12"/>
          </p:nvPr>
        </p:nvSpPr>
        <p:spPr/>
        <p:txBody>
          <a:bodyPr/>
          <a:lstStyle/>
          <a:p>
            <a:fld id="{B7527A74-2D87-4307-9531-5A57D9647EEB}" type="slidenum">
              <a:rPr lang="nl-BE" smtClean="0"/>
              <a:pPr/>
              <a:t>24</a:t>
            </a:fld>
            <a:endParaRPr lang="nl-BE"/>
          </a:p>
        </p:txBody>
      </p:sp>
      <p:sp>
        <p:nvSpPr>
          <p:cNvPr id="4" name="Title 3">
            <a:extLst>
              <a:ext uri="{FF2B5EF4-FFF2-40B4-BE49-F238E27FC236}">
                <a16:creationId xmlns:a16="http://schemas.microsoft.com/office/drawing/2014/main" id="{64B99702-761D-4270-A87D-F49AB4119678}"/>
              </a:ext>
            </a:extLst>
          </p:cNvPr>
          <p:cNvSpPr>
            <a:spLocks noGrp="1"/>
          </p:cNvSpPr>
          <p:nvPr>
            <p:ph type="title"/>
          </p:nvPr>
        </p:nvSpPr>
        <p:spPr/>
        <p:txBody>
          <a:bodyPr/>
          <a:lstStyle/>
          <a:p>
            <a:r>
              <a:rPr lang="en-US" dirty="0"/>
              <a:t>Linear regression</a:t>
            </a:r>
          </a:p>
        </p:txBody>
      </p:sp>
      <p:graphicFrame>
        <p:nvGraphicFramePr>
          <p:cNvPr id="6" name="Tabel 5">
            <a:extLst>
              <a:ext uri="{FF2B5EF4-FFF2-40B4-BE49-F238E27FC236}">
                <a16:creationId xmlns:a16="http://schemas.microsoft.com/office/drawing/2014/main" id="{4C46B38D-416A-451D-B4B8-6D1B90B4B3AF}"/>
              </a:ext>
            </a:extLst>
          </p:cNvPr>
          <p:cNvGraphicFramePr>
            <a:graphicFrameLocks noGrp="1"/>
          </p:cNvGraphicFramePr>
          <p:nvPr/>
        </p:nvGraphicFramePr>
        <p:xfrm>
          <a:off x="1047749" y="2354401"/>
          <a:ext cx="4726035" cy="6744248"/>
        </p:xfrm>
        <a:graphic>
          <a:graphicData uri="http://schemas.openxmlformats.org/drawingml/2006/table">
            <a:tbl>
              <a:tblPr/>
              <a:tblGrid>
                <a:gridCol w="585108">
                  <a:extLst>
                    <a:ext uri="{9D8B030D-6E8A-4147-A177-3AD203B41FA5}">
                      <a16:colId xmlns:a16="http://schemas.microsoft.com/office/drawing/2014/main" val="1623094702"/>
                    </a:ext>
                  </a:extLst>
                </a:gridCol>
                <a:gridCol w="849086">
                  <a:extLst>
                    <a:ext uri="{9D8B030D-6E8A-4147-A177-3AD203B41FA5}">
                      <a16:colId xmlns:a16="http://schemas.microsoft.com/office/drawing/2014/main" val="3709106005"/>
                    </a:ext>
                  </a:extLst>
                </a:gridCol>
                <a:gridCol w="1528354">
                  <a:extLst>
                    <a:ext uri="{9D8B030D-6E8A-4147-A177-3AD203B41FA5}">
                      <a16:colId xmlns:a16="http://schemas.microsoft.com/office/drawing/2014/main" val="1336186762"/>
                    </a:ext>
                  </a:extLst>
                </a:gridCol>
                <a:gridCol w="1763487">
                  <a:extLst>
                    <a:ext uri="{9D8B030D-6E8A-4147-A177-3AD203B41FA5}">
                      <a16:colId xmlns:a16="http://schemas.microsoft.com/office/drawing/2014/main" val="2986556440"/>
                    </a:ext>
                  </a:extLst>
                </a:gridCol>
              </a:tblGrid>
              <a:tr h="956631">
                <a:tc>
                  <a:txBody>
                    <a:bodyPr/>
                    <a:lstStyle/>
                    <a:p>
                      <a:pPr marL="0" algn="ctr" defTabSz="1371600" rtl="0" eaLnBrk="1" fontAlgn="ctr" latinLnBrk="0" hangingPunct="1"/>
                      <a:endParaRPr lang="en-US" sz="2700" b="1" kern="1200" dirty="0">
                        <a:solidFill>
                          <a:schemeClr val="tx1"/>
                        </a:solidFill>
                        <a:effectLst/>
                        <a:latin typeface="+mn-lt"/>
                        <a:ea typeface="+mn-ea"/>
                        <a:cs typeface="+mn-cs"/>
                      </a:endParaRPr>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1371600" rtl="0" eaLnBrk="1" fontAlgn="ctr" latinLnBrk="0" hangingPunct="1"/>
                      <a:r>
                        <a:rPr lang="en-US" sz="2700" b="1" kern="1200" dirty="0">
                          <a:solidFill>
                            <a:schemeClr val="tx1"/>
                          </a:solidFill>
                          <a:effectLst/>
                          <a:latin typeface="+mn-lt"/>
                          <a:ea typeface="+mn-ea"/>
                          <a:cs typeface="+mn-cs"/>
                        </a:rPr>
                        <a:t>age</a:t>
                      </a:r>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1371600" rtl="0" eaLnBrk="1" fontAlgn="ctr" latinLnBrk="0" hangingPunct="1"/>
                      <a:r>
                        <a:rPr lang="en-US" sz="2700" b="1" kern="1200" dirty="0">
                          <a:solidFill>
                            <a:schemeClr val="tx1"/>
                          </a:solidFill>
                          <a:effectLst/>
                          <a:latin typeface="+mn-lt"/>
                          <a:ea typeface="+mn-ea"/>
                          <a:cs typeface="+mn-cs"/>
                        </a:rPr>
                        <a:t>weight</a:t>
                      </a:r>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b="1" dirty="0">
                          <a:effectLst/>
                        </a:rPr>
                        <a:t>blood</a:t>
                      </a:r>
                      <a:br>
                        <a:rPr lang="en-US" b="1" dirty="0">
                          <a:effectLst/>
                        </a:rPr>
                      </a:br>
                      <a:r>
                        <a:rPr lang="en-US" sz="2700" b="1" kern="1200" dirty="0">
                          <a:solidFill>
                            <a:schemeClr val="tx1"/>
                          </a:solidFill>
                          <a:effectLst/>
                          <a:latin typeface="+mn-lt"/>
                          <a:ea typeface="+mn-ea"/>
                          <a:cs typeface="+mn-cs"/>
                        </a:rPr>
                        <a:t>pressure</a:t>
                      </a:r>
                    </a:p>
                  </a:txBody>
                  <a:tcPr>
                    <a:lnL>
                      <a:noFill/>
                    </a:lnL>
                    <a:lnR w="12700" cmpd="sng">
                      <a:noFill/>
                      <a:prstDash val="solid"/>
                    </a:lnR>
                  </a:tcPr>
                </a:tc>
                <a:extLst>
                  <a:ext uri="{0D108BD9-81ED-4DB2-BD59-A6C34878D82A}">
                    <a16:rowId xmlns:a16="http://schemas.microsoft.com/office/drawing/2014/main" val="1561481140"/>
                  </a:ext>
                </a:extLst>
              </a:tr>
              <a:tr h="526147">
                <a:tc>
                  <a:txBody>
                    <a:bodyPr/>
                    <a:lstStyle/>
                    <a:p>
                      <a:pPr algn="r" fontAlgn="ctr"/>
                      <a:r>
                        <a:rPr lang="en-US" b="1" dirty="0">
                          <a:effectLst/>
                        </a:rPr>
                        <a:t>0</a:t>
                      </a:r>
                    </a:p>
                  </a:txBody>
                  <a:tcPr anchor="ctr">
                    <a:lnL>
                      <a:noFill/>
                    </a:lnL>
                    <a:lnR>
                      <a:noFill/>
                    </a:lnR>
                    <a:lnT w="12700" cap="flat" cmpd="sng" algn="ctr">
                      <a:solidFill>
                        <a:schemeClr val="tx1"/>
                      </a:solidFill>
                      <a:prstDash val="solid"/>
                      <a:round/>
                      <a:headEnd type="none" w="med" len="med"/>
                      <a:tailEnd type="none" w="med" len="med"/>
                    </a:lnT>
                    <a:lnB>
                      <a:noFill/>
                    </a:lnB>
                    <a:solidFill>
                      <a:srgbClr val="F5F5F5"/>
                    </a:solidFill>
                  </a:tcPr>
                </a:tc>
                <a:tc>
                  <a:txBody>
                    <a:bodyPr/>
                    <a:lstStyle/>
                    <a:p>
                      <a:pPr algn="r" fontAlgn="ctr"/>
                      <a:r>
                        <a:rPr lang="en-US" dirty="0">
                          <a:effectLst/>
                        </a:rPr>
                        <a:t>52</a:t>
                      </a:r>
                    </a:p>
                  </a:txBody>
                  <a:tcPr anchor="ctr">
                    <a:lnL>
                      <a:noFill/>
                    </a:lnL>
                    <a:lnR>
                      <a:noFill/>
                    </a:lnR>
                    <a:lnT w="12700" cap="flat" cmpd="sng" algn="ctr">
                      <a:solidFill>
                        <a:schemeClr val="tx1"/>
                      </a:solidFill>
                      <a:prstDash val="solid"/>
                      <a:round/>
                      <a:headEnd type="none" w="med" len="med"/>
                      <a:tailEnd type="none" w="med" len="med"/>
                    </a:lnT>
                    <a:lnB>
                      <a:noFill/>
                    </a:lnB>
                    <a:solidFill>
                      <a:srgbClr val="F5F5F5"/>
                    </a:solidFill>
                  </a:tcPr>
                </a:tc>
                <a:tc>
                  <a:txBody>
                    <a:bodyPr/>
                    <a:lstStyle/>
                    <a:p>
                      <a:pPr algn="r" fontAlgn="ctr"/>
                      <a:r>
                        <a:rPr lang="en-US">
                          <a:effectLst/>
                        </a:rPr>
                        <a:t>78</a:t>
                      </a:r>
                    </a:p>
                  </a:txBody>
                  <a:tcPr anchor="ctr">
                    <a:lnL>
                      <a:noFill/>
                    </a:lnL>
                    <a:lnR>
                      <a:noFill/>
                    </a:lnR>
                    <a:lnT w="12700" cap="flat" cmpd="sng" algn="ctr">
                      <a:solidFill>
                        <a:schemeClr val="tx1"/>
                      </a:solidFill>
                      <a:prstDash val="solid"/>
                      <a:round/>
                      <a:headEnd type="none" w="med" len="med"/>
                      <a:tailEnd type="none" w="med" len="med"/>
                    </a:lnT>
                    <a:lnB>
                      <a:noFill/>
                    </a:lnB>
                    <a:solidFill>
                      <a:srgbClr val="F5F5F5"/>
                    </a:solidFill>
                  </a:tcPr>
                </a:tc>
                <a:tc>
                  <a:txBody>
                    <a:bodyPr/>
                    <a:lstStyle/>
                    <a:p>
                      <a:pPr algn="r" fontAlgn="ctr"/>
                      <a:r>
                        <a:rPr lang="en-US">
                          <a:effectLst/>
                        </a:rPr>
                        <a:t>136</a:t>
                      </a:r>
                    </a:p>
                  </a:txBody>
                  <a:tcPr anchor="ctr">
                    <a:lnL>
                      <a:noFill/>
                    </a:lnL>
                    <a:lnR>
                      <a:noFill/>
                    </a:lnR>
                    <a:lnB>
                      <a:noFill/>
                    </a:lnB>
                    <a:solidFill>
                      <a:srgbClr val="F5F5F5"/>
                    </a:solidFill>
                  </a:tcPr>
                </a:tc>
                <a:extLst>
                  <a:ext uri="{0D108BD9-81ED-4DB2-BD59-A6C34878D82A}">
                    <a16:rowId xmlns:a16="http://schemas.microsoft.com/office/drawing/2014/main" val="2439457732"/>
                  </a:ext>
                </a:extLst>
              </a:tr>
              <a:tr h="526147">
                <a:tc>
                  <a:txBody>
                    <a:bodyPr/>
                    <a:lstStyle/>
                    <a:p>
                      <a:pPr algn="r" fontAlgn="ctr"/>
                      <a:r>
                        <a:rPr lang="en-US" b="1">
                          <a:effectLst/>
                        </a:rPr>
                        <a:t>1</a:t>
                      </a:r>
                    </a:p>
                  </a:txBody>
                  <a:tcPr anchor="ctr">
                    <a:lnL>
                      <a:noFill/>
                    </a:lnL>
                    <a:lnR>
                      <a:noFill/>
                    </a:lnR>
                    <a:lnT>
                      <a:noFill/>
                    </a:lnT>
                    <a:lnB>
                      <a:noFill/>
                    </a:lnB>
                  </a:tcPr>
                </a:tc>
                <a:tc>
                  <a:txBody>
                    <a:bodyPr/>
                    <a:lstStyle/>
                    <a:p>
                      <a:pPr algn="r" fontAlgn="ctr"/>
                      <a:r>
                        <a:rPr lang="en-US">
                          <a:effectLst/>
                        </a:rPr>
                        <a:t>59</a:t>
                      </a:r>
                    </a:p>
                  </a:txBody>
                  <a:tcPr anchor="ctr">
                    <a:lnL>
                      <a:noFill/>
                    </a:lnL>
                    <a:lnR>
                      <a:noFill/>
                    </a:lnR>
                    <a:lnT>
                      <a:noFill/>
                    </a:lnT>
                    <a:lnB>
                      <a:noFill/>
                    </a:lnB>
                  </a:tcPr>
                </a:tc>
                <a:tc>
                  <a:txBody>
                    <a:bodyPr/>
                    <a:lstStyle/>
                    <a:p>
                      <a:pPr algn="r" fontAlgn="ctr"/>
                      <a:r>
                        <a:rPr lang="en-US" dirty="0">
                          <a:effectLst/>
                        </a:rPr>
                        <a:t>83</a:t>
                      </a:r>
                    </a:p>
                  </a:txBody>
                  <a:tcPr anchor="ctr">
                    <a:lnL>
                      <a:noFill/>
                    </a:lnL>
                    <a:lnR>
                      <a:noFill/>
                    </a:lnR>
                    <a:lnT>
                      <a:noFill/>
                    </a:lnT>
                    <a:lnB>
                      <a:noFill/>
                    </a:lnB>
                  </a:tcPr>
                </a:tc>
                <a:tc>
                  <a:txBody>
                    <a:bodyPr/>
                    <a:lstStyle/>
                    <a:p>
                      <a:pPr algn="r" fontAlgn="ctr"/>
                      <a:r>
                        <a:rPr lang="en-US" dirty="0">
                          <a:effectLst/>
                        </a:rPr>
                        <a:t>143</a:t>
                      </a:r>
                    </a:p>
                  </a:txBody>
                  <a:tcPr anchor="ctr">
                    <a:lnL>
                      <a:noFill/>
                    </a:lnL>
                    <a:lnR>
                      <a:noFill/>
                    </a:lnR>
                    <a:lnT>
                      <a:noFill/>
                    </a:lnT>
                    <a:lnB>
                      <a:noFill/>
                    </a:lnB>
                  </a:tcPr>
                </a:tc>
                <a:extLst>
                  <a:ext uri="{0D108BD9-81ED-4DB2-BD59-A6C34878D82A}">
                    <a16:rowId xmlns:a16="http://schemas.microsoft.com/office/drawing/2014/main" val="1926776616"/>
                  </a:ext>
                </a:extLst>
              </a:tr>
              <a:tr h="526147">
                <a:tc>
                  <a:txBody>
                    <a:bodyPr/>
                    <a:lstStyle/>
                    <a:p>
                      <a:pPr algn="r" fontAlgn="ctr"/>
                      <a:r>
                        <a:rPr lang="en-US" b="1">
                          <a:effectLst/>
                        </a:rPr>
                        <a:t>2</a:t>
                      </a:r>
                    </a:p>
                  </a:txBody>
                  <a:tcPr anchor="ctr">
                    <a:lnL>
                      <a:noFill/>
                    </a:lnL>
                    <a:lnR>
                      <a:noFill/>
                    </a:lnR>
                    <a:lnT>
                      <a:noFill/>
                    </a:lnT>
                    <a:lnB>
                      <a:noFill/>
                    </a:lnB>
                    <a:solidFill>
                      <a:srgbClr val="F5F5F5"/>
                    </a:solidFill>
                  </a:tcPr>
                </a:tc>
                <a:tc>
                  <a:txBody>
                    <a:bodyPr/>
                    <a:lstStyle/>
                    <a:p>
                      <a:pPr algn="r" fontAlgn="ctr"/>
                      <a:r>
                        <a:rPr lang="en-US">
                          <a:effectLst/>
                        </a:rPr>
                        <a:t>67</a:t>
                      </a:r>
                    </a:p>
                  </a:txBody>
                  <a:tcPr anchor="ctr">
                    <a:lnL>
                      <a:noFill/>
                    </a:lnL>
                    <a:lnR>
                      <a:noFill/>
                    </a:lnR>
                    <a:lnT>
                      <a:noFill/>
                    </a:lnT>
                    <a:lnB>
                      <a:noFill/>
                    </a:lnB>
                    <a:solidFill>
                      <a:srgbClr val="F5F5F5"/>
                    </a:solidFill>
                  </a:tcPr>
                </a:tc>
                <a:tc>
                  <a:txBody>
                    <a:bodyPr/>
                    <a:lstStyle/>
                    <a:p>
                      <a:pPr algn="r" fontAlgn="ctr"/>
                      <a:r>
                        <a:rPr lang="en-US" dirty="0">
                          <a:effectLst/>
                        </a:rPr>
                        <a:t>88</a:t>
                      </a:r>
                    </a:p>
                  </a:txBody>
                  <a:tcPr anchor="ctr">
                    <a:lnL>
                      <a:noFill/>
                    </a:lnL>
                    <a:lnR>
                      <a:noFill/>
                    </a:lnR>
                    <a:lnT>
                      <a:noFill/>
                    </a:lnT>
                    <a:lnB>
                      <a:noFill/>
                    </a:lnB>
                    <a:solidFill>
                      <a:srgbClr val="F5F5F5"/>
                    </a:solidFill>
                  </a:tcPr>
                </a:tc>
                <a:tc>
                  <a:txBody>
                    <a:bodyPr/>
                    <a:lstStyle/>
                    <a:p>
                      <a:pPr algn="r" fontAlgn="ctr"/>
                      <a:r>
                        <a:rPr lang="en-US">
                          <a:effectLst/>
                        </a:rPr>
                        <a:t>153</a:t>
                      </a:r>
                    </a:p>
                  </a:txBody>
                  <a:tcPr anchor="ctr">
                    <a:lnL>
                      <a:noFill/>
                    </a:lnL>
                    <a:lnR>
                      <a:noFill/>
                    </a:lnR>
                    <a:lnT>
                      <a:noFill/>
                    </a:lnT>
                    <a:lnB>
                      <a:noFill/>
                    </a:lnB>
                    <a:solidFill>
                      <a:srgbClr val="F5F5F5"/>
                    </a:solidFill>
                  </a:tcPr>
                </a:tc>
                <a:extLst>
                  <a:ext uri="{0D108BD9-81ED-4DB2-BD59-A6C34878D82A}">
                    <a16:rowId xmlns:a16="http://schemas.microsoft.com/office/drawing/2014/main" val="2320973375"/>
                  </a:ext>
                </a:extLst>
              </a:tr>
              <a:tr h="526147">
                <a:tc>
                  <a:txBody>
                    <a:bodyPr/>
                    <a:lstStyle/>
                    <a:p>
                      <a:pPr algn="r" fontAlgn="ctr"/>
                      <a:r>
                        <a:rPr lang="en-US" b="1">
                          <a:effectLst/>
                        </a:rPr>
                        <a:t>3</a:t>
                      </a:r>
                    </a:p>
                  </a:txBody>
                  <a:tcPr anchor="ctr">
                    <a:lnL>
                      <a:noFill/>
                    </a:lnL>
                    <a:lnR>
                      <a:noFill/>
                    </a:lnR>
                    <a:lnT>
                      <a:noFill/>
                    </a:lnT>
                    <a:lnB>
                      <a:noFill/>
                    </a:lnB>
                  </a:tcPr>
                </a:tc>
                <a:tc>
                  <a:txBody>
                    <a:bodyPr/>
                    <a:lstStyle/>
                    <a:p>
                      <a:pPr algn="r" fontAlgn="ctr"/>
                      <a:r>
                        <a:rPr lang="en-US">
                          <a:effectLst/>
                        </a:rPr>
                        <a:t>73</a:t>
                      </a:r>
                    </a:p>
                  </a:txBody>
                  <a:tcPr anchor="ctr">
                    <a:lnL>
                      <a:noFill/>
                    </a:lnL>
                    <a:lnR>
                      <a:noFill/>
                    </a:lnR>
                    <a:lnT>
                      <a:noFill/>
                    </a:lnT>
                    <a:lnB>
                      <a:noFill/>
                    </a:lnB>
                  </a:tcPr>
                </a:tc>
                <a:tc>
                  <a:txBody>
                    <a:bodyPr/>
                    <a:lstStyle/>
                    <a:p>
                      <a:pPr algn="r" fontAlgn="ctr"/>
                      <a:r>
                        <a:rPr lang="en-US" dirty="0">
                          <a:effectLst/>
                        </a:rPr>
                        <a:t>96</a:t>
                      </a:r>
                    </a:p>
                  </a:txBody>
                  <a:tcPr anchor="ctr">
                    <a:lnL>
                      <a:noFill/>
                    </a:lnL>
                    <a:lnR>
                      <a:noFill/>
                    </a:lnR>
                    <a:lnT>
                      <a:noFill/>
                    </a:lnT>
                    <a:lnB>
                      <a:noFill/>
                    </a:lnB>
                  </a:tcPr>
                </a:tc>
                <a:tc>
                  <a:txBody>
                    <a:bodyPr/>
                    <a:lstStyle/>
                    <a:p>
                      <a:pPr algn="r" fontAlgn="ctr"/>
                      <a:r>
                        <a:rPr lang="en-US">
                          <a:effectLst/>
                        </a:rPr>
                        <a:t>162</a:t>
                      </a:r>
                    </a:p>
                  </a:txBody>
                  <a:tcPr anchor="ctr">
                    <a:lnL>
                      <a:noFill/>
                    </a:lnL>
                    <a:lnR>
                      <a:noFill/>
                    </a:lnR>
                    <a:lnT>
                      <a:noFill/>
                    </a:lnT>
                    <a:lnB>
                      <a:noFill/>
                    </a:lnB>
                  </a:tcPr>
                </a:tc>
                <a:extLst>
                  <a:ext uri="{0D108BD9-81ED-4DB2-BD59-A6C34878D82A}">
                    <a16:rowId xmlns:a16="http://schemas.microsoft.com/office/drawing/2014/main" val="588646035"/>
                  </a:ext>
                </a:extLst>
              </a:tr>
              <a:tr h="526147">
                <a:tc>
                  <a:txBody>
                    <a:bodyPr/>
                    <a:lstStyle/>
                    <a:p>
                      <a:pPr algn="r" fontAlgn="ctr"/>
                      <a:r>
                        <a:rPr lang="en-US" b="1">
                          <a:effectLst/>
                        </a:rPr>
                        <a:t>4</a:t>
                      </a:r>
                    </a:p>
                  </a:txBody>
                  <a:tcPr anchor="ctr">
                    <a:lnL>
                      <a:noFill/>
                    </a:lnL>
                    <a:lnR>
                      <a:noFill/>
                    </a:lnR>
                    <a:lnT>
                      <a:noFill/>
                    </a:lnT>
                    <a:lnB>
                      <a:noFill/>
                    </a:lnB>
                    <a:solidFill>
                      <a:srgbClr val="F5F5F5"/>
                    </a:solidFill>
                  </a:tcPr>
                </a:tc>
                <a:tc>
                  <a:txBody>
                    <a:bodyPr/>
                    <a:lstStyle/>
                    <a:p>
                      <a:pPr algn="r" fontAlgn="ctr"/>
                      <a:r>
                        <a:rPr lang="en-US">
                          <a:effectLst/>
                        </a:rPr>
                        <a:t>64</a:t>
                      </a:r>
                    </a:p>
                  </a:txBody>
                  <a:tcPr anchor="ctr">
                    <a:lnL>
                      <a:noFill/>
                    </a:lnL>
                    <a:lnR>
                      <a:noFill/>
                    </a:lnR>
                    <a:lnT>
                      <a:noFill/>
                    </a:lnT>
                    <a:lnB>
                      <a:noFill/>
                    </a:lnB>
                    <a:solidFill>
                      <a:srgbClr val="F5F5F5"/>
                    </a:solidFill>
                  </a:tcPr>
                </a:tc>
                <a:tc>
                  <a:txBody>
                    <a:bodyPr/>
                    <a:lstStyle/>
                    <a:p>
                      <a:pPr algn="r" fontAlgn="ctr"/>
                      <a:r>
                        <a:rPr lang="en-US" dirty="0">
                          <a:effectLst/>
                        </a:rPr>
                        <a:t>89</a:t>
                      </a:r>
                    </a:p>
                  </a:txBody>
                  <a:tcPr anchor="ctr">
                    <a:lnL>
                      <a:noFill/>
                    </a:lnL>
                    <a:lnR>
                      <a:noFill/>
                    </a:lnR>
                    <a:lnT>
                      <a:noFill/>
                    </a:lnT>
                    <a:lnB>
                      <a:noFill/>
                    </a:lnB>
                    <a:solidFill>
                      <a:srgbClr val="F5F5F5"/>
                    </a:solidFill>
                  </a:tcPr>
                </a:tc>
                <a:tc>
                  <a:txBody>
                    <a:bodyPr/>
                    <a:lstStyle/>
                    <a:p>
                      <a:pPr algn="r" fontAlgn="ctr"/>
                      <a:r>
                        <a:rPr lang="en-US" dirty="0">
                          <a:effectLst/>
                        </a:rPr>
                        <a:t>161</a:t>
                      </a:r>
                    </a:p>
                  </a:txBody>
                  <a:tcPr anchor="ctr">
                    <a:lnL>
                      <a:noFill/>
                    </a:lnL>
                    <a:lnR>
                      <a:noFill/>
                    </a:lnR>
                    <a:lnT>
                      <a:noFill/>
                    </a:lnT>
                    <a:lnB>
                      <a:noFill/>
                    </a:lnB>
                    <a:solidFill>
                      <a:srgbClr val="F5F5F5"/>
                    </a:solidFill>
                  </a:tcPr>
                </a:tc>
                <a:extLst>
                  <a:ext uri="{0D108BD9-81ED-4DB2-BD59-A6C34878D82A}">
                    <a16:rowId xmlns:a16="http://schemas.microsoft.com/office/drawing/2014/main" val="2816935225"/>
                  </a:ext>
                </a:extLst>
              </a:tr>
              <a:tr h="526147">
                <a:tc>
                  <a:txBody>
                    <a:bodyPr/>
                    <a:lstStyle/>
                    <a:p>
                      <a:pPr algn="r" fontAlgn="ctr"/>
                      <a:r>
                        <a:rPr lang="en-US" b="1">
                          <a:effectLst/>
                        </a:rPr>
                        <a:t>5</a:t>
                      </a:r>
                    </a:p>
                  </a:txBody>
                  <a:tcPr anchor="ctr">
                    <a:lnL>
                      <a:noFill/>
                    </a:lnL>
                    <a:lnR>
                      <a:noFill/>
                    </a:lnR>
                    <a:lnT>
                      <a:noFill/>
                    </a:lnT>
                    <a:lnB>
                      <a:noFill/>
                    </a:lnB>
                  </a:tcPr>
                </a:tc>
                <a:tc>
                  <a:txBody>
                    <a:bodyPr/>
                    <a:lstStyle/>
                    <a:p>
                      <a:pPr algn="r" fontAlgn="ctr"/>
                      <a:r>
                        <a:rPr lang="en-US">
                          <a:effectLst/>
                        </a:rPr>
                        <a:t>74</a:t>
                      </a:r>
                    </a:p>
                  </a:txBody>
                  <a:tcPr anchor="ctr">
                    <a:lnL>
                      <a:noFill/>
                    </a:lnL>
                    <a:lnR>
                      <a:noFill/>
                    </a:lnR>
                    <a:lnT>
                      <a:noFill/>
                    </a:lnT>
                    <a:lnB>
                      <a:noFill/>
                    </a:lnB>
                  </a:tcPr>
                </a:tc>
                <a:tc>
                  <a:txBody>
                    <a:bodyPr/>
                    <a:lstStyle/>
                    <a:p>
                      <a:pPr algn="r" fontAlgn="ctr"/>
                      <a:r>
                        <a:rPr lang="en-US" dirty="0">
                          <a:effectLst/>
                        </a:rPr>
                        <a:t>103</a:t>
                      </a:r>
                    </a:p>
                  </a:txBody>
                  <a:tcPr anchor="ctr">
                    <a:lnL>
                      <a:noFill/>
                    </a:lnL>
                    <a:lnR>
                      <a:noFill/>
                    </a:lnR>
                    <a:lnT>
                      <a:noFill/>
                    </a:lnT>
                    <a:lnB>
                      <a:noFill/>
                    </a:lnB>
                  </a:tcPr>
                </a:tc>
                <a:tc>
                  <a:txBody>
                    <a:bodyPr/>
                    <a:lstStyle/>
                    <a:p>
                      <a:pPr algn="r" fontAlgn="ctr"/>
                      <a:r>
                        <a:rPr lang="en-US" dirty="0">
                          <a:effectLst/>
                        </a:rPr>
                        <a:t>171</a:t>
                      </a:r>
                    </a:p>
                  </a:txBody>
                  <a:tcPr anchor="ctr">
                    <a:lnL>
                      <a:noFill/>
                    </a:lnL>
                    <a:lnR>
                      <a:noFill/>
                    </a:lnR>
                    <a:lnT>
                      <a:noFill/>
                    </a:lnT>
                    <a:lnB>
                      <a:noFill/>
                    </a:lnB>
                  </a:tcPr>
                </a:tc>
                <a:extLst>
                  <a:ext uri="{0D108BD9-81ED-4DB2-BD59-A6C34878D82A}">
                    <a16:rowId xmlns:a16="http://schemas.microsoft.com/office/drawing/2014/main" val="1655530453"/>
                  </a:ext>
                </a:extLst>
              </a:tr>
              <a:tr h="526147">
                <a:tc>
                  <a:txBody>
                    <a:bodyPr/>
                    <a:lstStyle/>
                    <a:p>
                      <a:pPr algn="r" fontAlgn="ctr"/>
                      <a:r>
                        <a:rPr lang="en-US" b="1">
                          <a:effectLst/>
                        </a:rPr>
                        <a:t>6</a:t>
                      </a:r>
                    </a:p>
                  </a:txBody>
                  <a:tcPr anchor="ctr">
                    <a:lnL>
                      <a:noFill/>
                    </a:lnL>
                    <a:lnR>
                      <a:noFill/>
                    </a:lnR>
                    <a:lnT>
                      <a:noFill/>
                    </a:lnT>
                    <a:lnB>
                      <a:noFill/>
                    </a:lnB>
                    <a:solidFill>
                      <a:srgbClr val="F5F5F5"/>
                    </a:solidFill>
                  </a:tcPr>
                </a:tc>
                <a:tc>
                  <a:txBody>
                    <a:bodyPr/>
                    <a:lstStyle/>
                    <a:p>
                      <a:pPr algn="r" fontAlgn="ctr"/>
                      <a:r>
                        <a:rPr lang="en-US">
                          <a:effectLst/>
                        </a:rPr>
                        <a:t>54</a:t>
                      </a:r>
                    </a:p>
                  </a:txBody>
                  <a:tcPr anchor="ctr">
                    <a:lnL>
                      <a:noFill/>
                    </a:lnL>
                    <a:lnR>
                      <a:noFill/>
                    </a:lnR>
                    <a:lnT>
                      <a:noFill/>
                    </a:lnT>
                    <a:lnB>
                      <a:noFill/>
                    </a:lnB>
                    <a:solidFill>
                      <a:srgbClr val="F5F5F5"/>
                    </a:solidFill>
                  </a:tcPr>
                </a:tc>
                <a:tc>
                  <a:txBody>
                    <a:bodyPr/>
                    <a:lstStyle/>
                    <a:p>
                      <a:pPr algn="r" fontAlgn="ctr"/>
                      <a:r>
                        <a:rPr lang="en-US">
                          <a:effectLst/>
                        </a:rPr>
                        <a:t>85</a:t>
                      </a:r>
                    </a:p>
                  </a:txBody>
                  <a:tcPr anchor="ctr">
                    <a:lnL>
                      <a:noFill/>
                    </a:lnL>
                    <a:lnR>
                      <a:noFill/>
                    </a:lnR>
                    <a:lnT>
                      <a:noFill/>
                    </a:lnT>
                    <a:lnB>
                      <a:noFill/>
                    </a:lnB>
                    <a:solidFill>
                      <a:srgbClr val="F5F5F5"/>
                    </a:solidFill>
                  </a:tcPr>
                </a:tc>
                <a:tc>
                  <a:txBody>
                    <a:bodyPr/>
                    <a:lstStyle/>
                    <a:p>
                      <a:pPr algn="r" fontAlgn="ctr"/>
                      <a:r>
                        <a:rPr lang="en-US" dirty="0">
                          <a:effectLst/>
                        </a:rPr>
                        <a:t>137</a:t>
                      </a:r>
                    </a:p>
                  </a:txBody>
                  <a:tcPr anchor="ctr">
                    <a:lnL>
                      <a:noFill/>
                    </a:lnL>
                    <a:lnR>
                      <a:noFill/>
                    </a:lnR>
                    <a:lnT>
                      <a:noFill/>
                    </a:lnT>
                    <a:lnB>
                      <a:noFill/>
                    </a:lnB>
                    <a:solidFill>
                      <a:srgbClr val="F5F5F5"/>
                    </a:solidFill>
                  </a:tcPr>
                </a:tc>
                <a:extLst>
                  <a:ext uri="{0D108BD9-81ED-4DB2-BD59-A6C34878D82A}">
                    <a16:rowId xmlns:a16="http://schemas.microsoft.com/office/drawing/2014/main" val="252338843"/>
                  </a:ext>
                </a:extLst>
              </a:tr>
              <a:tr h="526147">
                <a:tc>
                  <a:txBody>
                    <a:bodyPr/>
                    <a:lstStyle/>
                    <a:p>
                      <a:pPr algn="r" fontAlgn="ctr"/>
                      <a:r>
                        <a:rPr lang="en-US" b="1">
                          <a:effectLst/>
                        </a:rPr>
                        <a:t>7</a:t>
                      </a:r>
                    </a:p>
                  </a:txBody>
                  <a:tcPr anchor="ctr">
                    <a:lnL>
                      <a:noFill/>
                    </a:lnL>
                    <a:lnR>
                      <a:noFill/>
                    </a:lnR>
                    <a:lnT>
                      <a:noFill/>
                    </a:lnT>
                    <a:lnB>
                      <a:noFill/>
                    </a:lnB>
                  </a:tcPr>
                </a:tc>
                <a:tc>
                  <a:txBody>
                    <a:bodyPr/>
                    <a:lstStyle/>
                    <a:p>
                      <a:pPr algn="r" fontAlgn="ctr"/>
                      <a:r>
                        <a:rPr lang="en-US">
                          <a:effectLst/>
                        </a:rPr>
                        <a:t>61</a:t>
                      </a:r>
                    </a:p>
                  </a:txBody>
                  <a:tcPr anchor="ctr">
                    <a:lnL>
                      <a:noFill/>
                    </a:lnL>
                    <a:lnR>
                      <a:noFill/>
                    </a:lnR>
                    <a:lnT>
                      <a:noFill/>
                    </a:lnT>
                    <a:lnB>
                      <a:noFill/>
                    </a:lnB>
                  </a:tcPr>
                </a:tc>
                <a:tc>
                  <a:txBody>
                    <a:bodyPr/>
                    <a:lstStyle/>
                    <a:p>
                      <a:pPr algn="r" fontAlgn="ctr"/>
                      <a:r>
                        <a:rPr lang="en-US">
                          <a:effectLst/>
                        </a:rPr>
                        <a:t>85</a:t>
                      </a:r>
                    </a:p>
                  </a:txBody>
                  <a:tcPr anchor="ctr">
                    <a:lnL>
                      <a:noFill/>
                    </a:lnL>
                    <a:lnR>
                      <a:noFill/>
                    </a:lnR>
                    <a:lnT>
                      <a:noFill/>
                    </a:lnT>
                    <a:lnB>
                      <a:noFill/>
                    </a:lnB>
                  </a:tcPr>
                </a:tc>
                <a:tc>
                  <a:txBody>
                    <a:bodyPr/>
                    <a:lstStyle/>
                    <a:p>
                      <a:pPr algn="r" fontAlgn="ctr"/>
                      <a:r>
                        <a:rPr lang="en-US" dirty="0">
                          <a:effectLst/>
                        </a:rPr>
                        <a:t>149</a:t>
                      </a:r>
                    </a:p>
                  </a:txBody>
                  <a:tcPr anchor="ctr">
                    <a:lnL>
                      <a:noFill/>
                    </a:lnL>
                    <a:lnR>
                      <a:noFill/>
                    </a:lnR>
                    <a:lnT>
                      <a:noFill/>
                    </a:lnT>
                    <a:lnB>
                      <a:noFill/>
                    </a:lnB>
                  </a:tcPr>
                </a:tc>
                <a:extLst>
                  <a:ext uri="{0D108BD9-81ED-4DB2-BD59-A6C34878D82A}">
                    <a16:rowId xmlns:a16="http://schemas.microsoft.com/office/drawing/2014/main" val="979084111"/>
                  </a:ext>
                </a:extLst>
              </a:tr>
              <a:tr h="526147">
                <a:tc>
                  <a:txBody>
                    <a:bodyPr/>
                    <a:lstStyle/>
                    <a:p>
                      <a:pPr algn="r" fontAlgn="ctr"/>
                      <a:r>
                        <a:rPr lang="en-US" b="1">
                          <a:effectLst/>
                        </a:rPr>
                        <a:t>8</a:t>
                      </a:r>
                    </a:p>
                  </a:txBody>
                  <a:tcPr anchor="ctr">
                    <a:lnL>
                      <a:noFill/>
                    </a:lnL>
                    <a:lnR>
                      <a:noFill/>
                    </a:lnR>
                    <a:lnT>
                      <a:noFill/>
                    </a:lnT>
                    <a:lnB>
                      <a:noFill/>
                    </a:lnB>
                    <a:solidFill>
                      <a:srgbClr val="F5F5F5"/>
                    </a:solidFill>
                  </a:tcPr>
                </a:tc>
                <a:tc>
                  <a:txBody>
                    <a:bodyPr/>
                    <a:lstStyle/>
                    <a:p>
                      <a:pPr algn="r" fontAlgn="ctr"/>
                      <a:r>
                        <a:rPr lang="en-US">
                          <a:effectLst/>
                        </a:rPr>
                        <a:t>65</a:t>
                      </a:r>
                    </a:p>
                  </a:txBody>
                  <a:tcPr anchor="ctr">
                    <a:lnL>
                      <a:noFill/>
                    </a:lnL>
                    <a:lnR>
                      <a:noFill/>
                    </a:lnR>
                    <a:lnT>
                      <a:noFill/>
                    </a:lnT>
                    <a:lnB>
                      <a:noFill/>
                    </a:lnB>
                    <a:solidFill>
                      <a:srgbClr val="F5F5F5"/>
                    </a:solidFill>
                  </a:tcPr>
                </a:tc>
                <a:tc>
                  <a:txBody>
                    <a:bodyPr/>
                    <a:lstStyle/>
                    <a:p>
                      <a:pPr algn="r" fontAlgn="ctr"/>
                      <a:r>
                        <a:rPr lang="en-US">
                          <a:effectLst/>
                        </a:rPr>
                        <a:t>94</a:t>
                      </a:r>
                    </a:p>
                  </a:txBody>
                  <a:tcPr anchor="ctr">
                    <a:lnL>
                      <a:noFill/>
                    </a:lnL>
                    <a:lnR>
                      <a:noFill/>
                    </a:lnR>
                    <a:lnT>
                      <a:noFill/>
                    </a:lnT>
                    <a:lnB>
                      <a:noFill/>
                    </a:lnB>
                    <a:solidFill>
                      <a:srgbClr val="F5F5F5"/>
                    </a:solidFill>
                  </a:tcPr>
                </a:tc>
                <a:tc>
                  <a:txBody>
                    <a:bodyPr/>
                    <a:lstStyle/>
                    <a:p>
                      <a:pPr algn="r" fontAlgn="ctr"/>
                      <a:r>
                        <a:rPr lang="en-US" dirty="0">
                          <a:effectLst/>
                        </a:rPr>
                        <a:t>162</a:t>
                      </a:r>
                    </a:p>
                  </a:txBody>
                  <a:tcPr anchor="ctr">
                    <a:lnL>
                      <a:noFill/>
                    </a:lnL>
                    <a:lnR>
                      <a:noFill/>
                    </a:lnR>
                    <a:lnT>
                      <a:noFill/>
                    </a:lnT>
                    <a:lnB>
                      <a:noFill/>
                    </a:lnB>
                    <a:solidFill>
                      <a:srgbClr val="F5F5F5"/>
                    </a:solidFill>
                  </a:tcPr>
                </a:tc>
                <a:extLst>
                  <a:ext uri="{0D108BD9-81ED-4DB2-BD59-A6C34878D82A}">
                    <a16:rowId xmlns:a16="http://schemas.microsoft.com/office/drawing/2014/main" val="1907807233"/>
                  </a:ext>
                </a:extLst>
              </a:tr>
              <a:tr h="526147">
                <a:tc>
                  <a:txBody>
                    <a:bodyPr/>
                    <a:lstStyle/>
                    <a:p>
                      <a:pPr algn="r" fontAlgn="ctr"/>
                      <a:r>
                        <a:rPr lang="en-US" b="1">
                          <a:effectLst/>
                        </a:rPr>
                        <a:t>9</a:t>
                      </a:r>
                    </a:p>
                  </a:txBody>
                  <a:tcPr anchor="ctr">
                    <a:lnL>
                      <a:noFill/>
                    </a:lnL>
                    <a:lnR>
                      <a:noFill/>
                    </a:lnR>
                    <a:lnT>
                      <a:noFill/>
                    </a:lnT>
                    <a:lnB>
                      <a:noFill/>
                    </a:lnB>
                  </a:tcPr>
                </a:tc>
                <a:tc>
                  <a:txBody>
                    <a:bodyPr/>
                    <a:lstStyle/>
                    <a:p>
                      <a:pPr algn="r" fontAlgn="ctr"/>
                      <a:r>
                        <a:rPr lang="en-US">
                          <a:effectLst/>
                        </a:rPr>
                        <a:t>46</a:t>
                      </a:r>
                    </a:p>
                  </a:txBody>
                  <a:tcPr anchor="ctr">
                    <a:lnL>
                      <a:noFill/>
                    </a:lnL>
                    <a:lnR>
                      <a:noFill/>
                    </a:lnR>
                    <a:lnT>
                      <a:noFill/>
                    </a:lnT>
                    <a:lnB>
                      <a:noFill/>
                    </a:lnB>
                  </a:tcPr>
                </a:tc>
                <a:tc>
                  <a:txBody>
                    <a:bodyPr/>
                    <a:lstStyle/>
                    <a:p>
                      <a:pPr algn="r" fontAlgn="ctr"/>
                      <a:r>
                        <a:rPr lang="en-US">
                          <a:effectLst/>
                        </a:rPr>
                        <a:t>76</a:t>
                      </a:r>
                    </a:p>
                  </a:txBody>
                  <a:tcPr anchor="ctr">
                    <a:lnL>
                      <a:noFill/>
                    </a:lnL>
                    <a:lnR>
                      <a:noFill/>
                    </a:lnR>
                    <a:lnT>
                      <a:noFill/>
                    </a:lnT>
                    <a:lnB>
                      <a:noFill/>
                    </a:lnB>
                  </a:tcPr>
                </a:tc>
                <a:tc>
                  <a:txBody>
                    <a:bodyPr/>
                    <a:lstStyle/>
                    <a:p>
                      <a:pPr algn="r" fontAlgn="ctr"/>
                      <a:r>
                        <a:rPr lang="en-US" dirty="0">
                          <a:effectLst/>
                        </a:rPr>
                        <a:t>128</a:t>
                      </a:r>
                    </a:p>
                  </a:txBody>
                  <a:tcPr anchor="ctr">
                    <a:lnL>
                      <a:noFill/>
                    </a:lnL>
                    <a:lnR>
                      <a:noFill/>
                    </a:lnR>
                    <a:lnT>
                      <a:noFill/>
                    </a:lnT>
                    <a:lnB>
                      <a:noFill/>
                    </a:lnB>
                  </a:tcPr>
                </a:tc>
                <a:extLst>
                  <a:ext uri="{0D108BD9-81ED-4DB2-BD59-A6C34878D82A}">
                    <a16:rowId xmlns:a16="http://schemas.microsoft.com/office/drawing/2014/main" val="18617628"/>
                  </a:ext>
                </a:extLst>
              </a:tr>
              <a:tr h="526147">
                <a:tc>
                  <a:txBody>
                    <a:bodyPr/>
                    <a:lstStyle/>
                    <a:p>
                      <a:pPr algn="r" fontAlgn="ctr"/>
                      <a:r>
                        <a:rPr lang="en-US" b="1" dirty="0">
                          <a:effectLst/>
                        </a:rPr>
                        <a:t>10</a:t>
                      </a:r>
                    </a:p>
                  </a:txBody>
                  <a:tcPr anchor="ctr">
                    <a:lnL>
                      <a:noFill/>
                    </a:lnL>
                    <a:lnR>
                      <a:noFill/>
                    </a:lnR>
                    <a:lnT>
                      <a:noFill/>
                    </a:lnT>
                    <a:lnB>
                      <a:noFill/>
                    </a:lnB>
                  </a:tcPr>
                </a:tc>
                <a:tc>
                  <a:txBody>
                    <a:bodyPr/>
                    <a:lstStyle/>
                    <a:p>
                      <a:pPr algn="r" fontAlgn="ctr"/>
                      <a:r>
                        <a:rPr lang="en-US" dirty="0">
                          <a:effectLst/>
                        </a:rPr>
                        <a:t>72</a:t>
                      </a:r>
                    </a:p>
                  </a:txBody>
                  <a:tcPr anchor="ctr">
                    <a:lnL>
                      <a:noFill/>
                    </a:lnL>
                    <a:lnR>
                      <a:noFill/>
                    </a:lnR>
                    <a:lnT>
                      <a:noFill/>
                    </a:lnT>
                    <a:lnB>
                      <a:noFill/>
                    </a:lnB>
                  </a:tcPr>
                </a:tc>
                <a:tc>
                  <a:txBody>
                    <a:bodyPr/>
                    <a:lstStyle/>
                    <a:p>
                      <a:pPr algn="r" fontAlgn="ctr"/>
                      <a:r>
                        <a:rPr lang="en-US" dirty="0">
                          <a:effectLst/>
                        </a:rPr>
                        <a:t>98</a:t>
                      </a:r>
                    </a:p>
                  </a:txBody>
                  <a:tcPr anchor="ctr">
                    <a:lnL>
                      <a:noFill/>
                    </a:lnL>
                    <a:lnR>
                      <a:noFill/>
                    </a:lnR>
                    <a:lnT>
                      <a:noFill/>
                    </a:lnT>
                    <a:lnB>
                      <a:noFill/>
                    </a:lnB>
                  </a:tcPr>
                </a:tc>
                <a:tc>
                  <a:txBody>
                    <a:bodyPr/>
                    <a:lstStyle/>
                    <a:p>
                      <a:pPr algn="r" fontAlgn="ctr"/>
                      <a:r>
                        <a:rPr lang="en-US" dirty="0">
                          <a:effectLst/>
                        </a:rPr>
                        <a:t>166</a:t>
                      </a:r>
                    </a:p>
                  </a:txBody>
                  <a:tcPr anchor="ctr">
                    <a:lnL>
                      <a:noFill/>
                    </a:lnL>
                    <a:lnR>
                      <a:noFill/>
                    </a:lnR>
                    <a:lnT>
                      <a:noFill/>
                    </a:lnT>
                    <a:lnB>
                      <a:noFill/>
                    </a:lnB>
                  </a:tcPr>
                </a:tc>
                <a:extLst>
                  <a:ext uri="{0D108BD9-81ED-4DB2-BD59-A6C34878D82A}">
                    <a16:rowId xmlns:a16="http://schemas.microsoft.com/office/drawing/2014/main" val="324287206"/>
                  </a:ext>
                </a:extLst>
              </a:tr>
            </a:tbl>
          </a:graphicData>
        </a:graphic>
      </p:graphicFrame>
    </p:spTree>
    <p:extLst>
      <p:ext uri="{BB962C8B-B14F-4D97-AF65-F5344CB8AC3E}">
        <p14:creationId xmlns:p14="http://schemas.microsoft.com/office/powerpoint/2010/main" val="31667088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dianummer 2">
            <a:extLst>
              <a:ext uri="{FF2B5EF4-FFF2-40B4-BE49-F238E27FC236}">
                <a16:creationId xmlns:a16="http://schemas.microsoft.com/office/drawing/2014/main" id="{88C9A0E5-B0C3-4368-87F8-1C739FD728D6}"/>
              </a:ext>
            </a:extLst>
          </p:cNvPr>
          <p:cNvSpPr>
            <a:spLocks noGrp="1"/>
          </p:cNvSpPr>
          <p:nvPr>
            <p:ph type="sldNum" sz="quarter" idx="12"/>
          </p:nvPr>
        </p:nvSpPr>
        <p:spPr/>
        <p:txBody>
          <a:bodyPr/>
          <a:lstStyle/>
          <a:p>
            <a:fld id="{B7527A74-2D87-4307-9531-5A57D9647EEB}" type="slidenum">
              <a:rPr lang="nl-BE" smtClean="0"/>
              <a:pPr/>
              <a:t>25</a:t>
            </a:fld>
            <a:endParaRPr lang="nl-BE" dirty="0"/>
          </a:p>
        </p:txBody>
      </p:sp>
      <p:sp>
        <p:nvSpPr>
          <p:cNvPr id="4" name="Titel 3">
            <a:extLst>
              <a:ext uri="{FF2B5EF4-FFF2-40B4-BE49-F238E27FC236}">
                <a16:creationId xmlns:a16="http://schemas.microsoft.com/office/drawing/2014/main" id="{28495B99-74E1-4A2F-B242-9BD5F3A4D5DC}"/>
              </a:ext>
            </a:extLst>
          </p:cNvPr>
          <p:cNvSpPr>
            <a:spLocks noGrp="1"/>
          </p:cNvSpPr>
          <p:nvPr>
            <p:ph type="title"/>
          </p:nvPr>
        </p:nvSpPr>
        <p:spPr/>
        <p:txBody>
          <a:bodyPr/>
          <a:lstStyle/>
          <a:p>
            <a:r>
              <a:rPr lang="en-US" dirty="0"/>
              <a:t>Linear regression</a:t>
            </a:r>
          </a:p>
        </p:txBody>
      </p:sp>
      <p:graphicFrame>
        <p:nvGraphicFramePr>
          <p:cNvPr id="6" name="Grafiek 5">
            <a:extLst>
              <a:ext uri="{FF2B5EF4-FFF2-40B4-BE49-F238E27FC236}">
                <a16:creationId xmlns:a16="http://schemas.microsoft.com/office/drawing/2014/main" id="{55AB126D-9AE3-4A08-8193-A1EAFB32BE91}"/>
              </a:ext>
            </a:extLst>
          </p:cNvPr>
          <p:cNvGraphicFramePr>
            <a:graphicFrameLocks/>
          </p:cNvGraphicFramePr>
          <p:nvPr>
            <p:extLst>
              <p:ext uri="{D42A27DB-BD31-4B8C-83A1-F6EECF244321}">
                <p14:modId xmlns:p14="http://schemas.microsoft.com/office/powerpoint/2010/main" val="2144608341"/>
              </p:ext>
            </p:extLst>
          </p:nvPr>
        </p:nvGraphicFramePr>
        <p:xfrm>
          <a:off x="786246" y="2072491"/>
          <a:ext cx="15490074" cy="6993132"/>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2612008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dianummer 2">
            <a:extLst>
              <a:ext uri="{FF2B5EF4-FFF2-40B4-BE49-F238E27FC236}">
                <a16:creationId xmlns:a16="http://schemas.microsoft.com/office/drawing/2014/main" id="{88C9A0E5-B0C3-4368-87F8-1C739FD728D6}"/>
              </a:ext>
            </a:extLst>
          </p:cNvPr>
          <p:cNvSpPr>
            <a:spLocks noGrp="1"/>
          </p:cNvSpPr>
          <p:nvPr>
            <p:ph type="sldNum" sz="quarter" idx="12"/>
          </p:nvPr>
        </p:nvSpPr>
        <p:spPr/>
        <p:txBody>
          <a:bodyPr/>
          <a:lstStyle/>
          <a:p>
            <a:fld id="{B7527A74-2D87-4307-9531-5A57D9647EEB}" type="slidenum">
              <a:rPr lang="nl-BE" smtClean="0"/>
              <a:pPr/>
              <a:t>26</a:t>
            </a:fld>
            <a:endParaRPr lang="nl-BE" dirty="0"/>
          </a:p>
        </p:txBody>
      </p:sp>
      <p:sp>
        <p:nvSpPr>
          <p:cNvPr id="4" name="Titel 3">
            <a:extLst>
              <a:ext uri="{FF2B5EF4-FFF2-40B4-BE49-F238E27FC236}">
                <a16:creationId xmlns:a16="http://schemas.microsoft.com/office/drawing/2014/main" id="{28495B99-74E1-4A2F-B242-9BD5F3A4D5DC}"/>
              </a:ext>
            </a:extLst>
          </p:cNvPr>
          <p:cNvSpPr>
            <a:spLocks noGrp="1"/>
          </p:cNvSpPr>
          <p:nvPr>
            <p:ph type="title"/>
          </p:nvPr>
        </p:nvSpPr>
        <p:spPr/>
        <p:txBody>
          <a:bodyPr/>
          <a:lstStyle/>
          <a:p>
            <a:r>
              <a:rPr lang="en-US" dirty="0"/>
              <a:t>Linear regression</a:t>
            </a:r>
          </a:p>
        </p:txBody>
      </p:sp>
      <p:graphicFrame>
        <p:nvGraphicFramePr>
          <p:cNvPr id="6" name="Grafiek 5">
            <a:extLst>
              <a:ext uri="{FF2B5EF4-FFF2-40B4-BE49-F238E27FC236}">
                <a16:creationId xmlns:a16="http://schemas.microsoft.com/office/drawing/2014/main" id="{55AB126D-9AE3-4A08-8193-A1EAFB32BE91}"/>
              </a:ext>
            </a:extLst>
          </p:cNvPr>
          <p:cNvGraphicFramePr>
            <a:graphicFrameLocks/>
          </p:cNvGraphicFramePr>
          <p:nvPr>
            <p:extLst>
              <p:ext uri="{D42A27DB-BD31-4B8C-83A1-F6EECF244321}">
                <p14:modId xmlns:p14="http://schemas.microsoft.com/office/powerpoint/2010/main" val="2607969189"/>
              </p:ext>
            </p:extLst>
          </p:nvPr>
        </p:nvGraphicFramePr>
        <p:xfrm>
          <a:off x="1286074" y="2786743"/>
          <a:ext cx="14990245" cy="6278880"/>
        </p:xfrm>
        <a:graphic>
          <a:graphicData uri="http://schemas.openxmlformats.org/drawingml/2006/chart">
            <c:chart xmlns:c="http://schemas.openxmlformats.org/drawingml/2006/chart" xmlns:r="http://schemas.openxmlformats.org/officeDocument/2006/relationships" r:id="rId2"/>
          </a:graphicData>
        </a:graphic>
      </p:graphicFrame>
      <p:sp>
        <p:nvSpPr>
          <p:cNvPr id="2" name="Tekstvak 1">
            <a:extLst>
              <a:ext uri="{FF2B5EF4-FFF2-40B4-BE49-F238E27FC236}">
                <a16:creationId xmlns:a16="http://schemas.microsoft.com/office/drawing/2014/main" id="{F32405F7-96F2-4BC4-82AC-2B65DD30E235}"/>
              </a:ext>
            </a:extLst>
          </p:cNvPr>
          <p:cNvSpPr txBox="1"/>
          <p:nvPr/>
        </p:nvSpPr>
        <p:spPr>
          <a:xfrm>
            <a:off x="998693" y="1843314"/>
            <a:ext cx="14096164" cy="523220"/>
          </a:xfrm>
          <a:prstGeom prst="rect">
            <a:avLst/>
          </a:prstGeom>
          <a:noFill/>
        </p:spPr>
        <p:txBody>
          <a:bodyPr wrap="square" rtlCol="0">
            <a:spAutoFit/>
          </a:bodyPr>
          <a:lstStyle/>
          <a:p>
            <a:r>
              <a:rPr lang="en-US" sz="2800" b="1" dirty="0"/>
              <a:t>Find a relationship between weight and blood pressure</a:t>
            </a:r>
          </a:p>
        </p:txBody>
      </p:sp>
      <p:sp>
        <p:nvSpPr>
          <p:cNvPr id="8" name="Tekstvak 7">
            <a:extLst>
              <a:ext uri="{FF2B5EF4-FFF2-40B4-BE49-F238E27FC236}">
                <a16:creationId xmlns:a16="http://schemas.microsoft.com/office/drawing/2014/main" id="{41A3322B-C36E-4C3D-ABAB-7FF05CBEE16F}"/>
              </a:ext>
            </a:extLst>
          </p:cNvPr>
          <p:cNvSpPr txBox="1"/>
          <p:nvPr/>
        </p:nvSpPr>
        <p:spPr>
          <a:xfrm>
            <a:off x="5568461" y="9286397"/>
            <a:ext cx="7151078" cy="523220"/>
          </a:xfrm>
          <a:prstGeom prst="rect">
            <a:avLst/>
          </a:prstGeom>
          <a:noFill/>
        </p:spPr>
        <p:txBody>
          <a:bodyPr wrap="square" rtlCol="0">
            <a:spAutoFit/>
          </a:bodyPr>
          <a:lstStyle/>
          <a:p>
            <a:r>
              <a:rPr lang="en-US" sz="2800" dirty="0"/>
              <a:t>Linear trend line as a model </a:t>
            </a:r>
            <a:r>
              <a:rPr lang="en-US" sz="2800" dirty="0" err="1"/>
              <a:t>h</a:t>
            </a:r>
            <a:r>
              <a:rPr lang="en-US" sz="2800" baseline="-25000" dirty="0" err="1"/>
              <a:t>θ</a:t>
            </a:r>
            <a:r>
              <a:rPr lang="en-US" sz="2800" dirty="0"/>
              <a:t>(x) (=hypotheses)</a:t>
            </a:r>
          </a:p>
        </p:txBody>
      </p:sp>
    </p:spTree>
    <p:extLst>
      <p:ext uri="{BB962C8B-B14F-4D97-AF65-F5344CB8AC3E}">
        <p14:creationId xmlns:p14="http://schemas.microsoft.com/office/powerpoint/2010/main" val="270765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jdelijke aanduiding voor tekst 4">
            <a:extLst>
              <a:ext uri="{FF2B5EF4-FFF2-40B4-BE49-F238E27FC236}">
                <a16:creationId xmlns:a16="http://schemas.microsoft.com/office/drawing/2014/main" id="{C70ED13A-DBB0-4253-B3A0-034D2F7C5491}"/>
              </a:ext>
            </a:extLst>
          </p:cNvPr>
          <p:cNvSpPr>
            <a:spLocks noGrp="1"/>
          </p:cNvSpPr>
          <p:nvPr>
            <p:ph type="body" sz="quarter" idx="17"/>
          </p:nvPr>
        </p:nvSpPr>
        <p:spPr/>
        <p:txBody>
          <a:bodyPr/>
          <a:lstStyle/>
          <a:p>
            <a:r>
              <a:rPr lang="en-US" sz="3600" b="1" dirty="0"/>
              <a:t>Find a relationship between weight and blood pressure</a:t>
            </a:r>
          </a:p>
          <a:p>
            <a:endParaRPr lang="en-US" sz="3600" dirty="0"/>
          </a:p>
          <a:p>
            <a:r>
              <a:rPr lang="en-US" sz="3200" dirty="0"/>
              <a:t>The relationship (=hypothesis) </a:t>
            </a:r>
            <a:r>
              <a:rPr lang="en-US" sz="3200" dirty="0" err="1"/>
              <a:t>h</a:t>
            </a:r>
            <a:r>
              <a:rPr lang="en-US" sz="3200" baseline="-25000" dirty="0" err="1"/>
              <a:t>θ</a:t>
            </a:r>
            <a:r>
              <a:rPr lang="en-US" sz="3200" dirty="0"/>
              <a:t>(x) is formulated as:</a:t>
            </a:r>
          </a:p>
          <a:p>
            <a:pPr algn="ctr"/>
            <a:r>
              <a:rPr lang="en-US" sz="4400" dirty="0" err="1"/>
              <a:t>h</a:t>
            </a:r>
            <a:r>
              <a:rPr lang="en-US" sz="4400" baseline="-25000" dirty="0" err="1"/>
              <a:t>θ</a:t>
            </a:r>
            <a:r>
              <a:rPr lang="en-US" sz="4400" dirty="0"/>
              <a:t>(x) = θ</a:t>
            </a:r>
            <a:r>
              <a:rPr lang="en-US" sz="4400" baseline="-25000" dirty="0"/>
              <a:t>0</a:t>
            </a:r>
            <a:r>
              <a:rPr lang="en-US" sz="4400" dirty="0"/>
              <a:t> + θ</a:t>
            </a:r>
            <a:r>
              <a:rPr lang="en-US" sz="4400" baseline="-25000" dirty="0"/>
              <a:t>1</a:t>
            </a:r>
            <a:r>
              <a:rPr lang="en-US" sz="4400" dirty="0"/>
              <a:t>x</a:t>
            </a:r>
          </a:p>
          <a:p>
            <a:pPr marL="571500" indent="-571500">
              <a:buFont typeface="Arial" panose="020B0604020202020204" pitchFamily="34" charset="0"/>
              <a:buChar char="•"/>
            </a:pPr>
            <a:r>
              <a:rPr lang="en-US" sz="3200" dirty="0"/>
              <a:t>Determine the optimal values of θ</a:t>
            </a:r>
            <a:r>
              <a:rPr lang="en-US" sz="3200" baseline="-25000" dirty="0"/>
              <a:t>0</a:t>
            </a:r>
            <a:r>
              <a:rPr lang="en-US" sz="3200" dirty="0"/>
              <a:t> and θ</a:t>
            </a:r>
            <a:r>
              <a:rPr lang="en-US" sz="3200" baseline="-25000" dirty="0"/>
              <a:t>1</a:t>
            </a:r>
            <a:endParaRPr lang="en-US" sz="3200" dirty="0"/>
          </a:p>
          <a:p>
            <a:pPr marL="1257300" lvl="1" indent="-571500">
              <a:buFont typeface="Arial" panose="020B0604020202020204" pitchFamily="34" charset="0"/>
              <a:buChar char="•"/>
            </a:pPr>
            <a:r>
              <a:rPr lang="en-US" sz="3200" dirty="0"/>
              <a:t>θ</a:t>
            </a:r>
            <a:r>
              <a:rPr lang="en-US" sz="3200" baseline="-25000" dirty="0"/>
              <a:t>0</a:t>
            </a:r>
            <a:r>
              <a:rPr lang="en-US" sz="3200" dirty="0"/>
              <a:t> = intercept with the y-axis</a:t>
            </a:r>
          </a:p>
          <a:p>
            <a:pPr marL="1257300" lvl="1" indent="-571500">
              <a:buFont typeface="Arial" panose="020B0604020202020204" pitchFamily="34" charset="0"/>
              <a:buChar char="•"/>
            </a:pPr>
            <a:r>
              <a:rPr lang="en-US" sz="3200" dirty="0"/>
              <a:t>θ</a:t>
            </a:r>
            <a:r>
              <a:rPr lang="en-US" sz="3200" baseline="-25000" dirty="0"/>
              <a:t>1</a:t>
            </a:r>
            <a:r>
              <a:rPr lang="en-US" sz="3200" dirty="0"/>
              <a:t> = slope of the trend line</a:t>
            </a:r>
          </a:p>
          <a:p>
            <a:pPr marL="571500" indent="-571500">
              <a:buFont typeface="Arial" panose="020B0604020202020204" pitchFamily="34" charset="0"/>
              <a:buChar char="•"/>
            </a:pPr>
            <a:r>
              <a:rPr lang="en-US" sz="3200" dirty="0"/>
              <a:t>The parameters </a:t>
            </a:r>
            <a:r>
              <a:rPr lang="en-US" sz="3200" dirty="0" err="1"/>
              <a:t>θ</a:t>
            </a:r>
            <a:r>
              <a:rPr lang="en-US" sz="3200" baseline="-25000" dirty="0" err="1"/>
              <a:t>i</a:t>
            </a:r>
            <a:r>
              <a:rPr lang="en-US" sz="3200" baseline="-25000" dirty="0"/>
              <a:t> </a:t>
            </a:r>
            <a:r>
              <a:rPr lang="en-US" sz="3200" dirty="0"/>
              <a:t>are called </a:t>
            </a:r>
            <a:r>
              <a:rPr lang="en-US" sz="3200" b="1" dirty="0"/>
              <a:t>weights</a:t>
            </a:r>
          </a:p>
          <a:p>
            <a:pPr marL="571500" indent="-571500">
              <a:buFont typeface="Arial" panose="020B0604020202020204" pitchFamily="34" charset="0"/>
              <a:buChar char="•"/>
            </a:pPr>
            <a:r>
              <a:rPr lang="en-US" sz="3200" dirty="0"/>
              <a:t>Searching the best values for the model/hypothesis = </a:t>
            </a:r>
            <a:br>
              <a:rPr lang="en-US" sz="3200" dirty="0"/>
            </a:br>
            <a:r>
              <a:rPr lang="en-US" sz="3200" dirty="0"/>
              <a:t>                                                                                   </a:t>
            </a:r>
            <a:r>
              <a:rPr lang="en-US" sz="3200" b="1" dirty="0"/>
              <a:t>training/learning</a:t>
            </a:r>
            <a:endParaRPr lang="en-US" sz="3200" dirty="0"/>
          </a:p>
        </p:txBody>
      </p:sp>
      <p:sp>
        <p:nvSpPr>
          <p:cNvPr id="3" name="Tijdelijke aanduiding voor dianummer 2">
            <a:extLst>
              <a:ext uri="{FF2B5EF4-FFF2-40B4-BE49-F238E27FC236}">
                <a16:creationId xmlns:a16="http://schemas.microsoft.com/office/drawing/2014/main" id="{88C9A0E5-B0C3-4368-87F8-1C739FD728D6}"/>
              </a:ext>
            </a:extLst>
          </p:cNvPr>
          <p:cNvSpPr>
            <a:spLocks noGrp="1"/>
          </p:cNvSpPr>
          <p:nvPr>
            <p:ph type="sldNum" sz="quarter" idx="12"/>
          </p:nvPr>
        </p:nvSpPr>
        <p:spPr/>
        <p:txBody>
          <a:bodyPr/>
          <a:lstStyle/>
          <a:p>
            <a:fld id="{B7527A74-2D87-4307-9531-5A57D9647EEB}" type="slidenum">
              <a:rPr lang="nl-BE" smtClean="0"/>
              <a:pPr/>
              <a:t>27</a:t>
            </a:fld>
            <a:endParaRPr lang="nl-BE" dirty="0"/>
          </a:p>
        </p:txBody>
      </p:sp>
      <p:sp>
        <p:nvSpPr>
          <p:cNvPr id="4" name="Titel 3">
            <a:extLst>
              <a:ext uri="{FF2B5EF4-FFF2-40B4-BE49-F238E27FC236}">
                <a16:creationId xmlns:a16="http://schemas.microsoft.com/office/drawing/2014/main" id="{28495B99-74E1-4A2F-B242-9BD5F3A4D5DC}"/>
              </a:ext>
            </a:extLst>
          </p:cNvPr>
          <p:cNvSpPr>
            <a:spLocks noGrp="1"/>
          </p:cNvSpPr>
          <p:nvPr>
            <p:ph type="title"/>
          </p:nvPr>
        </p:nvSpPr>
        <p:spPr/>
        <p:txBody>
          <a:bodyPr/>
          <a:lstStyle/>
          <a:p>
            <a:r>
              <a:rPr lang="en-US" dirty="0"/>
              <a:t>Linear regression</a:t>
            </a:r>
          </a:p>
        </p:txBody>
      </p:sp>
      <p:sp>
        <p:nvSpPr>
          <p:cNvPr id="7" name="Tekstvak 6">
            <a:extLst>
              <a:ext uri="{FF2B5EF4-FFF2-40B4-BE49-F238E27FC236}">
                <a16:creationId xmlns:a16="http://schemas.microsoft.com/office/drawing/2014/main" id="{4975BFA1-3CBC-4BB3-9CAF-CAD9F507B35B}"/>
              </a:ext>
            </a:extLst>
          </p:cNvPr>
          <p:cNvSpPr txBox="1"/>
          <p:nvPr/>
        </p:nvSpPr>
        <p:spPr>
          <a:xfrm>
            <a:off x="13411199" y="3409918"/>
            <a:ext cx="3428999" cy="954107"/>
          </a:xfrm>
          <a:prstGeom prst="rect">
            <a:avLst/>
          </a:prstGeom>
          <a:noFill/>
        </p:spPr>
        <p:txBody>
          <a:bodyPr wrap="square" rtlCol="0">
            <a:spAutoFit/>
          </a:bodyPr>
          <a:lstStyle/>
          <a:p>
            <a:pPr algn="ctr"/>
            <a:r>
              <a:rPr lang="en-US" sz="2800" dirty="0"/>
              <a:t>In mathematics:</a:t>
            </a:r>
          </a:p>
          <a:p>
            <a:pPr algn="ctr"/>
            <a:r>
              <a:rPr lang="en-US" sz="2800" dirty="0"/>
              <a:t>y=</a:t>
            </a:r>
            <a:r>
              <a:rPr lang="en-US" sz="2800" dirty="0" err="1"/>
              <a:t>b+mx</a:t>
            </a:r>
            <a:endParaRPr lang="en-US" sz="2800" dirty="0"/>
          </a:p>
        </p:txBody>
      </p:sp>
      <p:pic>
        <p:nvPicPr>
          <p:cNvPr id="2050" name="Picture 2" descr="Slope Intercept - Lessons - Blendspace">
            <a:extLst>
              <a:ext uri="{FF2B5EF4-FFF2-40B4-BE49-F238E27FC236}">
                <a16:creationId xmlns:a16="http://schemas.microsoft.com/office/drawing/2014/main" id="{59555D16-D75B-4CB6-AEB1-C0A1B85350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80168" y="4707055"/>
            <a:ext cx="4691062" cy="46910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00238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jdelijke aanduiding voor tekst 4">
            <a:extLst>
              <a:ext uri="{FF2B5EF4-FFF2-40B4-BE49-F238E27FC236}">
                <a16:creationId xmlns:a16="http://schemas.microsoft.com/office/drawing/2014/main" id="{C70ED13A-DBB0-4253-B3A0-034D2F7C5491}"/>
              </a:ext>
            </a:extLst>
          </p:cNvPr>
          <p:cNvSpPr>
            <a:spLocks noGrp="1"/>
          </p:cNvSpPr>
          <p:nvPr>
            <p:ph type="body" sz="quarter" idx="17"/>
          </p:nvPr>
        </p:nvSpPr>
        <p:spPr/>
        <p:txBody>
          <a:bodyPr/>
          <a:lstStyle/>
          <a:p>
            <a:r>
              <a:rPr lang="en-US" sz="3600" b="1" dirty="0"/>
              <a:t>Find a relationship between weight and blood pressure</a:t>
            </a:r>
          </a:p>
          <a:p>
            <a:r>
              <a:rPr lang="en-US" sz="3200" dirty="0"/>
              <a:t>How do we find the optimal values for θ</a:t>
            </a:r>
            <a:r>
              <a:rPr lang="en-US" sz="3200" baseline="-25000" dirty="0"/>
              <a:t>0</a:t>
            </a:r>
            <a:r>
              <a:rPr lang="en-US" sz="3200" dirty="0"/>
              <a:t> and θ</a:t>
            </a:r>
            <a:r>
              <a:rPr lang="en-US" sz="3200" baseline="-25000" dirty="0"/>
              <a:t>1</a:t>
            </a:r>
            <a:r>
              <a:rPr lang="en-US" sz="3200" dirty="0"/>
              <a:t>?</a:t>
            </a:r>
          </a:p>
        </p:txBody>
      </p:sp>
      <p:sp>
        <p:nvSpPr>
          <p:cNvPr id="3" name="Tijdelijke aanduiding voor dianummer 2">
            <a:extLst>
              <a:ext uri="{FF2B5EF4-FFF2-40B4-BE49-F238E27FC236}">
                <a16:creationId xmlns:a16="http://schemas.microsoft.com/office/drawing/2014/main" id="{88C9A0E5-B0C3-4368-87F8-1C739FD728D6}"/>
              </a:ext>
            </a:extLst>
          </p:cNvPr>
          <p:cNvSpPr>
            <a:spLocks noGrp="1"/>
          </p:cNvSpPr>
          <p:nvPr>
            <p:ph type="sldNum" sz="quarter" idx="12"/>
          </p:nvPr>
        </p:nvSpPr>
        <p:spPr/>
        <p:txBody>
          <a:bodyPr/>
          <a:lstStyle/>
          <a:p>
            <a:fld id="{B7527A74-2D87-4307-9531-5A57D9647EEB}" type="slidenum">
              <a:rPr lang="nl-BE" smtClean="0"/>
              <a:pPr/>
              <a:t>28</a:t>
            </a:fld>
            <a:endParaRPr lang="nl-BE" dirty="0"/>
          </a:p>
        </p:txBody>
      </p:sp>
      <p:sp>
        <p:nvSpPr>
          <p:cNvPr id="4" name="Titel 3">
            <a:extLst>
              <a:ext uri="{FF2B5EF4-FFF2-40B4-BE49-F238E27FC236}">
                <a16:creationId xmlns:a16="http://schemas.microsoft.com/office/drawing/2014/main" id="{28495B99-74E1-4A2F-B242-9BD5F3A4D5DC}"/>
              </a:ext>
            </a:extLst>
          </p:cNvPr>
          <p:cNvSpPr>
            <a:spLocks noGrp="1"/>
          </p:cNvSpPr>
          <p:nvPr>
            <p:ph type="title"/>
          </p:nvPr>
        </p:nvSpPr>
        <p:spPr/>
        <p:txBody>
          <a:bodyPr/>
          <a:lstStyle/>
          <a:p>
            <a:r>
              <a:rPr lang="en-US" dirty="0"/>
              <a:t>Linear regression</a:t>
            </a:r>
          </a:p>
        </p:txBody>
      </p:sp>
      <p:graphicFrame>
        <p:nvGraphicFramePr>
          <p:cNvPr id="6" name="Grafiek 5">
            <a:extLst>
              <a:ext uri="{FF2B5EF4-FFF2-40B4-BE49-F238E27FC236}">
                <a16:creationId xmlns:a16="http://schemas.microsoft.com/office/drawing/2014/main" id="{61202941-7F81-4ADB-A240-05F6BA87DABF}"/>
              </a:ext>
            </a:extLst>
          </p:cNvPr>
          <p:cNvGraphicFramePr>
            <a:graphicFrameLocks/>
          </p:cNvGraphicFramePr>
          <p:nvPr>
            <p:extLst>
              <p:ext uri="{D42A27DB-BD31-4B8C-83A1-F6EECF244321}">
                <p14:modId xmlns:p14="http://schemas.microsoft.com/office/powerpoint/2010/main" val="3019797916"/>
              </p:ext>
            </p:extLst>
          </p:nvPr>
        </p:nvGraphicFramePr>
        <p:xfrm>
          <a:off x="1906006" y="3905793"/>
          <a:ext cx="13840715" cy="6103799"/>
        </p:xfrm>
        <a:graphic>
          <a:graphicData uri="http://schemas.openxmlformats.org/drawingml/2006/chart">
            <c:chart xmlns:c="http://schemas.openxmlformats.org/drawingml/2006/chart" xmlns:r="http://schemas.openxmlformats.org/officeDocument/2006/relationships" r:id="rId2"/>
          </a:graphicData>
        </a:graphic>
      </p:graphicFrame>
      <p:cxnSp>
        <p:nvCxnSpPr>
          <p:cNvPr id="7" name="Rechte verbindingslijn 6">
            <a:extLst>
              <a:ext uri="{FF2B5EF4-FFF2-40B4-BE49-F238E27FC236}">
                <a16:creationId xmlns:a16="http://schemas.microsoft.com/office/drawing/2014/main" id="{0EAD75C2-439A-4ED4-BE7F-3DB493C96F65}"/>
              </a:ext>
            </a:extLst>
          </p:cNvPr>
          <p:cNvCxnSpPr>
            <a:cxnSpLocks/>
          </p:cNvCxnSpPr>
          <p:nvPr/>
        </p:nvCxnSpPr>
        <p:spPr>
          <a:xfrm flipV="1">
            <a:off x="4898571" y="4506686"/>
            <a:ext cx="10045338" cy="3553097"/>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9" name="Rechte verbindingslijn 8">
            <a:extLst>
              <a:ext uri="{FF2B5EF4-FFF2-40B4-BE49-F238E27FC236}">
                <a16:creationId xmlns:a16="http://schemas.microsoft.com/office/drawing/2014/main" id="{4DABF8CF-A5B9-4C3D-BD8F-DB515F1EB971}"/>
              </a:ext>
            </a:extLst>
          </p:cNvPr>
          <p:cNvCxnSpPr>
            <a:cxnSpLocks/>
          </p:cNvCxnSpPr>
          <p:nvPr/>
        </p:nvCxnSpPr>
        <p:spPr>
          <a:xfrm flipV="1">
            <a:off x="5695406" y="4153989"/>
            <a:ext cx="6159137" cy="4180114"/>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2" name="Rechte verbindingslijn 11">
            <a:extLst>
              <a:ext uri="{FF2B5EF4-FFF2-40B4-BE49-F238E27FC236}">
                <a16:creationId xmlns:a16="http://schemas.microsoft.com/office/drawing/2014/main" id="{9C529FE2-6D90-4F2B-9482-0DD25D01E860}"/>
              </a:ext>
            </a:extLst>
          </p:cNvPr>
          <p:cNvCxnSpPr>
            <a:cxnSpLocks/>
          </p:cNvCxnSpPr>
          <p:nvPr/>
        </p:nvCxnSpPr>
        <p:spPr>
          <a:xfrm flipV="1">
            <a:off x="5039277" y="5577840"/>
            <a:ext cx="10231203" cy="596762"/>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023421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ijdelijke aanduiding voor tekst 4">
                <a:extLst>
                  <a:ext uri="{FF2B5EF4-FFF2-40B4-BE49-F238E27FC236}">
                    <a16:creationId xmlns:a16="http://schemas.microsoft.com/office/drawing/2014/main" id="{C70ED13A-DBB0-4253-B3A0-034D2F7C5491}"/>
                  </a:ext>
                </a:extLst>
              </p:cNvPr>
              <p:cNvSpPr>
                <a:spLocks noGrp="1"/>
              </p:cNvSpPr>
              <p:nvPr>
                <p:ph type="body" sz="quarter" idx="17"/>
              </p:nvPr>
            </p:nvSpPr>
            <p:spPr/>
            <p:txBody>
              <a:bodyPr/>
              <a:lstStyle/>
              <a:p>
                <a:r>
                  <a:rPr lang="en-US" sz="3600" b="1" dirty="0"/>
                  <a:t>Find a relationship between weight and blood pressure</a:t>
                </a:r>
              </a:p>
              <a:p>
                <a:r>
                  <a:rPr lang="en-US" sz="3200" dirty="0"/>
                  <a:t>Minimalize the cost function J(θ) via Least Mean Squares method (LMS)</a:t>
                </a:r>
              </a:p>
              <a:p>
                <a:endParaRPr lang="en-US" sz="3200" dirty="0"/>
              </a:p>
              <a:p>
                <a:pPr algn="ct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𝐽</m:t>
                      </m:r>
                      <m:d>
                        <m:dPr>
                          <m:ctrlPr>
                            <a:rPr lang="en-US" sz="3200" b="0" i="1" smtClean="0">
                              <a:latin typeface="Cambria Math" panose="02040503050406030204" pitchFamily="18" charset="0"/>
                            </a:rPr>
                          </m:ctrlPr>
                        </m:dPr>
                        <m:e>
                          <m:r>
                            <a:rPr lang="en-US" sz="3200" b="0" i="1" smtClean="0">
                              <a:latin typeface="Cambria Math" panose="02040503050406030204" pitchFamily="18" charset="0"/>
                            </a:rPr>
                            <m:t>𝜃</m:t>
                          </m:r>
                        </m:e>
                      </m:d>
                      <m:r>
                        <a:rPr lang="en-US" sz="3200" b="0" i="1" smtClean="0">
                          <a:latin typeface="Cambria Math" panose="02040503050406030204" pitchFamily="18" charset="0"/>
                        </a:rPr>
                        <m:t>=</m:t>
                      </m:r>
                      <m:f>
                        <m:fPr>
                          <m:ctrlPr>
                            <a:rPr lang="en-US" sz="3200" b="0" i="1" smtClean="0">
                              <a:latin typeface="Cambria Math" panose="02040503050406030204" pitchFamily="18" charset="0"/>
                            </a:rPr>
                          </m:ctrlPr>
                        </m:fPr>
                        <m:num>
                          <m:r>
                            <a:rPr lang="en-US" sz="3200" b="0" i="1" smtClean="0">
                              <a:latin typeface="Cambria Math" panose="02040503050406030204" pitchFamily="18" charset="0"/>
                            </a:rPr>
                            <m:t>1</m:t>
                          </m:r>
                        </m:num>
                        <m:den>
                          <m:r>
                            <a:rPr lang="en-US" sz="3200" b="0" i="1" smtClean="0">
                              <a:latin typeface="Cambria Math" panose="02040503050406030204" pitchFamily="18" charset="0"/>
                            </a:rPr>
                            <m:t>2</m:t>
                          </m:r>
                          <m:r>
                            <a:rPr lang="en-US" sz="3200" b="0" i="1" smtClean="0">
                              <a:latin typeface="Cambria Math" panose="02040503050406030204" pitchFamily="18" charset="0"/>
                            </a:rPr>
                            <m:t>𝑚</m:t>
                          </m:r>
                        </m:den>
                      </m:f>
                      <m:nary>
                        <m:naryPr>
                          <m:chr m:val="∑"/>
                          <m:ctrlPr>
                            <a:rPr lang="en-US" sz="3200" b="0" i="1" smtClean="0">
                              <a:latin typeface="Cambria Math" panose="02040503050406030204" pitchFamily="18" charset="0"/>
                            </a:rPr>
                          </m:ctrlPr>
                        </m:naryPr>
                        <m:sub>
                          <m:r>
                            <m:rPr>
                              <m:brk m:alnAt="23"/>
                            </m:rPr>
                            <a:rPr lang="en-US" sz="3200" b="0" i="1" smtClean="0">
                              <a:latin typeface="Cambria Math" panose="02040503050406030204" pitchFamily="18" charset="0"/>
                            </a:rPr>
                            <m:t>𝑖</m:t>
                          </m:r>
                          <m:r>
                            <a:rPr lang="en-US" sz="3200" b="0" i="1" smtClean="0">
                              <a:latin typeface="Cambria Math" panose="02040503050406030204" pitchFamily="18" charset="0"/>
                            </a:rPr>
                            <m:t>=1</m:t>
                          </m:r>
                        </m:sub>
                        <m:sup>
                          <m:r>
                            <a:rPr lang="en-US" sz="3200" b="0" i="1" smtClean="0">
                              <a:latin typeface="Cambria Math" panose="02040503050406030204" pitchFamily="18" charset="0"/>
                            </a:rPr>
                            <m:t>𝑚</m:t>
                          </m:r>
                        </m:sup>
                        <m:e>
                          <m:sSup>
                            <m:sSupPr>
                              <m:ctrlPr>
                                <a:rPr lang="en-US" sz="3200" b="0" i="1" smtClean="0">
                                  <a:latin typeface="Cambria Math" panose="02040503050406030204" pitchFamily="18" charset="0"/>
                                </a:rPr>
                              </m:ctrlPr>
                            </m:sSupPr>
                            <m:e>
                              <m:d>
                                <m:dPr>
                                  <m:ctrlPr>
                                    <a:rPr lang="en-US" sz="3200" b="0" i="1" smtClean="0">
                                      <a:latin typeface="Cambria Math" panose="02040503050406030204" pitchFamily="18" charset="0"/>
                                    </a:rPr>
                                  </m:ctrlPr>
                                </m:dPr>
                                <m:e>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h</m:t>
                                      </m:r>
                                    </m:e>
                                    <m:sub>
                                      <m:r>
                                        <a:rPr lang="en-US" sz="3200" b="0" i="1" smtClean="0">
                                          <a:latin typeface="Cambria Math" panose="02040503050406030204" pitchFamily="18" charset="0"/>
                                        </a:rPr>
                                        <m:t>𝜃</m:t>
                                      </m:r>
                                    </m:sub>
                                  </m:sSub>
                                  <m:d>
                                    <m:dPr>
                                      <m:ctrlPr>
                                        <a:rPr lang="en-US" sz="3200" b="0" i="1" smtClean="0">
                                          <a:latin typeface="Cambria Math" panose="02040503050406030204" pitchFamily="18" charset="0"/>
                                        </a:rPr>
                                      </m:ctrlPr>
                                    </m:dPr>
                                    <m:e>
                                      <m:sSup>
                                        <m:sSupPr>
                                          <m:ctrlPr>
                                            <a:rPr lang="en-US" sz="3200" b="0" i="1" smtClean="0">
                                              <a:latin typeface="Cambria Math" panose="02040503050406030204" pitchFamily="18" charset="0"/>
                                            </a:rPr>
                                          </m:ctrlPr>
                                        </m:sSupPr>
                                        <m:e>
                                          <m:r>
                                            <a:rPr lang="en-US" sz="3200" b="0" i="1" smtClean="0">
                                              <a:latin typeface="Cambria Math" panose="02040503050406030204" pitchFamily="18" charset="0"/>
                                            </a:rPr>
                                            <m:t>𝑥</m:t>
                                          </m:r>
                                        </m:e>
                                        <m:sup>
                                          <m:r>
                                            <a:rPr lang="en-US" sz="3200" b="0" i="1" smtClean="0">
                                              <a:latin typeface="Cambria Math" panose="02040503050406030204" pitchFamily="18" charset="0"/>
                                            </a:rPr>
                                            <m:t>𝑖</m:t>
                                          </m:r>
                                        </m:sup>
                                      </m:sSup>
                                    </m:e>
                                  </m:d>
                                  <m:r>
                                    <a:rPr lang="en-US" sz="3200" b="0" i="1" smtClean="0">
                                      <a:latin typeface="Cambria Math" panose="02040503050406030204" pitchFamily="18" charset="0"/>
                                    </a:rPr>
                                    <m:t>−</m:t>
                                  </m:r>
                                  <m:sSup>
                                    <m:sSupPr>
                                      <m:ctrlPr>
                                        <a:rPr lang="en-US" sz="3200" b="0" i="1" smtClean="0">
                                          <a:latin typeface="Cambria Math" panose="02040503050406030204" pitchFamily="18" charset="0"/>
                                        </a:rPr>
                                      </m:ctrlPr>
                                    </m:sSupPr>
                                    <m:e>
                                      <m:r>
                                        <a:rPr lang="en-US" sz="3200" b="0" i="1" smtClean="0">
                                          <a:latin typeface="Cambria Math" panose="02040503050406030204" pitchFamily="18" charset="0"/>
                                        </a:rPr>
                                        <m:t>𝑦</m:t>
                                      </m:r>
                                    </m:e>
                                    <m:sup>
                                      <m:r>
                                        <a:rPr lang="en-US" sz="3200" b="0" i="1" smtClean="0">
                                          <a:latin typeface="Cambria Math" panose="02040503050406030204" pitchFamily="18" charset="0"/>
                                        </a:rPr>
                                        <m:t>𝑖</m:t>
                                      </m:r>
                                    </m:sup>
                                  </m:sSup>
                                </m:e>
                              </m:d>
                            </m:e>
                            <m:sup>
                              <m:r>
                                <a:rPr lang="en-US" sz="3200" b="0" i="1" smtClean="0">
                                  <a:latin typeface="Cambria Math" panose="02040503050406030204" pitchFamily="18" charset="0"/>
                                </a:rPr>
                                <m:t>2</m:t>
                              </m:r>
                            </m:sup>
                          </m:sSup>
                        </m:e>
                      </m:nary>
                    </m:oMath>
                  </m:oMathPara>
                </a14:m>
                <a:endParaRPr lang="en-US" sz="3200" dirty="0"/>
              </a:p>
            </p:txBody>
          </p:sp>
        </mc:Choice>
        <mc:Fallback xmlns="">
          <p:sp>
            <p:nvSpPr>
              <p:cNvPr id="5" name="Tijdelijke aanduiding voor tekst 4">
                <a:extLst>
                  <a:ext uri="{FF2B5EF4-FFF2-40B4-BE49-F238E27FC236}">
                    <a16:creationId xmlns:a16="http://schemas.microsoft.com/office/drawing/2014/main" id="{C70ED13A-DBB0-4253-B3A0-034D2F7C5491}"/>
                  </a:ext>
                </a:extLst>
              </p:cNvPr>
              <p:cNvSpPr>
                <a:spLocks noGrp="1" noRot="1" noChangeAspect="1" noMove="1" noResize="1" noEditPoints="1" noAdjustHandles="1" noChangeArrowheads="1" noChangeShapeType="1" noTextEdit="1"/>
              </p:cNvSpPr>
              <p:nvPr>
                <p:ph type="body" sz="quarter" idx="17"/>
              </p:nvPr>
            </p:nvSpPr>
            <p:spPr>
              <a:blipFill>
                <a:blip r:embed="rId3"/>
                <a:stretch>
                  <a:fillRect l="-1103" t="-2395"/>
                </a:stretch>
              </a:blipFill>
            </p:spPr>
            <p:txBody>
              <a:bodyPr/>
              <a:lstStyle/>
              <a:p>
                <a:r>
                  <a:rPr lang="en-US">
                    <a:noFill/>
                  </a:rPr>
                  <a:t> </a:t>
                </a:r>
              </a:p>
            </p:txBody>
          </p:sp>
        </mc:Fallback>
      </mc:AlternateContent>
      <p:sp>
        <p:nvSpPr>
          <p:cNvPr id="3" name="Tijdelijke aanduiding voor dianummer 2">
            <a:extLst>
              <a:ext uri="{FF2B5EF4-FFF2-40B4-BE49-F238E27FC236}">
                <a16:creationId xmlns:a16="http://schemas.microsoft.com/office/drawing/2014/main" id="{88C9A0E5-B0C3-4368-87F8-1C739FD728D6}"/>
              </a:ext>
            </a:extLst>
          </p:cNvPr>
          <p:cNvSpPr>
            <a:spLocks noGrp="1"/>
          </p:cNvSpPr>
          <p:nvPr>
            <p:ph type="sldNum" sz="quarter" idx="12"/>
          </p:nvPr>
        </p:nvSpPr>
        <p:spPr/>
        <p:txBody>
          <a:bodyPr/>
          <a:lstStyle/>
          <a:p>
            <a:fld id="{B7527A74-2D87-4307-9531-5A57D9647EEB}" type="slidenum">
              <a:rPr lang="nl-BE" smtClean="0"/>
              <a:pPr/>
              <a:t>29</a:t>
            </a:fld>
            <a:endParaRPr lang="nl-BE" dirty="0"/>
          </a:p>
        </p:txBody>
      </p:sp>
      <p:sp>
        <p:nvSpPr>
          <p:cNvPr id="4" name="Titel 3">
            <a:extLst>
              <a:ext uri="{FF2B5EF4-FFF2-40B4-BE49-F238E27FC236}">
                <a16:creationId xmlns:a16="http://schemas.microsoft.com/office/drawing/2014/main" id="{28495B99-74E1-4A2F-B242-9BD5F3A4D5DC}"/>
              </a:ext>
            </a:extLst>
          </p:cNvPr>
          <p:cNvSpPr>
            <a:spLocks noGrp="1"/>
          </p:cNvSpPr>
          <p:nvPr>
            <p:ph type="title"/>
          </p:nvPr>
        </p:nvSpPr>
        <p:spPr/>
        <p:txBody>
          <a:bodyPr/>
          <a:lstStyle/>
          <a:p>
            <a:r>
              <a:rPr lang="en-US" dirty="0"/>
              <a:t>Linear regression</a:t>
            </a:r>
          </a:p>
        </p:txBody>
      </p:sp>
      <p:grpSp>
        <p:nvGrpSpPr>
          <p:cNvPr id="89" name="Groep 88">
            <a:extLst>
              <a:ext uri="{FF2B5EF4-FFF2-40B4-BE49-F238E27FC236}">
                <a16:creationId xmlns:a16="http://schemas.microsoft.com/office/drawing/2014/main" id="{B4D755AC-DD18-4C39-8C68-79DC6A5A9129}"/>
              </a:ext>
            </a:extLst>
          </p:cNvPr>
          <p:cNvGrpSpPr/>
          <p:nvPr/>
        </p:nvGrpSpPr>
        <p:grpSpPr>
          <a:xfrm>
            <a:off x="1906006" y="5120642"/>
            <a:ext cx="13840715" cy="5068387"/>
            <a:chOff x="1906006" y="5120642"/>
            <a:chExt cx="13840715" cy="5068387"/>
          </a:xfrm>
        </p:grpSpPr>
        <p:graphicFrame>
          <p:nvGraphicFramePr>
            <p:cNvPr id="6" name="Grafiek 5">
              <a:extLst>
                <a:ext uri="{FF2B5EF4-FFF2-40B4-BE49-F238E27FC236}">
                  <a16:creationId xmlns:a16="http://schemas.microsoft.com/office/drawing/2014/main" id="{61202941-7F81-4ADB-A240-05F6BA87DABF}"/>
                </a:ext>
              </a:extLst>
            </p:cNvPr>
            <p:cNvGraphicFramePr>
              <a:graphicFrameLocks/>
            </p:cNvGraphicFramePr>
            <p:nvPr>
              <p:extLst>
                <p:ext uri="{D42A27DB-BD31-4B8C-83A1-F6EECF244321}">
                  <p14:modId xmlns:p14="http://schemas.microsoft.com/office/powerpoint/2010/main" val="2218967464"/>
                </p:ext>
              </p:extLst>
            </p:nvPr>
          </p:nvGraphicFramePr>
          <p:xfrm>
            <a:off x="1906006" y="5120642"/>
            <a:ext cx="13840715" cy="5068387"/>
          </p:xfrm>
          <a:graphic>
            <a:graphicData uri="http://schemas.openxmlformats.org/drawingml/2006/chart">
              <c:chart xmlns:c="http://schemas.openxmlformats.org/drawingml/2006/chart" xmlns:r="http://schemas.openxmlformats.org/officeDocument/2006/relationships" r:id="rId4"/>
            </a:graphicData>
          </a:graphic>
        </p:graphicFrame>
        <p:cxnSp>
          <p:nvCxnSpPr>
            <p:cNvPr id="7" name="Rechte verbindingslijn 6">
              <a:extLst>
                <a:ext uri="{FF2B5EF4-FFF2-40B4-BE49-F238E27FC236}">
                  <a16:creationId xmlns:a16="http://schemas.microsoft.com/office/drawing/2014/main" id="{0EAD75C2-439A-4ED4-BE7F-3DB493C96F65}"/>
                </a:ext>
              </a:extLst>
            </p:cNvPr>
            <p:cNvCxnSpPr>
              <a:cxnSpLocks/>
            </p:cNvCxnSpPr>
            <p:nvPr/>
          </p:nvCxnSpPr>
          <p:spPr>
            <a:xfrm flipV="1">
              <a:off x="4297680" y="5335317"/>
              <a:ext cx="10580915" cy="2886891"/>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63" name="Rechte verbindingslijn 62">
              <a:extLst>
                <a:ext uri="{FF2B5EF4-FFF2-40B4-BE49-F238E27FC236}">
                  <a16:creationId xmlns:a16="http://schemas.microsoft.com/office/drawing/2014/main" id="{4D82AD83-6B6A-41EC-BC41-5F8ADA7C6B00}"/>
                </a:ext>
              </a:extLst>
            </p:cNvPr>
            <p:cNvCxnSpPr>
              <a:cxnSpLocks/>
            </p:cNvCxnSpPr>
            <p:nvPr/>
          </p:nvCxnSpPr>
          <p:spPr>
            <a:xfrm>
              <a:off x="5245894" y="7812881"/>
              <a:ext cx="0" cy="142875"/>
            </a:xfrm>
            <a:prstGeom prst="line">
              <a:avLst/>
            </a:prstGeom>
            <a:ln w="50800" cap="rnd">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5" name="Rechte verbindingslijn 64">
              <a:extLst>
                <a:ext uri="{FF2B5EF4-FFF2-40B4-BE49-F238E27FC236}">
                  <a16:creationId xmlns:a16="http://schemas.microsoft.com/office/drawing/2014/main" id="{D4205260-1153-48E7-A742-2F397A9EFDE6}"/>
                </a:ext>
              </a:extLst>
            </p:cNvPr>
            <p:cNvCxnSpPr>
              <a:cxnSpLocks/>
            </p:cNvCxnSpPr>
            <p:nvPr/>
          </p:nvCxnSpPr>
          <p:spPr>
            <a:xfrm flipH="1">
              <a:off x="5938838" y="7422356"/>
              <a:ext cx="1" cy="345282"/>
            </a:xfrm>
            <a:prstGeom prst="line">
              <a:avLst/>
            </a:prstGeom>
            <a:ln w="50800" cap="rnd">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8" name="Rechte verbindingslijn 67">
              <a:extLst>
                <a:ext uri="{FF2B5EF4-FFF2-40B4-BE49-F238E27FC236}">
                  <a16:creationId xmlns:a16="http://schemas.microsoft.com/office/drawing/2014/main" id="{F9E6D952-67ED-4050-91CA-1DB7DF7D4FFA}"/>
                </a:ext>
              </a:extLst>
            </p:cNvPr>
            <p:cNvCxnSpPr>
              <a:cxnSpLocks/>
            </p:cNvCxnSpPr>
            <p:nvPr/>
          </p:nvCxnSpPr>
          <p:spPr>
            <a:xfrm flipH="1">
              <a:off x="7691438" y="7104131"/>
              <a:ext cx="1" cy="177732"/>
            </a:xfrm>
            <a:prstGeom prst="line">
              <a:avLst/>
            </a:prstGeom>
            <a:ln w="50800" cap="rnd">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9" name="Rechte verbindingslijn 68">
              <a:extLst>
                <a:ext uri="{FF2B5EF4-FFF2-40B4-BE49-F238E27FC236}">
                  <a16:creationId xmlns:a16="http://schemas.microsoft.com/office/drawing/2014/main" id="{BE4E120B-5094-4E9F-8744-9A5FF8E27DDD}"/>
                </a:ext>
              </a:extLst>
            </p:cNvPr>
            <p:cNvCxnSpPr>
              <a:cxnSpLocks/>
            </p:cNvCxnSpPr>
            <p:nvPr/>
          </p:nvCxnSpPr>
          <p:spPr>
            <a:xfrm flipH="1">
              <a:off x="8382001" y="6831149"/>
              <a:ext cx="1" cy="545964"/>
            </a:xfrm>
            <a:prstGeom prst="line">
              <a:avLst/>
            </a:prstGeom>
            <a:ln w="50800" cap="rnd">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0" name="Rechte verbindingslijn 69">
              <a:extLst>
                <a:ext uri="{FF2B5EF4-FFF2-40B4-BE49-F238E27FC236}">
                  <a16:creationId xmlns:a16="http://schemas.microsoft.com/office/drawing/2014/main" id="{9C092B8B-9CC9-4A9A-872F-8B1ABB571B2B}"/>
                </a:ext>
              </a:extLst>
            </p:cNvPr>
            <p:cNvCxnSpPr>
              <a:cxnSpLocks/>
            </p:cNvCxnSpPr>
            <p:nvPr/>
          </p:nvCxnSpPr>
          <p:spPr>
            <a:xfrm flipH="1">
              <a:off x="9432132" y="6631124"/>
              <a:ext cx="1" cy="172107"/>
            </a:xfrm>
            <a:prstGeom prst="line">
              <a:avLst/>
            </a:prstGeom>
            <a:ln w="50800" cap="rnd">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1" name="Rechte verbindingslijn 70">
              <a:extLst>
                <a:ext uri="{FF2B5EF4-FFF2-40B4-BE49-F238E27FC236}">
                  <a16:creationId xmlns:a16="http://schemas.microsoft.com/office/drawing/2014/main" id="{A32E9008-5F47-4046-BC66-229AD358AFB0}"/>
                </a:ext>
              </a:extLst>
            </p:cNvPr>
            <p:cNvCxnSpPr>
              <a:cxnSpLocks/>
            </p:cNvCxnSpPr>
            <p:nvPr/>
          </p:nvCxnSpPr>
          <p:spPr>
            <a:xfrm flipH="1">
              <a:off x="9770267" y="6250124"/>
              <a:ext cx="9526" cy="474526"/>
            </a:xfrm>
            <a:prstGeom prst="line">
              <a:avLst/>
            </a:prstGeom>
            <a:ln w="50800" cap="rnd">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2" name="Rechte verbindingslijn 71">
              <a:extLst>
                <a:ext uri="{FF2B5EF4-FFF2-40B4-BE49-F238E27FC236}">
                  <a16:creationId xmlns:a16="http://schemas.microsoft.com/office/drawing/2014/main" id="{BB0CC307-60F8-482E-AC81-3E91F1E8C981}"/>
                </a:ext>
              </a:extLst>
            </p:cNvPr>
            <p:cNvCxnSpPr>
              <a:cxnSpLocks/>
            </p:cNvCxnSpPr>
            <p:nvPr/>
          </p:nvCxnSpPr>
          <p:spPr>
            <a:xfrm flipH="1">
              <a:off x="11530014" y="6200775"/>
              <a:ext cx="1" cy="46310"/>
            </a:xfrm>
            <a:prstGeom prst="line">
              <a:avLst/>
            </a:prstGeom>
            <a:ln w="50800" cap="rnd">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3" name="Rechte verbindingslijn 72">
              <a:extLst>
                <a:ext uri="{FF2B5EF4-FFF2-40B4-BE49-F238E27FC236}">
                  <a16:creationId xmlns:a16="http://schemas.microsoft.com/office/drawing/2014/main" id="{B5EAC0C9-A5B3-4306-8C55-4BD3FE731B81}"/>
                </a:ext>
              </a:extLst>
            </p:cNvPr>
            <p:cNvCxnSpPr>
              <a:cxnSpLocks/>
            </p:cNvCxnSpPr>
            <p:nvPr/>
          </p:nvCxnSpPr>
          <p:spPr>
            <a:xfrm>
              <a:off x="12230099" y="6062663"/>
              <a:ext cx="0" cy="138112"/>
            </a:xfrm>
            <a:prstGeom prst="line">
              <a:avLst/>
            </a:prstGeom>
            <a:ln w="50800" cap="rnd">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4" name="Rechte verbindingslijn 73">
              <a:extLst>
                <a:ext uri="{FF2B5EF4-FFF2-40B4-BE49-F238E27FC236}">
                  <a16:creationId xmlns:a16="http://schemas.microsoft.com/office/drawing/2014/main" id="{BE5B69C4-F7DF-4421-A0BF-4934108DEF4D}"/>
                </a:ext>
              </a:extLst>
            </p:cNvPr>
            <p:cNvCxnSpPr>
              <a:cxnSpLocks/>
            </p:cNvCxnSpPr>
            <p:nvPr/>
          </p:nvCxnSpPr>
          <p:spPr>
            <a:xfrm>
              <a:off x="12913518" y="5876925"/>
              <a:ext cx="1" cy="149769"/>
            </a:xfrm>
            <a:prstGeom prst="line">
              <a:avLst/>
            </a:prstGeom>
            <a:ln w="50800" cap="rnd">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6" name="Rechte verbindingslijn 85">
              <a:extLst>
                <a:ext uri="{FF2B5EF4-FFF2-40B4-BE49-F238E27FC236}">
                  <a16:creationId xmlns:a16="http://schemas.microsoft.com/office/drawing/2014/main" id="{9F9E24FF-81EB-4D44-A6EA-094EFB7E9521}"/>
                </a:ext>
              </a:extLst>
            </p:cNvPr>
            <p:cNvCxnSpPr>
              <a:cxnSpLocks/>
            </p:cNvCxnSpPr>
            <p:nvPr/>
          </p:nvCxnSpPr>
          <p:spPr>
            <a:xfrm>
              <a:off x="14666459" y="5391150"/>
              <a:ext cx="0" cy="397669"/>
            </a:xfrm>
            <a:prstGeom prst="line">
              <a:avLst/>
            </a:prstGeom>
            <a:ln w="50800" cap="rnd">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645123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C5C2FFC-9F51-4693-B6D1-035A364AE118}"/>
              </a:ext>
            </a:extLst>
          </p:cNvPr>
          <p:cNvSpPr>
            <a:spLocks noGrp="1"/>
          </p:cNvSpPr>
          <p:nvPr>
            <p:ph type="body" sz="quarter" idx="17"/>
          </p:nvPr>
        </p:nvSpPr>
        <p:spPr/>
        <p:txBody>
          <a:bodyPr/>
          <a:lstStyle/>
          <a:p>
            <a:r>
              <a:rPr lang="en-US" dirty="0"/>
              <a:t>What is ML?</a:t>
            </a:r>
          </a:p>
          <a:p>
            <a:pPr marL="571500" indent="-571500">
              <a:buFont typeface="Arial" panose="020B0604020202020204" pitchFamily="34" charset="0"/>
              <a:buChar char="•"/>
            </a:pPr>
            <a:r>
              <a:rPr lang="en-US" dirty="0"/>
              <a:t>Computers learning from data so that they can carry out certain tasks</a:t>
            </a:r>
          </a:p>
          <a:p>
            <a:pPr marL="571500" indent="-571500">
              <a:buFont typeface="Arial" panose="020B0604020202020204" pitchFamily="34" charset="0"/>
              <a:buChar char="•"/>
            </a:pPr>
            <a:endParaRPr lang="en-US" dirty="0"/>
          </a:p>
          <a:p>
            <a:r>
              <a:rPr lang="en-US" dirty="0"/>
              <a:t>Why ML?</a:t>
            </a:r>
          </a:p>
          <a:p>
            <a:pPr marL="571500" indent="-571500">
              <a:buFont typeface="Arial" panose="020B0604020202020204" pitchFamily="34" charset="0"/>
              <a:buChar char="•"/>
            </a:pPr>
            <a:r>
              <a:rPr lang="en-US" dirty="0"/>
              <a:t>Some tasks: easy to program/easy algorithms</a:t>
            </a:r>
          </a:p>
          <a:p>
            <a:pPr marL="571500" indent="-571500">
              <a:buFont typeface="Arial" panose="020B0604020202020204" pitchFamily="34" charset="0"/>
              <a:buChar char="•"/>
            </a:pPr>
            <a:r>
              <a:rPr lang="en-US" dirty="0"/>
              <a:t>Others: no easy algorithm solution =&gt; let computer explore the data</a:t>
            </a:r>
          </a:p>
          <a:p>
            <a:pPr marL="571500" indent="-571500">
              <a:buFont typeface="Arial" panose="020B0604020202020204" pitchFamily="34" charset="0"/>
              <a:buChar char="•"/>
            </a:pPr>
            <a:r>
              <a:rPr lang="en-US" dirty="0"/>
              <a:t>No human errors/biases</a:t>
            </a:r>
          </a:p>
          <a:p>
            <a:pPr marL="571500" indent="-571500">
              <a:buFont typeface="Arial" panose="020B0604020202020204" pitchFamily="34" charset="0"/>
              <a:buChar char="•"/>
            </a:pPr>
            <a:endParaRPr lang="en-US" dirty="0"/>
          </a:p>
        </p:txBody>
      </p:sp>
      <p:sp>
        <p:nvSpPr>
          <p:cNvPr id="3" name="Slide Number Placeholder 2">
            <a:extLst>
              <a:ext uri="{FF2B5EF4-FFF2-40B4-BE49-F238E27FC236}">
                <a16:creationId xmlns:a16="http://schemas.microsoft.com/office/drawing/2014/main" id="{46738097-A465-47CE-94DE-FAC6A260BA2F}"/>
              </a:ext>
            </a:extLst>
          </p:cNvPr>
          <p:cNvSpPr>
            <a:spLocks noGrp="1"/>
          </p:cNvSpPr>
          <p:nvPr>
            <p:ph type="sldNum" sz="quarter" idx="12"/>
          </p:nvPr>
        </p:nvSpPr>
        <p:spPr/>
        <p:txBody>
          <a:bodyPr/>
          <a:lstStyle/>
          <a:p>
            <a:fld id="{B7527A74-2D87-4307-9531-5A57D9647EEB}" type="slidenum">
              <a:rPr lang="nl-BE" smtClean="0"/>
              <a:pPr/>
              <a:t>3</a:t>
            </a:fld>
            <a:endParaRPr lang="nl-BE"/>
          </a:p>
        </p:txBody>
      </p:sp>
      <p:sp>
        <p:nvSpPr>
          <p:cNvPr id="4" name="Title 3">
            <a:extLst>
              <a:ext uri="{FF2B5EF4-FFF2-40B4-BE49-F238E27FC236}">
                <a16:creationId xmlns:a16="http://schemas.microsoft.com/office/drawing/2014/main" id="{27399045-8DF6-4285-A940-66EA16217F57}"/>
              </a:ext>
            </a:extLst>
          </p:cNvPr>
          <p:cNvSpPr>
            <a:spLocks noGrp="1"/>
          </p:cNvSpPr>
          <p:nvPr>
            <p:ph type="title"/>
          </p:nvPr>
        </p:nvSpPr>
        <p:spPr/>
        <p:txBody>
          <a:bodyPr/>
          <a:lstStyle/>
          <a:p>
            <a:r>
              <a:rPr lang="en-US" dirty="0"/>
              <a:t>Introduction to machine learning</a:t>
            </a:r>
          </a:p>
        </p:txBody>
      </p:sp>
    </p:spTree>
    <p:extLst>
      <p:ext uri="{BB962C8B-B14F-4D97-AF65-F5344CB8AC3E}">
        <p14:creationId xmlns:p14="http://schemas.microsoft.com/office/powerpoint/2010/main" val="241246243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ijdelijke aanduiding voor tekst 4">
                <a:extLst>
                  <a:ext uri="{FF2B5EF4-FFF2-40B4-BE49-F238E27FC236}">
                    <a16:creationId xmlns:a16="http://schemas.microsoft.com/office/drawing/2014/main" id="{C70ED13A-DBB0-4253-B3A0-034D2F7C5491}"/>
                  </a:ext>
                </a:extLst>
              </p:cNvPr>
              <p:cNvSpPr>
                <a:spLocks noGrp="1"/>
              </p:cNvSpPr>
              <p:nvPr>
                <p:ph type="body" sz="quarter" idx="17"/>
              </p:nvPr>
            </p:nvSpPr>
            <p:spPr/>
            <p:txBody>
              <a:bodyPr/>
              <a:lstStyle/>
              <a:p>
                <a:r>
                  <a:rPr lang="en-US" sz="3600" b="1" dirty="0"/>
                  <a:t>Gradient Descent (GDS)</a:t>
                </a:r>
              </a:p>
              <a:p>
                <a:r>
                  <a:rPr lang="en-US" sz="3200" dirty="0"/>
                  <a:t>Now that we have the cost, how do we minimize it?</a:t>
                </a:r>
              </a:p>
              <a:p>
                <a:endParaRPr lang="en-US" sz="3200" dirty="0"/>
              </a:p>
              <a:p>
                <a:pPr algn="ct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𝐽</m:t>
                      </m:r>
                      <m:d>
                        <m:dPr>
                          <m:ctrlPr>
                            <a:rPr lang="en-US" sz="3200" b="0" i="1" smtClean="0">
                              <a:latin typeface="Cambria Math" panose="02040503050406030204" pitchFamily="18" charset="0"/>
                            </a:rPr>
                          </m:ctrlPr>
                        </m:dPr>
                        <m:e>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𝜃</m:t>
                              </m:r>
                            </m:e>
                            <m:sub>
                              <m:r>
                                <a:rPr lang="en-US" sz="3200" b="0" i="1" smtClean="0">
                                  <a:latin typeface="Cambria Math" panose="02040503050406030204" pitchFamily="18" charset="0"/>
                                </a:rPr>
                                <m:t>0</m:t>
                              </m:r>
                            </m:sub>
                          </m:sSub>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𝜃</m:t>
                              </m:r>
                            </m:e>
                            <m:sub>
                              <m:r>
                                <a:rPr lang="en-US" sz="3200" b="0" i="1" smtClean="0">
                                  <a:latin typeface="Cambria Math" panose="02040503050406030204" pitchFamily="18" charset="0"/>
                                </a:rPr>
                                <m:t>1</m:t>
                              </m:r>
                            </m:sub>
                          </m:sSub>
                        </m:e>
                      </m:d>
                      <m:r>
                        <a:rPr lang="en-US" sz="3200" b="0" i="1" smtClean="0">
                          <a:latin typeface="Cambria Math" panose="02040503050406030204" pitchFamily="18" charset="0"/>
                        </a:rPr>
                        <m:t>=</m:t>
                      </m:r>
                      <m:f>
                        <m:fPr>
                          <m:ctrlPr>
                            <a:rPr lang="en-US" sz="3200" b="0" i="1" smtClean="0">
                              <a:latin typeface="Cambria Math" panose="02040503050406030204" pitchFamily="18" charset="0"/>
                            </a:rPr>
                          </m:ctrlPr>
                        </m:fPr>
                        <m:num>
                          <m:r>
                            <a:rPr lang="en-US" sz="3200" b="0" i="1" smtClean="0">
                              <a:latin typeface="Cambria Math" panose="02040503050406030204" pitchFamily="18" charset="0"/>
                            </a:rPr>
                            <m:t>1</m:t>
                          </m:r>
                        </m:num>
                        <m:den>
                          <m:r>
                            <a:rPr lang="en-US" sz="3200" b="0" i="1" smtClean="0">
                              <a:latin typeface="Cambria Math" panose="02040503050406030204" pitchFamily="18" charset="0"/>
                            </a:rPr>
                            <m:t>2</m:t>
                          </m:r>
                          <m:r>
                            <a:rPr lang="en-US" sz="3200" b="0" i="1" smtClean="0">
                              <a:latin typeface="Cambria Math" panose="02040503050406030204" pitchFamily="18" charset="0"/>
                            </a:rPr>
                            <m:t>𝑚</m:t>
                          </m:r>
                        </m:den>
                      </m:f>
                      <m:nary>
                        <m:naryPr>
                          <m:chr m:val="∑"/>
                          <m:ctrlPr>
                            <a:rPr lang="en-US" sz="3200" b="0" i="1" smtClean="0">
                              <a:latin typeface="Cambria Math" panose="02040503050406030204" pitchFamily="18" charset="0"/>
                            </a:rPr>
                          </m:ctrlPr>
                        </m:naryPr>
                        <m:sub>
                          <m:r>
                            <m:rPr>
                              <m:brk m:alnAt="23"/>
                            </m:rPr>
                            <a:rPr lang="en-US" sz="3200" b="0" i="1" smtClean="0">
                              <a:latin typeface="Cambria Math" panose="02040503050406030204" pitchFamily="18" charset="0"/>
                            </a:rPr>
                            <m:t>𝑖</m:t>
                          </m:r>
                          <m:r>
                            <a:rPr lang="en-US" sz="3200" b="0" i="1" smtClean="0">
                              <a:latin typeface="Cambria Math" panose="02040503050406030204" pitchFamily="18" charset="0"/>
                            </a:rPr>
                            <m:t>=1</m:t>
                          </m:r>
                        </m:sub>
                        <m:sup>
                          <m:r>
                            <a:rPr lang="en-US" sz="3200" b="0" i="1" smtClean="0">
                              <a:latin typeface="Cambria Math" panose="02040503050406030204" pitchFamily="18" charset="0"/>
                            </a:rPr>
                            <m:t>𝑚</m:t>
                          </m:r>
                        </m:sup>
                        <m:e>
                          <m:sSup>
                            <m:sSupPr>
                              <m:ctrlPr>
                                <a:rPr lang="en-US" sz="3200" b="0" i="1" smtClean="0">
                                  <a:latin typeface="Cambria Math" panose="02040503050406030204" pitchFamily="18" charset="0"/>
                                </a:rPr>
                              </m:ctrlPr>
                            </m:sSupPr>
                            <m:e>
                              <m:d>
                                <m:dPr>
                                  <m:ctrlPr>
                                    <a:rPr lang="en-US" sz="3200" b="0" i="1" smtClean="0">
                                      <a:latin typeface="Cambria Math" panose="02040503050406030204" pitchFamily="18" charset="0"/>
                                    </a:rPr>
                                  </m:ctrlPr>
                                </m:dPr>
                                <m:e>
                                  <m:d>
                                    <m:dPr>
                                      <m:ctrlPr>
                                        <a:rPr lang="en-US" sz="3200" b="0" i="1" smtClean="0">
                                          <a:latin typeface="Cambria Math" panose="02040503050406030204" pitchFamily="18" charset="0"/>
                                        </a:rPr>
                                      </m:ctrlPr>
                                    </m:dPr>
                                    <m:e>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𝜃</m:t>
                                          </m:r>
                                        </m:e>
                                        <m:sub>
                                          <m:r>
                                            <a:rPr lang="en-US" sz="3200" b="0" i="1" smtClean="0">
                                              <a:latin typeface="Cambria Math" panose="02040503050406030204" pitchFamily="18" charset="0"/>
                                            </a:rPr>
                                            <m:t>1</m:t>
                                          </m:r>
                                        </m:sub>
                                      </m:sSub>
                                      <m:sSup>
                                        <m:sSupPr>
                                          <m:ctrlPr>
                                            <a:rPr lang="en-US" sz="3200" b="0" i="1" smtClean="0">
                                              <a:latin typeface="Cambria Math" panose="02040503050406030204" pitchFamily="18" charset="0"/>
                                            </a:rPr>
                                          </m:ctrlPr>
                                        </m:sSupPr>
                                        <m:e>
                                          <m:r>
                                            <a:rPr lang="en-US" sz="3200" b="0" i="1" smtClean="0">
                                              <a:latin typeface="Cambria Math" panose="02040503050406030204" pitchFamily="18" charset="0"/>
                                            </a:rPr>
                                            <m:t>𝑥</m:t>
                                          </m:r>
                                        </m:e>
                                        <m:sup>
                                          <m:r>
                                            <a:rPr lang="en-US" sz="3200" b="0" i="1" smtClean="0">
                                              <a:latin typeface="Cambria Math" panose="02040503050406030204" pitchFamily="18" charset="0"/>
                                            </a:rPr>
                                            <m:t>𝑖</m:t>
                                          </m:r>
                                        </m:sup>
                                      </m:sSup>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𝜃</m:t>
                                          </m:r>
                                        </m:e>
                                        <m:sub>
                                          <m:r>
                                            <a:rPr lang="en-US" sz="3200" b="0" i="1" smtClean="0">
                                              <a:latin typeface="Cambria Math" panose="02040503050406030204" pitchFamily="18" charset="0"/>
                                            </a:rPr>
                                            <m:t>0</m:t>
                                          </m:r>
                                        </m:sub>
                                      </m:sSub>
                                    </m:e>
                                  </m:d>
                                  <m:r>
                                    <a:rPr lang="en-US" sz="3200" b="0" i="1" smtClean="0">
                                      <a:latin typeface="Cambria Math" panose="02040503050406030204" pitchFamily="18" charset="0"/>
                                    </a:rPr>
                                    <m:t>−</m:t>
                                  </m:r>
                                  <m:sSup>
                                    <m:sSupPr>
                                      <m:ctrlPr>
                                        <a:rPr lang="en-US" sz="3200" b="0" i="1" smtClean="0">
                                          <a:latin typeface="Cambria Math" panose="02040503050406030204" pitchFamily="18" charset="0"/>
                                        </a:rPr>
                                      </m:ctrlPr>
                                    </m:sSupPr>
                                    <m:e>
                                      <m:r>
                                        <a:rPr lang="en-US" sz="3200" b="0" i="1" smtClean="0">
                                          <a:latin typeface="Cambria Math" panose="02040503050406030204" pitchFamily="18" charset="0"/>
                                        </a:rPr>
                                        <m:t>𝑦</m:t>
                                      </m:r>
                                    </m:e>
                                    <m:sup>
                                      <m:r>
                                        <a:rPr lang="en-US" sz="3200" b="0" i="1" smtClean="0">
                                          <a:latin typeface="Cambria Math" panose="02040503050406030204" pitchFamily="18" charset="0"/>
                                        </a:rPr>
                                        <m:t>𝑖</m:t>
                                      </m:r>
                                    </m:sup>
                                  </m:sSup>
                                </m:e>
                              </m:d>
                            </m:e>
                            <m:sup>
                              <m:r>
                                <a:rPr lang="en-US" sz="3200" b="0" i="1" smtClean="0">
                                  <a:latin typeface="Cambria Math" panose="02040503050406030204" pitchFamily="18" charset="0"/>
                                </a:rPr>
                                <m:t>2</m:t>
                              </m:r>
                            </m:sup>
                          </m:sSup>
                        </m:e>
                      </m:nary>
                    </m:oMath>
                  </m:oMathPara>
                </a14:m>
                <a:endParaRPr lang="en-US" sz="3200" dirty="0"/>
              </a:p>
              <a:p>
                <a:r>
                  <a:rPr lang="en-US" sz="3200" dirty="0"/>
                  <a:t>Keep adjusting the parameters θ</a:t>
                </a:r>
                <a:r>
                  <a:rPr lang="en-US" sz="3200" baseline="-25000" dirty="0"/>
                  <a:t>0</a:t>
                </a:r>
                <a:r>
                  <a:rPr lang="en-US" sz="3200" dirty="0"/>
                  <a:t> and θ</a:t>
                </a:r>
                <a:r>
                  <a:rPr lang="en-US" sz="3200" baseline="-25000" dirty="0"/>
                  <a:t>1</a:t>
                </a:r>
                <a:r>
                  <a:rPr lang="en-US" sz="3200" dirty="0"/>
                  <a:t> in an iterative process until the values for θ</a:t>
                </a:r>
                <a:r>
                  <a:rPr lang="en-US" sz="3200" baseline="-25000" dirty="0"/>
                  <a:t>0</a:t>
                </a:r>
                <a:r>
                  <a:rPr lang="en-US" sz="3200" dirty="0"/>
                  <a:t> and θ</a:t>
                </a:r>
                <a:r>
                  <a:rPr lang="en-US" sz="3200" baseline="-25000" dirty="0"/>
                  <a:t>1</a:t>
                </a:r>
                <a:r>
                  <a:rPr lang="en-US" sz="3200" dirty="0"/>
                  <a:t> are found that return the smallest value for J(θ</a:t>
                </a:r>
                <a:r>
                  <a:rPr lang="en-US" sz="3200" baseline="-25000" dirty="0"/>
                  <a:t>0</a:t>
                </a:r>
                <a:r>
                  <a:rPr lang="en-US" sz="3200" dirty="0"/>
                  <a:t>,θ</a:t>
                </a:r>
                <a:r>
                  <a:rPr lang="en-US" sz="3200" baseline="-25000" dirty="0"/>
                  <a:t>1</a:t>
                </a:r>
                <a:r>
                  <a:rPr lang="en-US" sz="3200" dirty="0"/>
                  <a:t>).</a:t>
                </a:r>
              </a:p>
              <a:p>
                <a:endParaRPr lang="en-US" sz="3200" dirty="0"/>
              </a:p>
            </p:txBody>
          </p:sp>
        </mc:Choice>
        <mc:Fallback xmlns="">
          <p:sp>
            <p:nvSpPr>
              <p:cNvPr id="5" name="Tijdelijke aanduiding voor tekst 4">
                <a:extLst>
                  <a:ext uri="{FF2B5EF4-FFF2-40B4-BE49-F238E27FC236}">
                    <a16:creationId xmlns:a16="http://schemas.microsoft.com/office/drawing/2014/main" id="{C70ED13A-DBB0-4253-B3A0-034D2F7C5491}"/>
                  </a:ext>
                </a:extLst>
              </p:cNvPr>
              <p:cNvSpPr>
                <a:spLocks noGrp="1" noRot="1" noChangeAspect="1" noMove="1" noResize="1" noEditPoints="1" noAdjustHandles="1" noChangeArrowheads="1" noChangeShapeType="1" noTextEdit="1"/>
              </p:cNvSpPr>
              <p:nvPr>
                <p:ph type="body" sz="quarter" idx="17"/>
              </p:nvPr>
            </p:nvSpPr>
            <p:spPr>
              <a:blipFill>
                <a:blip r:embed="rId2"/>
                <a:stretch>
                  <a:fillRect l="-1103" t="-2395"/>
                </a:stretch>
              </a:blipFill>
            </p:spPr>
            <p:txBody>
              <a:bodyPr/>
              <a:lstStyle/>
              <a:p>
                <a:r>
                  <a:rPr lang="en-US">
                    <a:noFill/>
                  </a:rPr>
                  <a:t> </a:t>
                </a:r>
              </a:p>
            </p:txBody>
          </p:sp>
        </mc:Fallback>
      </mc:AlternateContent>
      <p:sp>
        <p:nvSpPr>
          <p:cNvPr id="3" name="Tijdelijke aanduiding voor dianummer 2">
            <a:extLst>
              <a:ext uri="{FF2B5EF4-FFF2-40B4-BE49-F238E27FC236}">
                <a16:creationId xmlns:a16="http://schemas.microsoft.com/office/drawing/2014/main" id="{88C9A0E5-B0C3-4368-87F8-1C739FD728D6}"/>
              </a:ext>
            </a:extLst>
          </p:cNvPr>
          <p:cNvSpPr>
            <a:spLocks noGrp="1"/>
          </p:cNvSpPr>
          <p:nvPr>
            <p:ph type="sldNum" sz="quarter" idx="12"/>
          </p:nvPr>
        </p:nvSpPr>
        <p:spPr/>
        <p:txBody>
          <a:bodyPr/>
          <a:lstStyle/>
          <a:p>
            <a:fld id="{B7527A74-2D87-4307-9531-5A57D9647EEB}" type="slidenum">
              <a:rPr lang="nl-BE" smtClean="0"/>
              <a:pPr/>
              <a:t>30</a:t>
            </a:fld>
            <a:endParaRPr lang="nl-BE" dirty="0"/>
          </a:p>
        </p:txBody>
      </p:sp>
      <p:sp>
        <p:nvSpPr>
          <p:cNvPr id="4" name="Titel 3">
            <a:extLst>
              <a:ext uri="{FF2B5EF4-FFF2-40B4-BE49-F238E27FC236}">
                <a16:creationId xmlns:a16="http://schemas.microsoft.com/office/drawing/2014/main" id="{28495B99-74E1-4A2F-B242-9BD5F3A4D5DC}"/>
              </a:ext>
            </a:extLst>
          </p:cNvPr>
          <p:cNvSpPr>
            <a:spLocks noGrp="1"/>
          </p:cNvSpPr>
          <p:nvPr>
            <p:ph type="title"/>
          </p:nvPr>
        </p:nvSpPr>
        <p:spPr/>
        <p:txBody>
          <a:bodyPr/>
          <a:lstStyle/>
          <a:p>
            <a:r>
              <a:rPr lang="en-US" dirty="0"/>
              <a:t>Linear regression</a:t>
            </a:r>
          </a:p>
        </p:txBody>
      </p:sp>
      <p:pic>
        <p:nvPicPr>
          <p:cNvPr id="3078" name="Picture 6">
            <a:extLst>
              <a:ext uri="{FF2B5EF4-FFF2-40B4-BE49-F238E27FC236}">
                <a16:creationId xmlns:a16="http://schemas.microsoft.com/office/drawing/2014/main" id="{BA32F0B1-9CFD-4093-8309-CB3708EB9D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1353" y="5966720"/>
            <a:ext cx="6045284" cy="432028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 name="Tekstvak 1">
                <a:extLst>
                  <a:ext uri="{FF2B5EF4-FFF2-40B4-BE49-F238E27FC236}">
                    <a16:creationId xmlns:a16="http://schemas.microsoft.com/office/drawing/2014/main" id="{A877FA94-5C81-4CFB-AAB6-252E8A0C3EDB}"/>
                  </a:ext>
                </a:extLst>
              </p:cNvPr>
              <p:cNvSpPr txBox="1"/>
              <p:nvPr/>
            </p:nvSpPr>
            <p:spPr>
              <a:xfrm>
                <a:off x="9337945" y="7086600"/>
                <a:ext cx="6058838" cy="126855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𝐽</m:t>
                      </m:r>
                      <m:d>
                        <m:dPr>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𝜃</m:t>
                              </m:r>
                            </m:e>
                            <m:sub>
                              <m:r>
                                <a:rPr lang="en-US" sz="2800" b="0" i="1" smtClean="0">
                                  <a:latin typeface="Cambria Math" panose="02040503050406030204" pitchFamily="18" charset="0"/>
                                </a:rPr>
                                <m:t>0</m:t>
                              </m:r>
                            </m:sub>
                          </m:sSub>
                          <m:r>
                            <a:rPr lang="en-US" sz="2800" b="0" i="1" smtClean="0">
                              <a:latin typeface="Cambria Math" panose="02040503050406030204" pitchFamily="18" charset="0"/>
                            </a:rPr>
                            <m:t>=0,</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𝜃</m:t>
                              </m:r>
                            </m:e>
                            <m:sub>
                              <m:r>
                                <a:rPr lang="en-US" sz="2800" b="0" i="1" smtClean="0">
                                  <a:latin typeface="Cambria Math" panose="02040503050406030204" pitchFamily="18" charset="0"/>
                                </a:rPr>
                                <m:t>1</m:t>
                              </m:r>
                            </m:sub>
                          </m:sSub>
                        </m:e>
                      </m:d>
                      <m:r>
                        <a:rPr lang="en-US" sz="2800" b="0" i="1" smtClean="0">
                          <a:latin typeface="Cambria Math" panose="02040503050406030204" pitchFamily="18" charset="0"/>
                        </a:rPr>
                        <m:t>=</m:t>
                      </m:r>
                      <m:f>
                        <m:fPr>
                          <m:ctrlPr>
                            <a:rPr lang="en-US" sz="2800" b="0" i="1" smtClean="0">
                              <a:latin typeface="Cambria Math" panose="02040503050406030204" pitchFamily="18" charset="0"/>
                            </a:rPr>
                          </m:ctrlPr>
                        </m:fPr>
                        <m:num>
                          <m:r>
                            <a:rPr lang="en-US" sz="2800" b="0" i="1" smtClean="0">
                              <a:latin typeface="Cambria Math" panose="02040503050406030204" pitchFamily="18" charset="0"/>
                            </a:rPr>
                            <m:t>1</m:t>
                          </m:r>
                        </m:num>
                        <m:den>
                          <m:r>
                            <a:rPr lang="en-US" sz="2800" b="0" i="1" smtClean="0">
                              <a:latin typeface="Cambria Math" panose="02040503050406030204" pitchFamily="18" charset="0"/>
                            </a:rPr>
                            <m:t>2</m:t>
                          </m:r>
                          <m:r>
                            <a:rPr lang="en-US" sz="2800" b="0" i="1" smtClean="0">
                              <a:latin typeface="Cambria Math" panose="02040503050406030204" pitchFamily="18" charset="0"/>
                            </a:rPr>
                            <m:t>𝑚</m:t>
                          </m:r>
                        </m:den>
                      </m:f>
                      <m:nary>
                        <m:naryPr>
                          <m:chr m:val="∑"/>
                          <m:ctrlPr>
                            <a:rPr lang="en-US" sz="2800" b="0" i="1" smtClean="0">
                              <a:latin typeface="Cambria Math" panose="02040503050406030204" pitchFamily="18" charset="0"/>
                            </a:rPr>
                          </m:ctrlPr>
                        </m:naryPr>
                        <m:sub>
                          <m:r>
                            <m:rPr>
                              <m:brk m:alnAt="23"/>
                            </m:rPr>
                            <a:rPr lang="en-US" sz="2800" b="0" i="1" smtClean="0">
                              <a:latin typeface="Cambria Math" panose="02040503050406030204" pitchFamily="18" charset="0"/>
                            </a:rPr>
                            <m:t>𝑖</m:t>
                          </m:r>
                          <m:r>
                            <a:rPr lang="en-US" sz="2800" b="0" i="1" smtClean="0">
                              <a:latin typeface="Cambria Math" panose="02040503050406030204" pitchFamily="18" charset="0"/>
                            </a:rPr>
                            <m:t>=1</m:t>
                          </m:r>
                        </m:sub>
                        <m:sup>
                          <m:r>
                            <a:rPr lang="en-US" sz="2800" b="0" i="1" smtClean="0">
                              <a:latin typeface="Cambria Math" panose="02040503050406030204" pitchFamily="18" charset="0"/>
                            </a:rPr>
                            <m:t>𝑚</m:t>
                          </m:r>
                        </m:sup>
                        <m:e>
                          <m:sSup>
                            <m:sSupPr>
                              <m:ctrlPr>
                                <a:rPr lang="en-US" sz="2800" b="0" i="1" smtClean="0">
                                  <a:latin typeface="Cambria Math" panose="02040503050406030204" pitchFamily="18" charset="0"/>
                                </a:rPr>
                              </m:ctrlPr>
                            </m:sSupPr>
                            <m:e>
                              <m:d>
                                <m:dPr>
                                  <m:ctrlPr>
                                    <a:rPr lang="en-US" sz="2800" b="0" i="1" smtClean="0">
                                      <a:latin typeface="Cambria Math" panose="02040503050406030204" pitchFamily="18" charset="0"/>
                                    </a:rPr>
                                  </m:ctrlPr>
                                </m:dPr>
                                <m:e>
                                  <m:d>
                                    <m:dPr>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𝜃</m:t>
                                          </m:r>
                                        </m:e>
                                        <m:sub>
                                          <m:r>
                                            <a:rPr lang="en-US" sz="2800" b="0" i="1" smtClean="0">
                                              <a:latin typeface="Cambria Math" panose="02040503050406030204" pitchFamily="18" charset="0"/>
                                            </a:rPr>
                                            <m:t>1</m:t>
                                          </m:r>
                                        </m:sub>
                                      </m:sSub>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𝑥</m:t>
                                          </m:r>
                                        </m:e>
                                        <m:sup>
                                          <m:r>
                                            <a:rPr lang="en-US" sz="2800" b="0" i="1" smtClean="0">
                                              <a:latin typeface="Cambria Math" panose="02040503050406030204" pitchFamily="18" charset="0"/>
                                            </a:rPr>
                                            <m:t>𝑖</m:t>
                                          </m:r>
                                        </m:sup>
                                      </m:sSup>
                                    </m:e>
                                  </m:d>
                                  <m:r>
                                    <a:rPr lang="en-US" sz="2800" b="0" i="1" smtClean="0">
                                      <a:latin typeface="Cambria Math" panose="02040503050406030204" pitchFamily="18" charset="0"/>
                                    </a:rPr>
                                    <m:t>−</m:t>
                                  </m:r>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𝑦</m:t>
                                      </m:r>
                                    </m:e>
                                    <m:sup>
                                      <m:r>
                                        <a:rPr lang="en-US" sz="2800" b="0" i="1" smtClean="0">
                                          <a:latin typeface="Cambria Math" panose="02040503050406030204" pitchFamily="18" charset="0"/>
                                        </a:rPr>
                                        <m:t>𝑖</m:t>
                                      </m:r>
                                    </m:sup>
                                  </m:sSup>
                                </m:e>
                              </m:d>
                            </m:e>
                            <m:sup>
                              <m:r>
                                <a:rPr lang="en-US" sz="2800" b="0" i="1" smtClean="0">
                                  <a:latin typeface="Cambria Math" panose="02040503050406030204" pitchFamily="18" charset="0"/>
                                </a:rPr>
                                <m:t>2</m:t>
                              </m:r>
                            </m:sup>
                          </m:sSup>
                        </m:e>
                      </m:nary>
                    </m:oMath>
                  </m:oMathPara>
                </a14:m>
                <a:endParaRPr lang="en-US" sz="2800" dirty="0"/>
              </a:p>
            </p:txBody>
          </p:sp>
        </mc:Choice>
        <mc:Fallback xmlns="">
          <p:sp>
            <p:nvSpPr>
              <p:cNvPr id="2" name="Tekstvak 1">
                <a:extLst>
                  <a:ext uri="{FF2B5EF4-FFF2-40B4-BE49-F238E27FC236}">
                    <a16:creationId xmlns:a16="http://schemas.microsoft.com/office/drawing/2014/main" id="{A877FA94-5C81-4CFB-AAB6-252E8A0C3EDB}"/>
                  </a:ext>
                </a:extLst>
              </p:cNvPr>
              <p:cNvSpPr txBox="1">
                <a:spLocks noRot="1" noChangeAspect="1" noMove="1" noResize="1" noEditPoints="1" noAdjustHandles="1" noChangeArrowheads="1" noChangeShapeType="1" noTextEdit="1"/>
              </p:cNvSpPr>
              <p:nvPr/>
            </p:nvSpPr>
            <p:spPr>
              <a:xfrm>
                <a:off x="9337945" y="7086600"/>
                <a:ext cx="6058838" cy="1268552"/>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360304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ijdelijke aanduiding voor tekst 4">
                <a:extLst>
                  <a:ext uri="{FF2B5EF4-FFF2-40B4-BE49-F238E27FC236}">
                    <a16:creationId xmlns:a16="http://schemas.microsoft.com/office/drawing/2014/main" id="{C70ED13A-DBB0-4253-B3A0-034D2F7C5491}"/>
                  </a:ext>
                </a:extLst>
              </p:cNvPr>
              <p:cNvSpPr>
                <a:spLocks noGrp="1"/>
              </p:cNvSpPr>
              <p:nvPr>
                <p:ph type="body" sz="quarter" idx="17"/>
              </p:nvPr>
            </p:nvSpPr>
            <p:spPr/>
            <p:txBody>
              <a:bodyPr/>
              <a:lstStyle/>
              <a:p>
                <a:r>
                  <a:rPr lang="en-US" sz="3600" b="1" dirty="0"/>
                  <a:t>Gradient Descent (GDS) - algorithmic</a:t>
                </a:r>
                <a:endParaRPr lang="en-US" sz="3200" dirty="0"/>
              </a:p>
              <a:p>
                <a:pPr algn="ct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𝐽</m:t>
                      </m:r>
                      <m:d>
                        <m:dPr>
                          <m:ctrlPr>
                            <a:rPr lang="en-US" sz="3200" b="0" i="1" smtClean="0">
                              <a:latin typeface="Cambria Math" panose="02040503050406030204" pitchFamily="18" charset="0"/>
                            </a:rPr>
                          </m:ctrlPr>
                        </m:dPr>
                        <m:e>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𝜃</m:t>
                              </m:r>
                            </m:e>
                            <m:sub>
                              <m:r>
                                <a:rPr lang="en-US" sz="3200" b="0" i="1" smtClean="0">
                                  <a:latin typeface="Cambria Math" panose="02040503050406030204" pitchFamily="18" charset="0"/>
                                </a:rPr>
                                <m:t>0</m:t>
                              </m:r>
                            </m:sub>
                          </m:sSub>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𝜃</m:t>
                              </m:r>
                            </m:e>
                            <m:sub>
                              <m:r>
                                <a:rPr lang="en-US" sz="3200" b="0" i="1" smtClean="0">
                                  <a:latin typeface="Cambria Math" panose="02040503050406030204" pitchFamily="18" charset="0"/>
                                </a:rPr>
                                <m:t>1</m:t>
                              </m:r>
                            </m:sub>
                          </m:sSub>
                        </m:e>
                      </m:d>
                      <m:r>
                        <a:rPr lang="en-US" sz="3200" b="0" i="1" smtClean="0">
                          <a:latin typeface="Cambria Math" panose="02040503050406030204" pitchFamily="18" charset="0"/>
                        </a:rPr>
                        <m:t>=</m:t>
                      </m:r>
                      <m:f>
                        <m:fPr>
                          <m:ctrlPr>
                            <a:rPr lang="en-US" sz="3200" b="0" i="1" smtClean="0">
                              <a:latin typeface="Cambria Math" panose="02040503050406030204" pitchFamily="18" charset="0"/>
                            </a:rPr>
                          </m:ctrlPr>
                        </m:fPr>
                        <m:num>
                          <m:r>
                            <a:rPr lang="en-US" sz="3200" b="0" i="1" smtClean="0">
                              <a:latin typeface="Cambria Math" panose="02040503050406030204" pitchFamily="18" charset="0"/>
                            </a:rPr>
                            <m:t>1</m:t>
                          </m:r>
                        </m:num>
                        <m:den>
                          <m:r>
                            <a:rPr lang="en-US" sz="3200" b="0" i="1" smtClean="0">
                              <a:latin typeface="Cambria Math" panose="02040503050406030204" pitchFamily="18" charset="0"/>
                            </a:rPr>
                            <m:t>2</m:t>
                          </m:r>
                          <m:r>
                            <a:rPr lang="en-US" sz="3200" b="0" i="1" smtClean="0">
                              <a:latin typeface="Cambria Math" panose="02040503050406030204" pitchFamily="18" charset="0"/>
                            </a:rPr>
                            <m:t>𝑚</m:t>
                          </m:r>
                        </m:den>
                      </m:f>
                      <m:nary>
                        <m:naryPr>
                          <m:chr m:val="∑"/>
                          <m:ctrlPr>
                            <a:rPr lang="en-US" sz="3200" b="0" i="1" smtClean="0">
                              <a:latin typeface="Cambria Math" panose="02040503050406030204" pitchFamily="18" charset="0"/>
                            </a:rPr>
                          </m:ctrlPr>
                        </m:naryPr>
                        <m:sub>
                          <m:r>
                            <m:rPr>
                              <m:brk m:alnAt="23"/>
                            </m:rPr>
                            <a:rPr lang="en-US" sz="3200" b="0" i="1" smtClean="0">
                              <a:latin typeface="Cambria Math" panose="02040503050406030204" pitchFamily="18" charset="0"/>
                            </a:rPr>
                            <m:t>𝑖</m:t>
                          </m:r>
                          <m:r>
                            <a:rPr lang="en-US" sz="3200" b="0" i="1" smtClean="0">
                              <a:latin typeface="Cambria Math" panose="02040503050406030204" pitchFamily="18" charset="0"/>
                            </a:rPr>
                            <m:t>=1</m:t>
                          </m:r>
                        </m:sub>
                        <m:sup>
                          <m:r>
                            <a:rPr lang="en-US" sz="3200" b="0" i="1" smtClean="0">
                              <a:latin typeface="Cambria Math" panose="02040503050406030204" pitchFamily="18" charset="0"/>
                            </a:rPr>
                            <m:t>𝑚</m:t>
                          </m:r>
                        </m:sup>
                        <m:e>
                          <m:sSup>
                            <m:sSupPr>
                              <m:ctrlPr>
                                <a:rPr lang="en-US" sz="3200" b="0" i="1" smtClean="0">
                                  <a:latin typeface="Cambria Math" panose="02040503050406030204" pitchFamily="18" charset="0"/>
                                </a:rPr>
                              </m:ctrlPr>
                            </m:sSupPr>
                            <m:e>
                              <m:d>
                                <m:dPr>
                                  <m:ctrlPr>
                                    <a:rPr lang="en-US" sz="3200" b="0" i="1" smtClean="0">
                                      <a:latin typeface="Cambria Math" panose="02040503050406030204" pitchFamily="18" charset="0"/>
                                    </a:rPr>
                                  </m:ctrlPr>
                                </m:dPr>
                                <m:e>
                                  <m:d>
                                    <m:dPr>
                                      <m:ctrlPr>
                                        <a:rPr lang="en-US" sz="3200" b="0" i="1" smtClean="0">
                                          <a:latin typeface="Cambria Math" panose="02040503050406030204" pitchFamily="18" charset="0"/>
                                        </a:rPr>
                                      </m:ctrlPr>
                                    </m:dPr>
                                    <m:e>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𝜃</m:t>
                                          </m:r>
                                        </m:e>
                                        <m:sub>
                                          <m:r>
                                            <a:rPr lang="en-US" sz="3200" b="0" i="1" smtClean="0">
                                              <a:latin typeface="Cambria Math" panose="02040503050406030204" pitchFamily="18" charset="0"/>
                                            </a:rPr>
                                            <m:t>1</m:t>
                                          </m:r>
                                        </m:sub>
                                      </m:sSub>
                                      <m:sSup>
                                        <m:sSupPr>
                                          <m:ctrlPr>
                                            <a:rPr lang="en-US" sz="3200" b="0" i="1" smtClean="0">
                                              <a:latin typeface="Cambria Math" panose="02040503050406030204" pitchFamily="18" charset="0"/>
                                            </a:rPr>
                                          </m:ctrlPr>
                                        </m:sSupPr>
                                        <m:e>
                                          <m:r>
                                            <a:rPr lang="en-US" sz="3200" b="0" i="1" smtClean="0">
                                              <a:latin typeface="Cambria Math" panose="02040503050406030204" pitchFamily="18" charset="0"/>
                                            </a:rPr>
                                            <m:t>𝑥</m:t>
                                          </m:r>
                                        </m:e>
                                        <m:sup>
                                          <m:r>
                                            <a:rPr lang="en-US" sz="3200" b="0" i="1" smtClean="0">
                                              <a:latin typeface="Cambria Math" panose="02040503050406030204" pitchFamily="18" charset="0"/>
                                            </a:rPr>
                                            <m:t>𝑖</m:t>
                                          </m:r>
                                        </m:sup>
                                      </m:sSup>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𝜃</m:t>
                                          </m:r>
                                        </m:e>
                                        <m:sub>
                                          <m:r>
                                            <a:rPr lang="en-US" sz="3200" b="0" i="1" smtClean="0">
                                              <a:latin typeface="Cambria Math" panose="02040503050406030204" pitchFamily="18" charset="0"/>
                                            </a:rPr>
                                            <m:t>0</m:t>
                                          </m:r>
                                        </m:sub>
                                      </m:sSub>
                                    </m:e>
                                  </m:d>
                                  <m:r>
                                    <a:rPr lang="en-US" sz="3200" b="0" i="1" smtClean="0">
                                      <a:latin typeface="Cambria Math" panose="02040503050406030204" pitchFamily="18" charset="0"/>
                                    </a:rPr>
                                    <m:t>−</m:t>
                                  </m:r>
                                  <m:sSup>
                                    <m:sSupPr>
                                      <m:ctrlPr>
                                        <a:rPr lang="en-US" sz="3200" b="0" i="1" smtClean="0">
                                          <a:latin typeface="Cambria Math" panose="02040503050406030204" pitchFamily="18" charset="0"/>
                                        </a:rPr>
                                      </m:ctrlPr>
                                    </m:sSupPr>
                                    <m:e>
                                      <m:r>
                                        <a:rPr lang="en-US" sz="3200" b="0" i="1" smtClean="0">
                                          <a:latin typeface="Cambria Math" panose="02040503050406030204" pitchFamily="18" charset="0"/>
                                        </a:rPr>
                                        <m:t>𝑦</m:t>
                                      </m:r>
                                    </m:e>
                                    <m:sup>
                                      <m:r>
                                        <a:rPr lang="en-US" sz="3200" b="0" i="1" smtClean="0">
                                          <a:latin typeface="Cambria Math" panose="02040503050406030204" pitchFamily="18" charset="0"/>
                                        </a:rPr>
                                        <m:t>𝑖</m:t>
                                      </m:r>
                                    </m:sup>
                                  </m:sSup>
                                </m:e>
                              </m:d>
                            </m:e>
                            <m:sup>
                              <m:r>
                                <a:rPr lang="en-US" sz="3200" b="0" i="1" smtClean="0">
                                  <a:latin typeface="Cambria Math" panose="02040503050406030204" pitchFamily="18" charset="0"/>
                                </a:rPr>
                                <m:t>2</m:t>
                              </m:r>
                            </m:sup>
                          </m:sSup>
                        </m:e>
                      </m:nary>
                    </m:oMath>
                  </m:oMathPara>
                </a14:m>
                <a:endParaRPr lang="en-US" sz="3200" dirty="0"/>
              </a:p>
              <a:p>
                <a:r>
                  <a:rPr lang="en-US" sz="3200" dirty="0"/>
                  <a:t>Determine the gradients for θ</a:t>
                </a:r>
                <a:r>
                  <a:rPr lang="en-US" sz="3200" baseline="-25000" dirty="0"/>
                  <a:t>0</a:t>
                </a:r>
                <a:r>
                  <a:rPr lang="en-US" sz="3200" dirty="0"/>
                  <a:t> and θ</a:t>
                </a:r>
                <a:r>
                  <a:rPr lang="en-US" sz="3200" baseline="-25000" dirty="0"/>
                  <a:t>1</a:t>
                </a:r>
              </a:p>
              <a:p>
                <a:endParaRPr lang="en-US" sz="3200" dirty="0"/>
              </a:p>
              <a:p>
                <a:pPr/>
                <a14:m>
                  <m:oMathPara xmlns:m="http://schemas.openxmlformats.org/officeDocument/2006/math">
                    <m:oMathParaPr>
                      <m:jc m:val="centerGroup"/>
                    </m:oMathParaPr>
                    <m:oMath xmlns:m="http://schemas.openxmlformats.org/officeDocument/2006/math">
                      <m:f>
                        <m:fPr>
                          <m:ctrlPr>
                            <a:rPr lang="en-US" sz="3200" b="0" i="1" smtClean="0">
                              <a:latin typeface="Cambria Math" panose="02040503050406030204" pitchFamily="18" charset="0"/>
                            </a:rPr>
                          </m:ctrlPr>
                        </m:fPr>
                        <m:num>
                          <m:r>
                            <a:rPr lang="en-US" sz="3200" b="0" i="1" smtClean="0">
                              <a:latin typeface="Cambria Math" panose="02040503050406030204" pitchFamily="18" charset="0"/>
                            </a:rPr>
                            <m:t>𝑑𝐽</m:t>
                          </m:r>
                          <m:d>
                            <m:dPr>
                              <m:ctrlPr>
                                <a:rPr lang="en-US" sz="3200" b="0" i="1" smtClean="0">
                                  <a:latin typeface="Cambria Math" panose="02040503050406030204" pitchFamily="18" charset="0"/>
                                </a:rPr>
                              </m:ctrlPr>
                            </m:dPr>
                            <m:e>
                              <m:r>
                                <a:rPr lang="en-US" sz="3200" b="0" i="1" smtClean="0">
                                  <a:latin typeface="Cambria Math" panose="02040503050406030204" pitchFamily="18" charset="0"/>
                                </a:rPr>
                                <m:t>𝜃</m:t>
                              </m:r>
                            </m:e>
                          </m:d>
                        </m:num>
                        <m:den>
                          <m:r>
                            <a:rPr lang="en-US" sz="3200" b="0" i="1" smtClean="0">
                              <a:latin typeface="Cambria Math" panose="02040503050406030204" pitchFamily="18" charset="0"/>
                            </a:rPr>
                            <m:t>𝑑</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𝜃</m:t>
                              </m:r>
                            </m:e>
                            <m:sub>
                              <m:r>
                                <a:rPr lang="en-US" sz="3200" b="0" i="1" smtClean="0">
                                  <a:latin typeface="Cambria Math" panose="02040503050406030204" pitchFamily="18" charset="0"/>
                                </a:rPr>
                                <m:t>0</m:t>
                              </m:r>
                            </m:sub>
                          </m:sSub>
                        </m:den>
                      </m:f>
                      <m:r>
                        <a:rPr lang="en-US" sz="3200" b="0" i="1" smtClean="0">
                          <a:latin typeface="Cambria Math" panose="02040503050406030204" pitchFamily="18" charset="0"/>
                        </a:rPr>
                        <m:t>=</m:t>
                      </m:r>
                      <m:f>
                        <m:fPr>
                          <m:ctrlPr>
                            <a:rPr lang="en-US" sz="3200" b="0" i="1" smtClean="0">
                              <a:latin typeface="Cambria Math" panose="02040503050406030204" pitchFamily="18" charset="0"/>
                            </a:rPr>
                          </m:ctrlPr>
                        </m:fPr>
                        <m:num>
                          <m:r>
                            <a:rPr lang="en-US" sz="3200" b="0" i="1" smtClean="0">
                              <a:latin typeface="Cambria Math" panose="02040503050406030204" pitchFamily="18" charset="0"/>
                            </a:rPr>
                            <m:t>2</m:t>
                          </m:r>
                        </m:num>
                        <m:den>
                          <m:r>
                            <a:rPr lang="en-US" sz="3200" b="0" i="1" smtClean="0">
                              <a:latin typeface="Cambria Math" panose="02040503050406030204" pitchFamily="18" charset="0"/>
                            </a:rPr>
                            <m:t>2</m:t>
                          </m:r>
                          <m:r>
                            <a:rPr lang="en-US" sz="3200" b="0" i="1" smtClean="0">
                              <a:latin typeface="Cambria Math" panose="02040503050406030204" pitchFamily="18" charset="0"/>
                            </a:rPr>
                            <m:t>𝑚</m:t>
                          </m:r>
                        </m:den>
                      </m:f>
                      <m:nary>
                        <m:naryPr>
                          <m:chr m:val="∑"/>
                          <m:ctrlPr>
                            <a:rPr lang="en-US" sz="3200" b="0" i="1" smtClean="0">
                              <a:latin typeface="Cambria Math" panose="02040503050406030204" pitchFamily="18" charset="0"/>
                            </a:rPr>
                          </m:ctrlPr>
                        </m:naryPr>
                        <m:sub>
                          <m:r>
                            <m:rPr>
                              <m:brk m:alnAt="23"/>
                            </m:rPr>
                            <a:rPr lang="en-US" sz="3200" b="0" i="1" smtClean="0">
                              <a:latin typeface="Cambria Math" panose="02040503050406030204" pitchFamily="18" charset="0"/>
                            </a:rPr>
                            <m:t>𝑖</m:t>
                          </m:r>
                          <m:r>
                            <a:rPr lang="en-US" sz="3200" b="0" i="1" smtClean="0">
                              <a:latin typeface="Cambria Math" panose="02040503050406030204" pitchFamily="18" charset="0"/>
                            </a:rPr>
                            <m:t>=1</m:t>
                          </m:r>
                        </m:sub>
                        <m:sup>
                          <m:r>
                            <a:rPr lang="en-US" sz="3200" b="0" i="1" smtClean="0">
                              <a:latin typeface="Cambria Math" panose="02040503050406030204" pitchFamily="18" charset="0"/>
                            </a:rPr>
                            <m:t>𝑚</m:t>
                          </m:r>
                        </m:sup>
                        <m:e>
                          <m:d>
                            <m:dPr>
                              <m:ctrlPr>
                                <a:rPr lang="en-US" sz="3200" b="0" i="1" smtClean="0">
                                  <a:latin typeface="Cambria Math" panose="02040503050406030204" pitchFamily="18" charset="0"/>
                                </a:rPr>
                              </m:ctrlPr>
                            </m:dPr>
                            <m:e>
                              <m:d>
                                <m:dPr>
                                  <m:ctrlPr>
                                    <a:rPr lang="en-US" sz="3200" i="1" smtClean="0">
                                      <a:latin typeface="Cambria Math" panose="02040503050406030204" pitchFamily="18" charset="0"/>
                                    </a:rPr>
                                  </m:ctrlPr>
                                </m:dPr>
                                <m:e>
                                  <m:sSub>
                                    <m:sSubPr>
                                      <m:ctrlPr>
                                        <a:rPr lang="en-US" sz="3200" i="1">
                                          <a:latin typeface="Cambria Math" panose="02040503050406030204" pitchFamily="18" charset="0"/>
                                        </a:rPr>
                                      </m:ctrlPr>
                                    </m:sSubPr>
                                    <m:e>
                                      <m:r>
                                        <a:rPr lang="en-US" sz="3200" i="1">
                                          <a:latin typeface="Cambria Math" panose="02040503050406030204" pitchFamily="18" charset="0"/>
                                        </a:rPr>
                                        <m:t>𝜃</m:t>
                                      </m:r>
                                    </m:e>
                                    <m:sub>
                                      <m:r>
                                        <a:rPr lang="en-US" sz="3200" i="1">
                                          <a:latin typeface="Cambria Math" panose="02040503050406030204" pitchFamily="18" charset="0"/>
                                        </a:rPr>
                                        <m:t>1</m:t>
                                      </m:r>
                                    </m:sub>
                                  </m:sSub>
                                  <m:sSup>
                                    <m:sSupPr>
                                      <m:ctrlPr>
                                        <a:rPr lang="en-US" sz="3200" i="1">
                                          <a:latin typeface="Cambria Math" panose="02040503050406030204" pitchFamily="18" charset="0"/>
                                        </a:rPr>
                                      </m:ctrlPr>
                                    </m:sSupPr>
                                    <m:e>
                                      <m:r>
                                        <a:rPr lang="en-US" sz="3200" i="1">
                                          <a:latin typeface="Cambria Math" panose="02040503050406030204" pitchFamily="18" charset="0"/>
                                        </a:rPr>
                                        <m:t>𝑥</m:t>
                                      </m:r>
                                    </m:e>
                                    <m:sup>
                                      <m:r>
                                        <a:rPr lang="en-US" sz="3200" i="1">
                                          <a:latin typeface="Cambria Math" panose="02040503050406030204" pitchFamily="18" charset="0"/>
                                        </a:rPr>
                                        <m:t>𝑖</m:t>
                                      </m:r>
                                    </m:sup>
                                  </m:sSup>
                                  <m:r>
                                    <a:rPr lang="en-US" sz="3200" i="1">
                                      <a:latin typeface="Cambria Math" panose="02040503050406030204" pitchFamily="18" charset="0"/>
                                    </a:rPr>
                                    <m:t>+</m:t>
                                  </m:r>
                                  <m:sSub>
                                    <m:sSubPr>
                                      <m:ctrlPr>
                                        <a:rPr lang="en-US" sz="3200" i="1">
                                          <a:latin typeface="Cambria Math" panose="02040503050406030204" pitchFamily="18" charset="0"/>
                                        </a:rPr>
                                      </m:ctrlPr>
                                    </m:sSubPr>
                                    <m:e>
                                      <m:r>
                                        <a:rPr lang="en-US" sz="3200" i="1">
                                          <a:latin typeface="Cambria Math" panose="02040503050406030204" pitchFamily="18" charset="0"/>
                                        </a:rPr>
                                        <m:t>𝜃</m:t>
                                      </m:r>
                                    </m:e>
                                    <m:sub>
                                      <m:r>
                                        <a:rPr lang="en-US" sz="3200" i="1">
                                          <a:latin typeface="Cambria Math" panose="02040503050406030204" pitchFamily="18" charset="0"/>
                                        </a:rPr>
                                        <m:t>0</m:t>
                                      </m:r>
                                    </m:sub>
                                  </m:sSub>
                                </m:e>
                              </m:d>
                              <m:r>
                                <a:rPr lang="en-US" sz="3200" i="1">
                                  <a:latin typeface="Cambria Math" panose="02040503050406030204" pitchFamily="18" charset="0"/>
                                </a:rPr>
                                <m:t>−</m:t>
                              </m:r>
                              <m:sSup>
                                <m:sSupPr>
                                  <m:ctrlPr>
                                    <a:rPr lang="en-US" sz="3200" i="1">
                                      <a:latin typeface="Cambria Math" panose="02040503050406030204" pitchFamily="18" charset="0"/>
                                    </a:rPr>
                                  </m:ctrlPr>
                                </m:sSupPr>
                                <m:e>
                                  <m:r>
                                    <a:rPr lang="en-US" sz="3200" i="1">
                                      <a:latin typeface="Cambria Math" panose="02040503050406030204" pitchFamily="18" charset="0"/>
                                    </a:rPr>
                                    <m:t>𝑦</m:t>
                                  </m:r>
                                </m:e>
                                <m:sup>
                                  <m:r>
                                    <a:rPr lang="en-US" sz="3200" i="1">
                                      <a:latin typeface="Cambria Math" panose="02040503050406030204" pitchFamily="18" charset="0"/>
                                    </a:rPr>
                                    <m:t>𝑖</m:t>
                                  </m:r>
                                </m:sup>
                              </m:sSup>
                            </m:e>
                          </m:d>
                        </m:e>
                      </m:nary>
                    </m:oMath>
                  </m:oMathPara>
                </a14:m>
                <a:endParaRPr lang="en-US" sz="3200" dirty="0"/>
              </a:p>
              <a:p>
                <a:endParaRPr lang="en-US" sz="3200" dirty="0"/>
              </a:p>
              <a:p>
                <a:pPr/>
                <a14:m>
                  <m:oMathPara xmlns:m="http://schemas.openxmlformats.org/officeDocument/2006/math">
                    <m:oMathParaPr>
                      <m:jc m:val="centerGroup"/>
                    </m:oMathParaPr>
                    <m:oMath xmlns:m="http://schemas.openxmlformats.org/officeDocument/2006/math">
                      <m:f>
                        <m:fPr>
                          <m:ctrlPr>
                            <a:rPr lang="en-US" sz="3200" b="0" i="1" smtClean="0">
                              <a:latin typeface="Cambria Math" panose="02040503050406030204" pitchFamily="18" charset="0"/>
                            </a:rPr>
                          </m:ctrlPr>
                        </m:fPr>
                        <m:num>
                          <m:r>
                            <a:rPr lang="en-US" sz="3200" b="0" i="1" smtClean="0">
                              <a:latin typeface="Cambria Math" panose="02040503050406030204" pitchFamily="18" charset="0"/>
                            </a:rPr>
                            <m:t>𝑑𝐽</m:t>
                          </m:r>
                          <m:d>
                            <m:dPr>
                              <m:ctrlPr>
                                <a:rPr lang="en-US" sz="3200" b="0" i="1" smtClean="0">
                                  <a:latin typeface="Cambria Math" panose="02040503050406030204" pitchFamily="18" charset="0"/>
                                </a:rPr>
                              </m:ctrlPr>
                            </m:dPr>
                            <m:e>
                              <m:r>
                                <a:rPr lang="en-US" sz="3200" b="0" i="1" smtClean="0">
                                  <a:latin typeface="Cambria Math" panose="02040503050406030204" pitchFamily="18" charset="0"/>
                                </a:rPr>
                                <m:t>𝜃</m:t>
                              </m:r>
                            </m:e>
                          </m:d>
                        </m:num>
                        <m:den>
                          <m:r>
                            <a:rPr lang="en-US" sz="3200" b="0" i="1" smtClean="0">
                              <a:latin typeface="Cambria Math" panose="02040503050406030204" pitchFamily="18" charset="0"/>
                            </a:rPr>
                            <m:t>𝑑</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𝜃</m:t>
                              </m:r>
                            </m:e>
                            <m:sub>
                              <m:r>
                                <a:rPr lang="en-US" sz="3200" b="0" i="1" smtClean="0">
                                  <a:latin typeface="Cambria Math" panose="02040503050406030204" pitchFamily="18" charset="0"/>
                                </a:rPr>
                                <m:t>1</m:t>
                              </m:r>
                            </m:sub>
                          </m:sSub>
                        </m:den>
                      </m:f>
                      <m:r>
                        <a:rPr lang="en-US" sz="3200" b="0" i="1" smtClean="0">
                          <a:latin typeface="Cambria Math" panose="02040503050406030204" pitchFamily="18" charset="0"/>
                        </a:rPr>
                        <m:t>=</m:t>
                      </m:r>
                      <m:f>
                        <m:fPr>
                          <m:ctrlPr>
                            <a:rPr lang="en-US" sz="3200" b="0" i="1" smtClean="0">
                              <a:latin typeface="Cambria Math" panose="02040503050406030204" pitchFamily="18" charset="0"/>
                            </a:rPr>
                          </m:ctrlPr>
                        </m:fPr>
                        <m:num>
                          <m:r>
                            <a:rPr lang="en-US" sz="3200" b="0" i="1" smtClean="0">
                              <a:latin typeface="Cambria Math" panose="02040503050406030204" pitchFamily="18" charset="0"/>
                            </a:rPr>
                            <m:t>2</m:t>
                          </m:r>
                        </m:num>
                        <m:den>
                          <m:r>
                            <a:rPr lang="en-US" sz="3200" b="0" i="1" smtClean="0">
                              <a:latin typeface="Cambria Math" panose="02040503050406030204" pitchFamily="18" charset="0"/>
                            </a:rPr>
                            <m:t>2</m:t>
                          </m:r>
                          <m:r>
                            <a:rPr lang="en-US" sz="3200" b="0" i="1" smtClean="0">
                              <a:latin typeface="Cambria Math" panose="02040503050406030204" pitchFamily="18" charset="0"/>
                            </a:rPr>
                            <m:t>𝑚</m:t>
                          </m:r>
                        </m:den>
                      </m:f>
                      <m:nary>
                        <m:naryPr>
                          <m:chr m:val="∑"/>
                          <m:ctrlPr>
                            <a:rPr lang="en-US" sz="3200" b="0" i="1" smtClean="0">
                              <a:latin typeface="Cambria Math" panose="02040503050406030204" pitchFamily="18" charset="0"/>
                            </a:rPr>
                          </m:ctrlPr>
                        </m:naryPr>
                        <m:sub>
                          <m:r>
                            <m:rPr>
                              <m:brk m:alnAt="23"/>
                            </m:rPr>
                            <a:rPr lang="en-US" sz="3200" b="0" i="1" smtClean="0">
                              <a:latin typeface="Cambria Math" panose="02040503050406030204" pitchFamily="18" charset="0"/>
                            </a:rPr>
                            <m:t>𝑖</m:t>
                          </m:r>
                          <m:r>
                            <a:rPr lang="en-US" sz="3200" b="0" i="1" smtClean="0">
                              <a:latin typeface="Cambria Math" panose="02040503050406030204" pitchFamily="18" charset="0"/>
                            </a:rPr>
                            <m:t>=1</m:t>
                          </m:r>
                        </m:sub>
                        <m:sup>
                          <m:r>
                            <a:rPr lang="en-US" sz="3200" b="0" i="1" smtClean="0">
                              <a:latin typeface="Cambria Math" panose="02040503050406030204" pitchFamily="18" charset="0"/>
                            </a:rPr>
                            <m:t>𝑚</m:t>
                          </m:r>
                        </m:sup>
                        <m:e>
                          <m:d>
                            <m:dPr>
                              <m:ctrlPr>
                                <a:rPr lang="en-US" sz="3200" b="0" i="1" smtClean="0">
                                  <a:latin typeface="Cambria Math" panose="02040503050406030204" pitchFamily="18" charset="0"/>
                                </a:rPr>
                              </m:ctrlPr>
                            </m:dPr>
                            <m:e>
                              <m:d>
                                <m:dPr>
                                  <m:ctrlPr>
                                    <a:rPr lang="en-US" sz="3200" i="1" smtClean="0">
                                      <a:latin typeface="Cambria Math" panose="02040503050406030204" pitchFamily="18" charset="0"/>
                                    </a:rPr>
                                  </m:ctrlPr>
                                </m:dPr>
                                <m:e>
                                  <m:sSub>
                                    <m:sSubPr>
                                      <m:ctrlPr>
                                        <a:rPr lang="en-US" sz="3200" i="1">
                                          <a:latin typeface="Cambria Math" panose="02040503050406030204" pitchFamily="18" charset="0"/>
                                        </a:rPr>
                                      </m:ctrlPr>
                                    </m:sSubPr>
                                    <m:e>
                                      <m:r>
                                        <a:rPr lang="en-US" sz="3200" i="1">
                                          <a:latin typeface="Cambria Math" panose="02040503050406030204" pitchFamily="18" charset="0"/>
                                        </a:rPr>
                                        <m:t>𝜃</m:t>
                                      </m:r>
                                    </m:e>
                                    <m:sub>
                                      <m:r>
                                        <a:rPr lang="en-US" sz="3200" i="1">
                                          <a:latin typeface="Cambria Math" panose="02040503050406030204" pitchFamily="18" charset="0"/>
                                        </a:rPr>
                                        <m:t>1</m:t>
                                      </m:r>
                                    </m:sub>
                                  </m:sSub>
                                  <m:sSup>
                                    <m:sSupPr>
                                      <m:ctrlPr>
                                        <a:rPr lang="en-US" sz="3200" i="1">
                                          <a:latin typeface="Cambria Math" panose="02040503050406030204" pitchFamily="18" charset="0"/>
                                        </a:rPr>
                                      </m:ctrlPr>
                                    </m:sSupPr>
                                    <m:e>
                                      <m:r>
                                        <a:rPr lang="en-US" sz="3200" i="1">
                                          <a:latin typeface="Cambria Math" panose="02040503050406030204" pitchFamily="18" charset="0"/>
                                        </a:rPr>
                                        <m:t>𝑥</m:t>
                                      </m:r>
                                    </m:e>
                                    <m:sup>
                                      <m:r>
                                        <a:rPr lang="en-US" sz="3200" i="1">
                                          <a:latin typeface="Cambria Math" panose="02040503050406030204" pitchFamily="18" charset="0"/>
                                        </a:rPr>
                                        <m:t>𝑖</m:t>
                                      </m:r>
                                    </m:sup>
                                  </m:sSup>
                                  <m:r>
                                    <a:rPr lang="en-US" sz="3200" i="1">
                                      <a:latin typeface="Cambria Math" panose="02040503050406030204" pitchFamily="18" charset="0"/>
                                    </a:rPr>
                                    <m:t>+</m:t>
                                  </m:r>
                                  <m:sSub>
                                    <m:sSubPr>
                                      <m:ctrlPr>
                                        <a:rPr lang="en-US" sz="3200" i="1">
                                          <a:latin typeface="Cambria Math" panose="02040503050406030204" pitchFamily="18" charset="0"/>
                                        </a:rPr>
                                      </m:ctrlPr>
                                    </m:sSubPr>
                                    <m:e>
                                      <m:r>
                                        <a:rPr lang="en-US" sz="3200" i="1">
                                          <a:latin typeface="Cambria Math" panose="02040503050406030204" pitchFamily="18" charset="0"/>
                                        </a:rPr>
                                        <m:t>𝜃</m:t>
                                      </m:r>
                                    </m:e>
                                    <m:sub>
                                      <m:r>
                                        <a:rPr lang="en-US" sz="3200" i="1">
                                          <a:latin typeface="Cambria Math" panose="02040503050406030204" pitchFamily="18" charset="0"/>
                                        </a:rPr>
                                        <m:t>0</m:t>
                                      </m:r>
                                    </m:sub>
                                  </m:sSub>
                                </m:e>
                              </m:d>
                              <m:r>
                                <a:rPr lang="en-US" sz="3200" i="1">
                                  <a:latin typeface="Cambria Math" panose="02040503050406030204" pitchFamily="18" charset="0"/>
                                </a:rPr>
                                <m:t>−</m:t>
                              </m:r>
                              <m:sSup>
                                <m:sSupPr>
                                  <m:ctrlPr>
                                    <a:rPr lang="en-US" sz="3200" i="1">
                                      <a:latin typeface="Cambria Math" panose="02040503050406030204" pitchFamily="18" charset="0"/>
                                    </a:rPr>
                                  </m:ctrlPr>
                                </m:sSupPr>
                                <m:e>
                                  <m:r>
                                    <a:rPr lang="en-US" sz="3200" i="1">
                                      <a:latin typeface="Cambria Math" panose="02040503050406030204" pitchFamily="18" charset="0"/>
                                    </a:rPr>
                                    <m:t>𝑦</m:t>
                                  </m:r>
                                </m:e>
                                <m:sup>
                                  <m:r>
                                    <a:rPr lang="en-US" sz="3200" i="1">
                                      <a:latin typeface="Cambria Math" panose="02040503050406030204" pitchFamily="18" charset="0"/>
                                    </a:rPr>
                                    <m:t>𝑖</m:t>
                                  </m:r>
                                </m:sup>
                              </m:sSup>
                            </m:e>
                          </m:d>
                          <m:sSup>
                            <m:sSupPr>
                              <m:ctrlPr>
                                <a:rPr lang="en-US" sz="3200" b="0" i="1" smtClean="0">
                                  <a:latin typeface="Cambria Math" panose="02040503050406030204" pitchFamily="18" charset="0"/>
                                </a:rPr>
                              </m:ctrlPr>
                            </m:sSupPr>
                            <m:e>
                              <m:r>
                                <a:rPr lang="en-US" sz="3200" b="0" i="1" smtClean="0">
                                  <a:latin typeface="Cambria Math" panose="02040503050406030204" pitchFamily="18" charset="0"/>
                                </a:rPr>
                                <m:t>𝑥</m:t>
                              </m:r>
                            </m:e>
                            <m:sup>
                              <m:r>
                                <a:rPr lang="en-US" sz="3200" b="0" i="1" smtClean="0">
                                  <a:latin typeface="Cambria Math" panose="02040503050406030204" pitchFamily="18" charset="0"/>
                                </a:rPr>
                                <m:t>𝑖</m:t>
                              </m:r>
                            </m:sup>
                          </m:sSup>
                        </m:e>
                      </m:nary>
                    </m:oMath>
                  </m:oMathPara>
                </a14:m>
                <a:endParaRPr lang="en-US" sz="3200" dirty="0"/>
              </a:p>
              <a:p>
                <a:r>
                  <a:rPr lang="en-US" sz="3200" dirty="0"/>
                  <a:t>Now update θ</a:t>
                </a:r>
                <a:r>
                  <a:rPr lang="en-US" sz="3200" baseline="-25000" dirty="0"/>
                  <a:t>0</a:t>
                </a:r>
                <a:r>
                  <a:rPr lang="en-US" sz="3200" dirty="0"/>
                  <a:t> and θ</a:t>
                </a:r>
                <a:r>
                  <a:rPr lang="en-US" sz="3200" baseline="-25000" dirty="0"/>
                  <a:t>1</a:t>
                </a:r>
                <a:r>
                  <a:rPr lang="en-US" sz="3200" dirty="0"/>
                  <a:t> according to:</a:t>
                </a:r>
              </a:p>
              <a:p>
                <a:pPr algn="just"/>
                <a14:m>
                  <m:oMathPara xmlns:m="http://schemas.openxmlformats.org/officeDocument/2006/math">
                    <m:oMathParaPr>
                      <m:jc m:val="centerGroup"/>
                    </m:oMathParaPr>
                    <m:oMath xmlns:m="http://schemas.openxmlformats.org/officeDocument/2006/math">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𝜃</m:t>
                          </m:r>
                        </m:e>
                        <m:sub>
                          <m:r>
                            <a:rPr lang="en-US" sz="3200" b="0" i="1" smtClean="0">
                              <a:latin typeface="Cambria Math" panose="02040503050406030204" pitchFamily="18" charset="0"/>
                            </a:rPr>
                            <m:t>0</m:t>
                          </m:r>
                        </m:sub>
                      </m:sSub>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𝜃</m:t>
                          </m:r>
                        </m:e>
                        <m:sub>
                          <m:r>
                            <a:rPr lang="en-US" sz="3200" b="0" i="1" smtClean="0">
                              <a:latin typeface="Cambria Math" panose="02040503050406030204" pitchFamily="18" charset="0"/>
                            </a:rPr>
                            <m:t>0</m:t>
                          </m:r>
                        </m:sub>
                      </m:sSub>
                      <m:r>
                        <a:rPr lang="en-US" sz="3200" b="0" i="1" smtClean="0">
                          <a:latin typeface="Cambria Math" panose="02040503050406030204" pitchFamily="18" charset="0"/>
                        </a:rPr>
                        <m:t>−</m:t>
                      </m:r>
                      <m:r>
                        <a:rPr lang="en-US" sz="3200" b="0" i="1" smtClean="0">
                          <a:latin typeface="Cambria Math" panose="02040503050406030204" pitchFamily="18" charset="0"/>
                        </a:rPr>
                        <m:t>𝜇</m:t>
                      </m:r>
                      <m:f>
                        <m:fPr>
                          <m:ctrlPr>
                            <a:rPr lang="en-US" sz="3200" b="0" i="1" smtClean="0">
                              <a:latin typeface="Cambria Math" panose="02040503050406030204" pitchFamily="18" charset="0"/>
                            </a:rPr>
                          </m:ctrlPr>
                        </m:fPr>
                        <m:num>
                          <m:r>
                            <a:rPr lang="en-US" sz="3200" b="0" i="1" smtClean="0">
                              <a:latin typeface="Cambria Math" panose="02040503050406030204" pitchFamily="18" charset="0"/>
                            </a:rPr>
                            <m:t>𝑑𝐽</m:t>
                          </m:r>
                          <m:d>
                            <m:dPr>
                              <m:ctrlPr>
                                <a:rPr lang="en-US" sz="3200" b="0" i="1" smtClean="0">
                                  <a:latin typeface="Cambria Math" panose="02040503050406030204" pitchFamily="18" charset="0"/>
                                </a:rPr>
                              </m:ctrlPr>
                            </m:dPr>
                            <m:e>
                              <m:r>
                                <a:rPr lang="en-US" sz="3200" b="0" i="1" smtClean="0">
                                  <a:latin typeface="Cambria Math" panose="02040503050406030204" pitchFamily="18" charset="0"/>
                                </a:rPr>
                                <m:t>𝜃</m:t>
                              </m:r>
                            </m:e>
                          </m:d>
                        </m:num>
                        <m:den>
                          <m:r>
                            <a:rPr lang="en-US" sz="3200" b="0" i="1" smtClean="0">
                              <a:latin typeface="Cambria Math" panose="02040503050406030204" pitchFamily="18" charset="0"/>
                            </a:rPr>
                            <m:t>𝑑</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𝜃</m:t>
                              </m:r>
                            </m:e>
                            <m:sub>
                              <m:r>
                                <a:rPr lang="en-US" sz="3200" b="0" i="1" smtClean="0">
                                  <a:latin typeface="Cambria Math" panose="02040503050406030204" pitchFamily="18" charset="0"/>
                                </a:rPr>
                                <m:t>0</m:t>
                              </m:r>
                            </m:sub>
                          </m:sSub>
                        </m:den>
                      </m:f>
                      <m:r>
                        <a:rPr lang="en-US" sz="3200" b="0" i="1" smtClean="0">
                          <a:latin typeface="Cambria Math" panose="02040503050406030204" pitchFamily="18" charset="0"/>
                        </a:rPr>
                        <m:t> </m:t>
                      </m:r>
                      <m:r>
                        <a:rPr lang="en-US" sz="3200" b="0" i="1" smtClean="0">
                          <a:latin typeface="Cambria Math" panose="02040503050406030204" pitchFamily="18" charset="0"/>
                        </a:rPr>
                        <m:t>𝑎𝑛𝑑</m:t>
                      </m:r>
                      <m:r>
                        <a:rPr lang="en-US" sz="3200" b="0" i="1" smtClean="0">
                          <a:latin typeface="Cambria Math" panose="02040503050406030204" pitchFamily="18" charset="0"/>
                        </a:rPr>
                        <m:t> </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𝜃</m:t>
                          </m:r>
                        </m:e>
                        <m:sub>
                          <m:r>
                            <a:rPr lang="en-US" sz="3200" b="0" i="1" smtClean="0">
                              <a:latin typeface="Cambria Math" panose="02040503050406030204" pitchFamily="18" charset="0"/>
                            </a:rPr>
                            <m:t>1</m:t>
                          </m:r>
                        </m:sub>
                      </m:sSub>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𝜃</m:t>
                          </m:r>
                        </m:e>
                        <m:sub>
                          <m:r>
                            <a:rPr lang="en-US" sz="3200" b="0" i="1" smtClean="0">
                              <a:latin typeface="Cambria Math" panose="02040503050406030204" pitchFamily="18" charset="0"/>
                            </a:rPr>
                            <m:t>1</m:t>
                          </m:r>
                        </m:sub>
                      </m:sSub>
                      <m:r>
                        <a:rPr lang="en-US" sz="3200" b="0" i="1" smtClean="0">
                          <a:latin typeface="Cambria Math" panose="02040503050406030204" pitchFamily="18" charset="0"/>
                        </a:rPr>
                        <m:t>−</m:t>
                      </m:r>
                      <m:r>
                        <a:rPr lang="en-US" sz="3200" b="0" i="1" smtClean="0">
                          <a:latin typeface="Cambria Math" panose="02040503050406030204" pitchFamily="18" charset="0"/>
                        </a:rPr>
                        <m:t>𝜇</m:t>
                      </m:r>
                      <m:f>
                        <m:fPr>
                          <m:ctrlPr>
                            <a:rPr lang="en-US" sz="3200" b="0" i="1" smtClean="0">
                              <a:latin typeface="Cambria Math" panose="02040503050406030204" pitchFamily="18" charset="0"/>
                            </a:rPr>
                          </m:ctrlPr>
                        </m:fPr>
                        <m:num>
                          <m:r>
                            <a:rPr lang="en-US" sz="3200" b="0" i="1" smtClean="0">
                              <a:latin typeface="Cambria Math" panose="02040503050406030204" pitchFamily="18" charset="0"/>
                            </a:rPr>
                            <m:t>𝑑𝐽</m:t>
                          </m:r>
                          <m:d>
                            <m:dPr>
                              <m:ctrlPr>
                                <a:rPr lang="en-US" sz="3200" b="0" i="1" smtClean="0">
                                  <a:latin typeface="Cambria Math" panose="02040503050406030204" pitchFamily="18" charset="0"/>
                                </a:rPr>
                              </m:ctrlPr>
                            </m:dPr>
                            <m:e>
                              <m:r>
                                <a:rPr lang="en-US" sz="3200" b="0" i="1" smtClean="0">
                                  <a:latin typeface="Cambria Math" panose="02040503050406030204" pitchFamily="18" charset="0"/>
                                </a:rPr>
                                <m:t>𝜃</m:t>
                              </m:r>
                            </m:e>
                          </m:d>
                        </m:num>
                        <m:den>
                          <m:r>
                            <a:rPr lang="en-US" sz="3200" b="0" i="1" smtClean="0">
                              <a:latin typeface="Cambria Math" panose="02040503050406030204" pitchFamily="18" charset="0"/>
                            </a:rPr>
                            <m:t>𝑑</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𝜃</m:t>
                              </m:r>
                            </m:e>
                            <m:sub>
                              <m:r>
                                <a:rPr lang="en-US" sz="3200" b="0" i="1" smtClean="0">
                                  <a:latin typeface="Cambria Math" panose="02040503050406030204" pitchFamily="18" charset="0"/>
                                </a:rPr>
                                <m:t>1</m:t>
                              </m:r>
                            </m:sub>
                          </m:sSub>
                        </m:den>
                      </m:f>
                    </m:oMath>
                  </m:oMathPara>
                </a14:m>
                <a:endParaRPr lang="en-US" sz="3200" dirty="0"/>
              </a:p>
              <a:p>
                <a:pPr algn="just"/>
                <a:r>
                  <a:rPr lang="en-US" sz="3200" dirty="0"/>
                  <a:t>μ = the learning rate</a:t>
                </a:r>
              </a:p>
            </p:txBody>
          </p:sp>
        </mc:Choice>
        <mc:Fallback xmlns="">
          <p:sp>
            <p:nvSpPr>
              <p:cNvPr id="5" name="Tijdelijke aanduiding voor tekst 4">
                <a:extLst>
                  <a:ext uri="{FF2B5EF4-FFF2-40B4-BE49-F238E27FC236}">
                    <a16:creationId xmlns:a16="http://schemas.microsoft.com/office/drawing/2014/main" id="{C70ED13A-DBB0-4253-B3A0-034D2F7C5491}"/>
                  </a:ext>
                </a:extLst>
              </p:cNvPr>
              <p:cNvSpPr>
                <a:spLocks noGrp="1" noRot="1" noChangeAspect="1" noMove="1" noResize="1" noEditPoints="1" noAdjustHandles="1" noChangeArrowheads="1" noChangeShapeType="1" noTextEdit="1"/>
              </p:cNvSpPr>
              <p:nvPr>
                <p:ph type="body" sz="quarter" idx="17"/>
              </p:nvPr>
            </p:nvSpPr>
            <p:spPr>
              <a:blipFill>
                <a:blip r:embed="rId2"/>
                <a:stretch>
                  <a:fillRect l="-1103" t="-2395" b="-38423"/>
                </a:stretch>
              </a:blipFill>
            </p:spPr>
            <p:txBody>
              <a:bodyPr/>
              <a:lstStyle/>
              <a:p>
                <a:r>
                  <a:rPr lang="en-US">
                    <a:noFill/>
                  </a:rPr>
                  <a:t> </a:t>
                </a:r>
              </a:p>
            </p:txBody>
          </p:sp>
        </mc:Fallback>
      </mc:AlternateContent>
      <p:sp>
        <p:nvSpPr>
          <p:cNvPr id="3" name="Tijdelijke aanduiding voor dianummer 2">
            <a:extLst>
              <a:ext uri="{FF2B5EF4-FFF2-40B4-BE49-F238E27FC236}">
                <a16:creationId xmlns:a16="http://schemas.microsoft.com/office/drawing/2014/main" id="{88C9A0E5-B0C3-4368-87F8-1C739FD728D6}"/>
              </a:ext>
            </a:extLst>
          </p:cNvPr>
          <p:cNvSpPr>
            <a:spLocks noGrp="1"/>
          </p:cNvSpPr>
          <p:nvPr>
            <p:ph type="sldNum" sz="quarter" idx="12"/>
          </p:nvPr>
        </p:nvSpPr>
        <p:spPr/>
        <p:txBody>
          <a:bodyPr/>
          <a:lstStyle/>
          <a:p>
            <a:fld id="{B7527A74-2D87-4307-9531-5A57D9647EEB}" type="slidenum">
              <a:rPr lang="nl-BE" smtClean="0"/>
              <a:pPr/>
              <a:t>31</a:t>
            </a:fld>
            <a:endParaRPr lang="nl-BE" dirty="0"/>
          </a:p>
        </p:txBody>
      </p:sp>
      <p:sp>
        <p:nvSpPr>
          <p:cNvPr id="4" name="Titel 3">
            <a:extLst>
              <a:ext uri="{FF2B5EF4-FFF2-40B4-BE49-F238E27FC236}">
                <a16:creationId xmlns:a16="http://schemas.microsoft.com/office/drawing/2014/main" id="{28495B99-74E1-4A2F-B242-9BD5F3A4D5DC}"/>
              </a:ext>
            </a:extLst>
          </p:cNvPr>
          <p:cNvSpPr>
            <a:spLocks noGrp="1"/>
          </p:cNvSpPr>
          <p:nvPr>
            <p:ph type="title"/>
          </p:nvPr>
        </p:nvSpPr>
        <p:spPr/>
        <p:txBody>
          <a:bodyPr/>
          <a:lstStyle/>
          <a:p>
            <a:r>
              <a:rPr lang="en-US" dirty="0"/>
              <a:t>Linear regression</a:t>
            </a:r>
          </a:p>
        </p:txBody>
      </p:sp>
    </p:spTree>
    <p:extLst>
      <p:ext uri="{BB962C8B-B14F-4D97-AF65-F5344CB8AC3E}">
        <p14:creationId xmlns:p14="http://schemas.microsoft.com/office/powerpoint/2010/main" val="26349828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jdelijke aanduiding voor tekst 4">
            <a:extLst>
              <a:ext uri="{FF2B5EF4-FFF2-40B4-BE49-F238E27FC236}">
                <a16:creationId xmlns:a16="http://schemas.microsoft.com/office/drawing/2014/main" id="{C70ED13A-DBB0-4253-B3A0-034D2F7C5491}"/>
              </a:ext>
            </a:extLst>
          </p:cNvPr>
          <p:cNvSpPr>
            <a:spLocks noGrp="1"/>
          </p:cNvSpPr>
          <p:nvPr>
            <p:ph type="body" sz="quarter" idx="17"/>
          </p:nvPr>
        </p:nvSpPr>
        <p:spPr/>
        <p:txBody>
          <a:bodyPr/>
          <a:lstStyle/>
          <a:p>
            <a:r>
              <a:rPr lang="en-US" sz="3600" b="1" dirty="0"/>
              <a:t>Gradient Descent (GDS)</a:t>
            </a:r>
          </a:p>
          <a:p>
            <a:r>
              <a:rPr lang="en-US" sz="3200" dirty="0"/>
              <a:t>Just like water following the path of least resistance (= biggest slope), now the path of lowest cost is followed</a:t>
            </a:r>
          </a:p>
          <a:p>
            <a:r>
              <a:rPr lang="en-US" sz="3200" dirty="0"/>
              <a:t>Local vs global optimum</a:t>
            </a:r>
          </a:p>
        </p:txBody>
      </p:sp>
      <p:sp>
        <p:nvSpPr>
          <p:cNvPr id="3" name="Tijdelijke aanduiding voor dianummer 2">
            <a:extLst>
              <a:ext uri="{FF2B5EF4-FFF2-40B4-BE49-F238E27FC236}">
                <a16:creationId xmlns:a16="http://schemas.microsoft.com/office/drawing/2014/main" id="{88C9A0E5-B0C3-4368-87F8-1C739FD728D6}"/>
              </a:ext>
            </a:extLst>
          </p:cNvPr>
          <p:cNvSpPr>
            <a:spLocks noGrp="1"/>
          </p:cNvSpPr>
          <p:nvPr>
            <p:ph type="sldNum" sz="quarter" idx="12"/>
          </p:nvPr>
        </p:nvSpPr>
        <p:spPr/>
        <p:txBody>
          <a:bodyPr/>
          <a:lstStyle/>
          <a:p>
            <a:fld id="{B7527A74-2D87-4307-9531-5A57D9647EEB}" type="slidenum">
              <a:rPr lang="nl-BE" smtClean="0"/>
              <a:pPr/>
              <a:t>32</a:t>
            </a:fld>
            <a:endParaRPr lang="nl-BE" dirty="0"/>
          </a:p>
        </p:txBody>
      </p:sp>
      <p:sp>
        <p:nvSpPr>
          <p:cNvPr id="4" name="Titel 3">
            <a:extLst>
              <a:ext uri="{FF2B5EF4-FFF2-40B4-BE49-F238E27FC236}">
                <a16:creationId xmlns:a16="http://schemas.microsoft.com/office/drawing/2014/main" id="{28495B99-74E1-4A2F-B242-9BD5F3A4D5DC}"/>
              </a:ext>
            </a:extLst>
          </p:cNvPr>
          <p:cNvSpPr>
            <a:spLocks noGrp="1"/>
          </p:cNvSpPr>
          <p:nvPr>
            <p:ph type="title"/>
          </p:nvPr>
        </p:nvSpPr>
        <p:spPr/>
        <p:txBody>
          <a:bodyPr/>
          <a:lstStyle/>
          <a:p>
            <a:r>
              <a:rPr lang="en-US"/>
              <a:t>Linear regression</a:t>
            </a:r>
            <a:endParaRPr lang="en-US" dirty="0"/>
          </a:p>
        </p:txBody>
      </p:sp>
      <p:pic>
        <p:nvPicPr>
          <p:cNvPr id="4098" name="Picture 2" descr="Gradient Descent — ML Glossary documentation">
            <a:extLst>
              <a:ext uri="{FF2B5EF4-FFF2-40B4-BE49-F238E27FC236}">
                <a16:creationId xmlns:a16="http://schemas.microsoft.com/office/drawing/2014/main" id="{2E943D7B-B4D9-4FED-8570-2F9BD712EF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24024" y="5473337"/>
            <a:ext cx="7019925" cy="4813663"/>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Final Report | Parallelizing Gradient Descent">
            <a:extLst>
              <a:ext uri="{FF2B5EF4-FFF2-40B4-BE49-F238E27FC236}">
                <a16:creationId xmlns:a16="http://schemas.microsoft.com/office/drawing/2014/main" id="{29489E8C-5A13-470D-8B62-28E6FFA1C91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4195" t="24466" r="8667" b="6110"/>
          <a:stretch/>
        </p:blipFill>
        <p:spPr bwMode="auto">
          <a:xfrm>
            <a:off x="8915399" y="4549170"/>
            <a:ext cx="9204495" cy="56191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33167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tekst 1">
            <a:extLst>
              <a:ext uri="{FF2B5EF4-FFF2-40B4-BE49-F238E27FC236}">
                <a16:creationId xmlns:a16="http://schemas.microsoft.com/office/drawing/2014/main" id="{00E1DBE8-A357-480D-8D29-777C3D94F9A1}"/>
              </a:ext>
            </a:extLst>
          </p:cNvPr>
          <p:cNvSpPr>
            <a:spLocks noGrp="1"/>
          </p:cNvSpPr>
          <p:nvPr>
            <p:ph type="body" sz="quarter" idx="17"/>
          </p:nvPr>
        </p:nvSpPr>
        <p:spPr/>
        <p:txBody>
          <a:bodyPr/>
          <a:lstStyle/>
          <a:p>
            <a:r>
              <a:rPr lang="en-US" b="1" dirty="0"/>
              <a:t>Gradient Descent (GDS)</a:t>
            </a:r>
            <a:endParaRPr lang="en-US" dirty="0"/>
          </a:p>
          <a:p>
            <a:endParaRPr lang="en-US" b="1" dirty="0"/>
          </a:p>
        </p:txBody>
      </p:sp>
      <p:sp>
        <p:nvSpPr>
          <p:cNvPr id="3" name="Tijdelijke aanduiding voor dianummer 2">
            <a:extLst>
              <a:ext uri="{FF2B5EF4-FFF2-40B4-BE49-F238E27FC236}">
                <a16:creationId xmlns:a16="http://schemas.microsoft.com/office/drawing/2014/main" id="{AD664C20-466F-4144-B7DE-0CF068EB58F7}"/>
              </a:ext>
            </a:extLst>
          </p:cNvPr>
          <p:cNvSpPr>
            <a:spLocks noGrp="1"/>
          </p:cNvSpPr>
          <p:nvPr>
            <p:ph type="sldNum" sz="quarter" idx="12"/>
          </p:nvPr>
        </p:nvSpPr>
        <p:spPr/>
        <p:txBody>
          <a:bodyPr/>
          <a:lstStyle/>
          <a:p>
            <a:fld id="{B7527A74-2D87-4307-9531-5A57D9647EEB}" type="slidenum">
              <a:rPr lang="nl-BE" smtClean="0"/>
              <a:pPr/>
              <a:t>33</a:t>
            </a:fld>
            <a:endParaRPr lang="nl-BE" dirty="0"/>
          </a:p>
        </p:txBody>
      </p:sp>
      <p:sp>
        <p:nvSpPr>
          <p:cNvPr id="4" name="Titel 3">
            <a:extLst>
              <a:ext uri="{FF2B5EF4-FFF2-40B4-BE49-F238E27FC236}">
                <a16:creationId xmlns:a16="http://schemas.microsoft.com/office/drawing/2014/main" id="{D930AD33-1286-4A23-BDD0-2546B3CACD86}"/>
              </a:ext>
            </a:extLst>
          </p:cNvPr>
          <p:cNvSpPr>
            <a:spLocks noGrp="1"/>
          </p:cNvSpPr>
          <p:nvPr>
            <p:ph type="title"/>
          </p:nvPr>
        </p:nvSpPr>
        <p:spPr/>
        <p:txBody>
          <a:bodyPr/>
          <a:lstStyle/>
          <a:p>
            <a:r>
              <a:rPr lang="en-US" dirty="0"/>
              <a:t>Linear regression</a:t>
            </a:r>
          </a:p>
        </p:txBody>
      </p:sp>
      <p:pic>
        <p:nvPicPr>
          <p:cNvPr id="5122" name="Picture 2">
            <a:extLst>
              <a:ext uri="{FF2B5EF4-FFF2-40B4-BE49-F238E27FC236}">
                <a16:creationId xmlns:a16="http://schemas.microsoft.com/office/drawing/2014/main" id="{60B9852A-01EB-4196-8CC5-EF16A8EE04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7153" y="3667834"/>
            <a:ext cx="7662376" cy="4848250"/>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a:extLst>
              <a:ext uri="{FF2B5EF4-FFF2-40B4-BE49-F238E27FC236}">
                <a16:creationId xmlns:a16="http://schemas.microsoft.com/office/drawing/2014/main" id="{91CFC82C-B1D2-412D-B0DA-0378A8D255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10624" y="3667834"/>
            <a:ext cx="7662377" cy="48003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643179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tekst 1">
            <a:extLst>
              <a:ext uri="{FF2B5EF4-FFF2-40B4-BE49-F238E27FC236}">
                <a16:creationId xmlns:a16="http://schemas.microsoft.com/office/drawing/2014/main" id="{00E1DBE8-A357-480D-8D29-777C3D94F9A1}"/>
              </a:ext>
            </a:extLst>
          </p:cNvPr>
          <p:cNvSpPr>
            <a:spLocks noGrp="1"/>
          </p:cNvSpPr>
          <p:nvPr>
            <p:ph type="body" sz="quarter" idx="17"/>
          </p:nvPr>
        </p:nvSpPr>
        <p:spPr/>
        <p:txBody>
          <a:bodyPr/>
          <a:lstStyle/>
          <a:p>
            <a:r>
              <a:rPr lang="en-US" b="1" dirty="0"/>
              <a:t>Gradient Descent (GDS)</a:t>
            </a:r>
            <a:endParaRPr lang="en-US" dirty="0"/>
          </a:p>
          <a:p>
            <a:endParaRPr lang="en-US" b="1" dirty="0"/>
          </a:p>
        </p:txBody>
      </p:sp>
      <p:sp>
        <p:nvSpPr>
          <p:cNvPr id="3" name="Tijdelijke aanduiding voor dianummer 2">
            <a:extLst>
              <a:ext uri="{FF2B5EF4-FFF2-40B4-BE49-F238E27FC236}">
                <a16:creationId xmlns:a16="http://schemas.microsoft.com/office/drawing/2014/main" id="{AD664C20-466F-4144-B7DE-0CF068EB58F7}"/>
              </a:ext>
            </a:extLst>
          </p:cNvPr>
          <p:cNvSpPr>
            <a:spLocks noGrp="1"/>
          </p:cNvSpPr>
          <p:nvPr>
            <p:ph type="sldNum" sz="quarter" idx="12"/>
          </p:nvPr>
        </p:nvSpPr>
        <p:spPr/>
        <p:txBody>
          <a:bodyPr/>
          <a:lstStyle/>
          <a:p>
            <a:fld id="{B7527A74-2D87-4307-9531-5A57D9647EEB}" type="slidenum">
              <a:rPr lang="nl-BE" smtClean="0"/>
              <a:pPr/>
              <a:t>34</a:t>
            </a:fld>
            <a:endParaRPr lang="nl-BE" dirty="0"/>
          </a:p>
        </p:txBody>
      </p:sp>
      <p:sp>
        <p:nvSpPr>
          <p:cNvPr id="4" name="Titel 3">
            <a:extLst>
              <a:ext uri="{FF2B5EF4-FFF2-40B4-BE49-F238E27FC236}">
                <a16:creationId xmlns:a16="http://schemas.microsoft.com/office/drawing/2014/main" id="{D930AD33-1286-4A23-BDD0-2546B3CACD86}"/>
              </a:ext>
            </a:extLst>
          </p:cNvPr>
          <p:cNvSpPr>
            <a:spLocks noGrp="1"/>
          </p:cNvSpPr>
          <p:nvPr>
            <p:ph type="title"/>
          </p:nvPr>
        </p:nvSpPr>
        <p:spPr/>
        <p:txBody>
          <a:bodyPr/>
          <a:lstStyle/>
          <a:p>
            <a:r>
              <a:rPr lang="en-US" dirty="0"/>
              <a:t>Linear regression</a:t>
            </a:r>
          </a:p>
        </p:txBody>
      </p:sp>
      <p:pic>
        <p:nvPicPr>
          <p:cNvPr id="6146" name="Picture 2">
            <a:extLst>
              <a:ext uri="{FF2B5EF4-FFF2-40B4-BE49-F238E27FC236}">
                <a16:creationId xmlns:a16="http://schemas.microsoft.com/office/drawing/2014/main" id="{F067952A-291D-4649-A2E3-A9386E701A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10624" y="3667834"/>
            <a:ext cx="7662377" cy="4800343"/>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a:extLst>
              <a:ext uri="{FF2B5EF4-FFF2-40B4-BE49-F238E27FC236}">
                <a16:creationId xmlns:a16="http://schemas.microsoft.com/office/drawing/2014/main" id="{DF4C56B2-DD1C-424D-8DEF-C6E226B59A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3377" y="3667834"/>
            <a:ext cx="7586662" cy="48003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760789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tekst 1">
            <a:extLst>
              <a:ext uri="{FF2B5EF4-FFF2-40B4-BE49-F238E27FC236}">
                <a16:creationId xmlns:a16="http://schemas.microsoft.com/office/drawing/2014/main" id="{00E1DBE8-A357-480D-8D29-777C3D94F9A1}"/>
              </a:ext>
            </a:extLst>
          </p:cNvPr>
          <p:cNvSpPr>
            <a:spLocks noGrp="1"/>
          </p:cNvSpPr>
          <p:nvPr>
            <p:ph type="body" sz="quarter" idx="17"/>
          </p:nvPr>
        </p:nvSpPr>
        <p:spPr/>
        <p:txBody>
          <a:bodyPr/>
          <a:lstStyle/>
          <a:p>
            <a:r>
              <a:rPr lang="en-US" b="1" dirty="0"/>
              <a:t>Gradient Descent (GDS)</a:t>
            </a:r>
            <a:endParaRPr lang="en-US" dirty="0"/>
          </a:p>
          <a:p>
            <a:endParaRPr lang="en-US" b="1" dirty="0"/>
          </a:p>
        </p:txBody>
      </p:sp>
      <p:sp>
        <p:nvSpPr>
          <p:cNvPr id="3" name="Tijdelijke aanduiding voor dianummer 2">
            <a:extLst>
              <a:ext uri="{FF2B5EF4-FFF2-40B4-BE49-F238E27FC236}">
                <a16:creationId xmlns:a16="http://schemas.microsoft.com/office/drawing/2014/main" id="{AD664C20-466F-4144-B7DE-0CF068EB58F7}"/>
              </a:ext>
            </a:extLst>
          </p:cNvPr>
          <p:cNvSpPr>
            <a:spLocks noGrp="1"/>
          </p:cNvSpPr>
          <p:nvPr>
            <p:ph type="sldNum" sz="quarter" idx="12"/>
          </p:nvPr>
        </p:nvSpPr>
        <p:spPr/>
        <p:txBody>
          <a:bodyPr/>
          <a:lstStyle/>
          <a:p>
            <a:fld id="{B7527A74-2D87-4307-9531-5A57D9647EEB}" type="slidenum">
              <a:rPr lang="nl-BE" smtClean="0"/>
              <a:pPr/>
              <a:t>35</a:t>
            </a:fld>
            <a:endParaRPr lang="nl-BE" dirty="0"/>
          </a:p>
        </p:txBody>
      </p:sp>
      <p:sp>
        <p:nvSpPr>
          <p:cNvPr id="4" name="Titel 3">
            <a:extLst>
              <a:ext uri="{FF2B5EF4-FFF2-40B4-BE49-F238E27FC236}">
                <a16:creationId xmlns:a16="http://schemas.microsoft.com/office/drawing/2014/main" id="{D930AD33-1286-4A23-BDD0-2546B3CACD86}"/>
              </a:ext>
            </a:extLst>
          </p:cNvPr>
          <p:cNvSpPr>
            <a:spLocks noGrp="1"/>
          </p:cNvSpPr>
          <p:nvPr>
            <p:ph type="title"/>
          </p:nvPr>
        </p:nvSpPr>
        <p:spPr/>
        <p:txBody>
          <a:bodyPr/>
          <a:lstStyle/>
          <a:p>
            <a:r>
              <a:rPr lang="en-US" dirty="0"/>
              <a:t>Linear regression</a:t>
            </a:r>
          </a:p>
        </p:txBody>
      </p:sp>
      <p:pic>
        <p:nvPicPr>
          <p:cNvPr id="7172" name="Picture 4">
            <a:extLst>
              <a:ext uri="{FF2B5EF4-FFF2-40B4-BE49-F238E27FC236}">
                <a16:creationId xmlns:a16="http://schemas.microsoft.com/office/drawing/2014/main" id="{99472BE1-A473-4966-8502-A7E981194A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3377" y="3667834"/>
            <a:ext cx="7586662" cy="4800343"/>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a:extLst>
              <a:ext uri="{FF2B5EF4-FFF2-40B4-BE49-F238E27FC236}">
                <a16:creationId xmlns:a16="http://schemas.microsoft.com/office/drawing/2014/main" id="{4F622582-9FC1-432C-A94C-8AA972BB2E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10623" y="3667833"/>
            <a:ext cx="7662376" cy="48003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779641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tekst 1">
            <a:extLst>
              <a:ext uri="{FF2B5EF4-FFF2-40B4-BE49-F238E27FC236}">
                <a16:creationId xmlns:a16="http://schemas.microsoft.com/office/drawing/2014/main" id="{00E1DBE8-A357-480D-8D29-777C3D94F9A1}"/>
              </a:ext>
            </a:extLst>
          </p:cNvPr>
          <p:cNvSpPr>
            <a:spLocks noGrp="1"/>
          </p:cNvSpPr>
          <p:nvPr>
            <p:ph type="body" sz="quarter" idx="17"/>
          </p:nvPr>
        </p:nvSpPr>
        <p:spPr/>
        <p:txBody>
          <a:bodyPr/>
          <a:lstStyle/>
          <a:p>
            <a:r>
              <a:rPr lang="en-US" b="1" dirty="0"/>
              <a:t>Gradient Descent (GDS)</a:t>
            </a:r>
            <a:endParaRPr lang="en-US" dirty="0"/>
          </a:p>
          <a:p>
            <a:endParaRPr lang="en-US" b="1" dirty="0"/>
          </a:p>
        </p:txBody>
      </p:sp>
      <p:sp>
        <p:nvSpPr>
          <p:cNvPr id="3" name="Tijdelijke aanduiding voor dianummer 2">
            <a:extLst>
              <a:ext uri="{FF2B5EF4-FFF2-40B4-BE49-F238E27FC236}">
                <a16:creationId xmlns:a16="http://schemas.microsoft.com/office/drawing/2014/main" id="{AD664C20-466F-4144-B7DE-0CF068EB58F7}"/>
              </a:ext>
            </a:extLst>
          </p:cNvPr>
          <p:cNvSpPr>
            <a:spLocks noGrp="1"/>
          </p:cNvSpPr>
          <p:nvPr>
            <p:ph type="sldNum" sz="quarter" idx="12"/>
          </p:nvPr>
        </p:nvSpPr>
        <p:spPr/>
        <p:txBody>
          <a:bodyPr/>
          <a:lstStyle/>
          <a:p>
            <a:fld id="{B7527A74-2D87-4307-9531-5A57D9647EEB}" type="slidenum">
              <a:rPr lang="nl-BE" smtClean="0"/>
              <a:pPr/>
              <a:t>36</a:t>
            </a:fld>
            <a:endParaRPr lang="nl-BE" dirty="0"/>
          </a:p>
        </p:txBody>
      </p:sp>
      <p:sp>
        <p:nvSpPr>
          <p:cNvPr id="4" name="Titel 3">
            <a:extLst>
              <a:ext uri="{FF2B5EF4-FFF2-40B4-BE49-F238E27FC236}">
                <a16:creationId xmlns:a16="http://schemas.microsoft.com/office/drawing/2014/main" id="{D930AD33-1286-4A23-BDD0-2546B3CACD86}"/>
              </a:ext>
            </a:extLst>
          </p:cNvPr>
          <p:cNvSpPr>
            <a:spLocks noGrp="1"/>
          </p:cNvSpPr>
          <p:nvPr>
            <p:ph type="title"/>
          </p:nvPr>
        </p:nvSpPr>
        <p:spPr/>
        <p:txBody>
          <a:bodyPr/>
          <a:lstStyle/>
          <a:p>
            <a:r>
              <a:rPr lang="en-US" dirty="0"/>
              <a:t>Linear regression</a:t>
            </a:r>
          </a:p>
        </p:txBody>
      </p:sp>
      <p:pic>
        <p:nvPicPr>
          <p:cNvPr id="8194" name="Picture 2">
            <a:extLst>
              <a:ext uri="{FF2B5EF4-FFF2-40B4-BE49-F238E27FC236}">
                <a16:creationId xmlns:a16="http://schemas.microsoft.com/office/drawing/2014/main" id="{112E35B6-474E-4A29-9EA1-116E318052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10622" y="3667833"/>
            <a:ext cx="7662377" cy="4800343"/>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a:extLst>
              <a:ext uri="{FF2B5EF4-FFF2-40B4-BE49-F238E27FC236}">
                <a16:creationId xmlns:a16="http://schemas.microsoft.com/office/drawing/2014/main" id="{956D5085-8BB4-49E6-8616-3CAA42B12F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3377" y="3666262"/>
            <a:ext cx="7586661" cy="48003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839053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tekst 1">
            <a:extLst>
              <a:ext uri="{FF2B5EF4-FFF2-40B4-BE49-F238E27FC236}">
                <a16:creationId xmlns:a16="http://schemas.microsoft.com/office/drawing/2014/main" id="{00E1DBE8-A357-480D-8D29-777C3D94F9A1}"/>
              </a:ext>
            </a:extLst>
          </p:cNvPr>
          <p:cNvSpPr>
            <a:spLocks noGrp="1"/>
          </p:cNvSpPr>
          <p:nvPr>
            <p:ph type="body" sz="quarter" idx="17"/>
          </p:nvPr>
        </p:nvSpPr>
        <p:spPr/>
        <p:txBody>
          <a:bodyPr/>
          <a:lstStyle/>
          <a:p>
            <a:r>
              <a:rPr lang="en-US" b="1" dirty="0"/>
              <a:t>Gradient Descent (GDS)</a:t>
            </a:r>
            <a:endParaRPr lang="en-US" dirty="0"/>
          </a:p>
          <a:p>
            <a:endParaRPr lang="en-US" b="1" dirty="0"/>
          </a:p>
        </p:txBody>
      </p:sp>
      <p:sp>
        <p:nvSpPr>
          <p:cNvPr id="3" name="Tijdelijke aanduiding voor dianummer 2">
            <a:extLst>
              <a:ext uri="{FF2B5EF4-FFF2-40B4-BE49-F238E27FC236}">
                <a16:creationId xmlns:a16="http://schemas.microsoft.com/office/drawing/2014/main" id="{AD664C20-466F-4144-B7DE-0CF068EB58F7}"/>
              </a:ext>
            </a:extLst>
          </p:cNvPr>
          <p:cNvSpPr>
            <a:spLocks noGrp="1"/>
          </p:cNvSpPr>
          <p:nvPr>
            <p:ph type="sldNum" sz="quarter" idx="12"/>
          </p:nvPr>
        </p:nvSpPr>
        <p:spPr/>
        <p:txBody>
          <a:bodyPr/>
          <a:lstStyle/>
          <a:p>
            <a:fld id="{B7527A74-2D87-4307-9531-5A57D9647EEB}" type="slidenum">
              <a:rPr lang="nl-BE" smtClean="0"/>
              <a:pPr/>
              <a:t>37</a:t>
            </a:fld>
            <a:endParaRPr lang="nl-BE" dirty="0"/>
          </a:p>
        </p:txBody>
      </p:sp>
      <p:sp>
        <p:nvSpPr>
          <p:cNvPr id="4" name="Titel 3">
            <a:extLst>
              <a:ext uri="{FF2B5EF4-FFF2-40B4-BE49-F238E27FC236}">
                <a16:creationId xmlns:a16="http://schemas.microsoft.com/office/drawing/2014/main" id="{D930AD33-1286-4A23-BDD0-2546B3CACD86}"/>
              </a:ext>
            </a:extLst>
          </p:cNvPr>
          <p:cNvSpPr>
            <a:spLocks noGrp="1"/>
          </p:cNvSpPr>
          <p:nvPr>
            <p:ph type="title"/>
          </p:nvPr>
        </p:nvSpPr>
        <p:spPr/>
        <p:txBody>
          <a:bodyPr/>
          <a:lstStyle/>
          <a:p>
            <a:r>
              <a:rPr lang="en-US" dirty="0"/>
              <a:t>Linear regression</a:t>
            </a:r>
          </a:p>
        </p:txBody>
      </p:sp>
      <p:pic>
        <p:nvPicPr>
          <p:cNvPr id="9218" name="Picture 2">
            <a:extLst>
              <a:ext uri="{FF2B5EF4-FFF2-40B4-BE49-F238E27FC236}">
                <a16:creationId xmlns:a16="http://schemas.microsoft.com/office/drawing/2014/main" id="{E7DB15F2-FA99-4A06-B067-AD97ED166EB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10621" y="3666262"/>
            <a:ext cx="7662377" cy="4800343"/>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a:extLst>
              <a:ext uri="{FF2B5EF4-FFF2-40B4-BE49-F238E27FC236}">
                <a16:creationId xmlns:a16="http://schemas.microsoft.com/office/drawing/2014/main" id="{D7DB139F-7DAB-4108-9D35-2417B42852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3377" y="3666262"/>
            <a:ext cx="7586662" cy="48003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233557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tekst 1">
            <a:extLst>
              <a:ext uri="{FF2B5EF4-FFF2-40B4-BE49-F238E27FC236}">
                <a16:creationId xmlns:a16="http://schemas.microsoft.com/office/drawing/2014/main" id="{00E1DBE8-A357-480D-8D29-777C3D94F9A1}"/>
              </a:ext>
            </a:extLst>
          </p:cNvPr>
          <p:cNvSpPr>
            <a:spLocks noGrp="1"/>
          </p:cNvSpPr>
          <p:nvPr>
            <p:ph type="body" sz="quarter" idx="17"/>
          </p:nvPr>
        </p:nvSpPr>
        <p:spPr/>
        <p:txBody>
          <a:bodyPr/>
          <a:lstStyle/>
          <a:p>
            <a:r>
              <a:rPr lang="en-US" b="1" dirty="0"/>
              <a:t>Gradient Descent (GDS) – Learning rate</a:t>
            </a:r>
            <a:endParaRPr lang="en-US" dirty="0"/>
          </a:p>
          <a:p>
            <a:endParaRPr lang="en-US" b="1" dirty="0"/>
          </a:p>
        </p:txBody>
      </p:sp>
      <p:sp>
        <p:nvSpPr>
          <p:cNvPr id="3" name="Tijdelijke aanduiding voor dianummer 2">
            <a:extLst>
              <a:ext uri="{FF2B5EF4-FFF2-40B4-BE49-F238E27FC236}">
                <a16:creationId xmlns:a16="http://schemas.microsoft.com/office/drawing/2014/main" id="{AD664C20-466F-4144-B7DE-0CF068EB58F7}"/>
              </a:ext>
            </a:extLst>
          </p:cNvPr>
          <p:cNvSpPr>
            <a:spLocks noGrp="1"/>
          </p:cNvSpPr>
          <p:nvPr>
            <p:ph type="sldNum" sz="quarter" idx="12"/>
          </p:nvPr>
        </p:nvSpPr>
        <p:spPr/>
        <p:txBody>
          <a:bodyPr/>
          <a:lstStyle/>
          <a:p>
            <a:fld id="{B7527A74-2D87-4307-9531-5A57D9647EEB}" type="slidenum">
              <a:rPr lang="nl-BE" smtClean="0"/>
              <a:pPr/>
              <a:t>38</a:t>
            </a:fld>
            <a:endParaRPr lang="nl-BE" dirty="0"/>
          </a:p>
        </p:txBody>
      </p:sp>
      <p:sp>
        <p:nvSpPr>
          <p:cNvPr id="4" name="Titel 3">
            <a:extLst>
              <a:ext uri="{FF2B5EF4-FFF2-40B4-BE49-F238E27FC236}">
                <a16:creationId xmlns:a16="http://schemas.microsoft.com/office/drawing/2014/main" id="{D930AD33-1286-4A23-BDD0-2546B3CACD86}"/>
              </a:ext>
            </a:extLst>
          </p:cNvPr>
          <p:cNvSpPr>
            <a:spLocks noGrp="1"/>
          </p:cNvSpPr>
          <p:nvPr>
            <p:ph type="title"/>
          </p:nvPr>
        </p:nvSpPr>
        <p:spPr/>
        <p:txBody>
          <a:bodyPr/>
          <a:lstStyle/>
          <a:p>
            <a:r>
              <a:rPr lang="en-US" dirty="0"/>
              <a:t>Linear regression</a:t>
            </a:r>
          </a:p>
        </p:txBody>
      </p:sp>
      <p:pic>
        <p:nvPicPr>
          <p:cNvPr id="1026" name="Picture 2" descr="Gradient descent: Why and How ?. An Theoretical approach for gradient… | by  Murli Jadhav | Analytics Vidhya | Medium">
            <a:extLst>
              <a:ext uri="{FF2B5EF4-FFF2-40B4-BE49-F238E27FC236}">
                <a16:creationId xmlns:a16="http://schemas.microsoft.com/office/drawing/2014/main" id="{34EDF835-B265-4451-99E1-CE882D9EE1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29781" y="2849790"/>
            <a:ext cx="13102747" cy="65513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087145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tekst 1">
            <a:extLst>
              <a:ext uri="{FF2B5EF4-FFF2-40B4-BE49-F238E27FC236}">
                <a16:creationId xmlns:a16="http://schemas.microsoft.com/office/drawing/2014/main" id="{00E1DBE8-A357-480D-8D29-777C3D94F9A1}"/>
              </a:ext>
            </a:extLst>
          </p:cNvPr>
          <p:cNvSpPr>
            <a:spLocks noGrp="1"/>
          </p:cNvSpPr>
          <p:nvPr>
            <p:ph type="body" sz="quarter" idx="17"/>
          </p:nvPr>
        </p:nvSpPr>
        <p:spPr/>
        <p:txBody>
          <a:bodyPr/>
          <a:lstStyle/>
          <a:p>
            <a:r>
              <a:rPr lang="en-US" b="1" dirty="0"/>
              <a:t>Gradient Descent (GDS) – Learning rate</a:t>
            </a:r>
            <a:endParaRPr lang="en-US" dirty="0"/>
          </a:p>
          <a:p>
            <a:endParaRPr lang="en-US" b="1" dirty="0"/>
          </a:p>
        </p:txBody>
      </p:sp>
      <p:sp>
        <p:nvSpPr>
          <p:cNvPr id="3" name="Tijdelijke aanduiding voor dianummer 2">
            <a:extLst>
              <a:ext uri="{FF2B5EF4-FFF2-40B4-BE49-F238E27FC236}">
                <a16:creationId xmlns:a16="http://schemas.microsoft.com/office/drawing/2014/main" id="{AD664C20-466F-4144-B7DE-0CF068EB58F7}"/>
              </a:ext>
            </a:extLst>
          </p:cNvPr>
          <p:cNvSpPr>
            <a:spLocks noGrp="1"/>
          </p:cNvSpPr>
          <p:nvPr>
            <p:ph type="sldNum" sz="quarter" idx="12"/>
          </p:nvPr>
        </p:nvSpPr>
        <p:spPr/>
        <p:txBody>
          <a:bodyPr/>
          <a:lstStyle/>
          <a:p>
            <a:fld id="{B7527A74-2D87-4307-9531-5A57D9647EEB}" type="slidenum">
              <a:rPr lang="nl-BE" smtClean="0"/>
              <a:pPr/>
              <a:t>39</a:t>
            </a:fld>
            <a:endParaRPr lang="nl-BE" dirty="0"/>
          </a:p>
        </p:txBody>
      </p:sp>
      <p:sp>
        <p:nvSpPr>
          <p:cNvPr id="4" name="Titel 3">
            <a:extLst>
              <a:ext uri="{FF2B5EF4-FFF2-40B4-BE49-F238E27FC236}">
                <a16:creationId xmlns:a16="http://schemas.microsoft.com/office/drawing/2014/main" id="{D930AD33-1286-4A23-BDD0-2546B3CACD86}"/>
              </a:ext>
            </a:extLst>
          </p:cNvPr>
          <p:cNvSpPr>
            <a:spLocks noGrp="1"/>
          </p:cNvSpPr>
          <p:nvPr>
            <p:ph type="title"/>
          </p:nvPr>
        </p:nvSpPr>
        <p:spPr/>
        <p:txBody>
          <a:bodyPr/>
          <a:lstStyle/>
          <a:p>
            <a:r>
              <a:rPr lang="en-US" dirty="0"/>
              <a:t>Linear regression</a:t>
            </a:r>
          </a:p>
        </p:txBody>
      </p:sp>
      <p:pic>
        <p:nvPicPr>
          <p:cNvPr id="2050" name="Picture 2" descr="Minimum local et global | Download Scientific Diagram">
            <a:extLst>
              <a:ext uri="{FF2B5EF4-FFF2-40B4-BE49-F238E27FC236}">
                <a16:creationId xmlns:a16="http://schemas.microsoft.com/office/drawing/2014/main" id="{B695C55B-C491-4F53-91DF-D1AC3C630C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05868" y="3297605"/>
            <a:ext cx="8987517" cy="65110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89801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6738097-A465-47CE-94DE-FAC6A260BA2F}"/>
              </a:ext>
            </a:extLst>
          </p:cNvPr>
          <p:cNvSpPr>
            <a:spLocks noGrp="1"/>
          </p:cNvSpPr>
          <p:nvPr>
            <p:ph type="sldNum" sz="quarter" idx="12"/>
          </p:nvPr>
        </p:nvSpPr>
        <p:spPr/>
        <p:txBody>
          <a:bodyPr/>
          <a:lstStyle/>
          <a:p>
            <a:fld id="{B7527A74-2D87-4307-9531-5A57D9647EEB}" type="slidenum">
              <a:rPr lang="nl-BE" smtClean="0"/>
              <a:pPr/>
              <a:t>4</a:t>
            </a:fld>
            <a:endParaRPr lang="nl-BE"/>
          </a:p>
        </p:txBody>
      </p:sp>
      <p:sp>
        <p:nvSpPr>
          <p:cNvPr id="4" name="Title 3">
            <a:extLst>
              <a:ext uri="{FF2B5EF4-FFF2-40B4-BE49-F238E27FC236}">
                <a16:creationId xmlns:a16="http://schemas.microsoft.com/office/drawing/2014/main" id="{27399045-8DF6-4285-A940-66EA16217F57}"/>
              </a:ext>
            </a:extLst>
          </p:cNvPr>
          <p:cNvSpPr>
            <a:spLocks noGrp="1"/>
          </p:cNvSpPr>
          <p:nvPr>
            <p:ph type="title"/>
          </p:nvPr>
        </p:nvSpPr>
        <p:spPr/>
        <p:txBody>
          <a:bodyPr/>
          <a:lstStyle/>
          <a:p>
            <a:r>
              <a:rPr lang="en-US" dirty="0"/>
              <a:t>Introduction to machine learning</a:t>
            </a:r>
          </a:p>
        </p:txBody>
      </p:sp>
      <p:pic>
        <p:nvPicPr>
          <p:cNvPr id="2050" name="Picture 2" descr="Difference between Traditional Programming and Machine learning | Data  Science and Machine Learning | Kaggle">
            <a:extLst>
              <a:ext uri="{FF2B5EF4-FFF2-40B4-BE49-F238E27FC236}">
                <a16:creationId xmlns:a16="http://schemas.microsoft.com/office/drawing/2014/main" id="{23E50476-715F-4798-977A-CBCD2A789A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7276" y="2144889"/>
            <a:ext cx="13096046" cy="69819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655262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jdelijke aanduiding voor tekst 1">
                <a:extLst>
                  <a:ext uri="{FF2B5EF4-FFF2-40B4-BE49-F238E27FC236}">
                    <a16:creationId xmlns:a16="http://schemas.microsoft.com/office/drawing/2014/main" id="{00E1DBE8-A357-480D-8D29-777C3D94F9A1}"/>
                  </a:ext>
                </a:extLst>
              </p:cNvPr>
              <p:cNvSpPr>
                <a:spLocks noGrp="1"/>
              </p:cNvSpPr>
              <p:nvPr>
                <p:ph type="body" sz="quarter" idx="17"/>
              </p:nvPr>
            </p:nvSpPr>
            <p:spPr/>
            <p:txBody>
              <a:bodyPr/>
              <a:lstStyle/>
              <a:p>
                <a:r>
                  <a:rPr lang="en-US" dirty="0"/>
                  <a:t>Until now: just one feature was used (age or weight).</a:t>
                </a:r>
              </a:p>
              <a:p>
                <a:r>
                  <a:rPr lang="en-US" dirty="0"/>
                  <a:t>Now we want our model  to use multiple features</a:t>
                </a:r>
              </a:p>
              <a:p>
                <a:pPr marL="571500" indent="-571500">
                  <a:buFont typeface="Arial" panose="020B0604020202020204" pitchFamily="34" charset="0"/>
                  <a:buChar char="•"/>
                </a:pPr>
                <a:r>
                  <a:rPr lang="en-US" dirty="0"/>
                  <a:t>Blood pressure based on both weight </a:t>
                </a:r>
                <a:r>
                  <a:rPr lang="en-US" b="1" dirty="0"/>
                  <a:t>and</a:t>
                </a:r>
                <a:r>
                  <a:rPr lang="en-US" dirty="0"/>
                  <a:t> age</a:t>
                </a:r>
              </a:p>
              <a:p>
                <a:pPr marL="571500" indent="-571500">
                  <a:buFont typeface="Arial" panose="020B0604020202020204" pitchFamily="34" charset="0"/>
                  <a:buChar char="•"/>
                </a:pPr>
                <a:endParaRPr lang="en-US" dirty="0"/>
              </a:p>
              <a:p>
                <a:r>
                  <a:rPr lang="en-US" b="0"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𝜃</m:t>
                        </m:r>
                      </m:sub>
                    </m:sSub>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𝜃</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𝜃</m:t>
                        </m:r>
                      </m:e>
                      <m:sub>
                        <m:r>
                          <a:rPr lang="en-US" b="0" i="1" smtClean="0">
                            <a:latin typeface="Cambria Math" panose="02040503050406030204" pitchFamily="18" charset="0"/>
                          </a:rPr>
                          <m:t>1</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𝜃</m:t>
                        </m:r>
                      </m:e>
                      <m:sub>
                        <m:r>
                          <a:rPr lang="en-US" b="0" i="1" smtClean="0">
                            <a:latin typeface="Cambria Math" panose="02040503050406030204" pitchFamily="18" charset="0"/>
                          </a:rPr>
                          <m:t>2</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𝜃</m:t>
                        </m:r>
                      </m:e>
                      <m:sub>
                        <m:r>
                          <a:rPr lang="en-US" b="0" i="1" smtClean="0">
                            <a:latin typeface="Cambria Math" panose="02040503050406030204" pitchFamily="18" charset="0"/>
                          </a:rPr>
                          <m:t>𝑛</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𝑛</m:t>
                        </m:r>
                      </m:sub>
                    </m:sSub>
                  </m:oMath>
                </a14:m>
                <a:endParaRPr lang="en-US" dirty="0"/>
              </a:p>
            </p:txBody>
          </p:sp>
        </mc:Choice>
        <mc:Fallback xmlns="">
          <p:sp>
            <p:nvSpPr>
              <p:cNvPr id="2" name="Tijdelijke aanduiding voor tekst 1">
                <a:extLst>
                  <a:ext uri="{FF2B5EF4-FFF2-40B4-BE49-F238E27FC236}">
                    <a16:creationId xmlns:a16="http://schemas.microsoft.com/office/drawing/2014/main" id="{00E1DBE8-A357-480D-8D29-777C3D94F9A1}"/>
                  </a:ext>
                </a:extLst>
              </p:cNvPr>
              <p:cNvSpPr>
                <a:spLocks noGrp="1" noRot="1" noChangeAspect="1" noMove="1" noResize="1" noEditPoints="1" noAdjustHandles="1" noChangeArrowheads="1" noChangeShapeType="1" noTextEdit="1"/>
              </p:cNvSpPr>
              <p:nvPr>
                <p:ph type="body" sz="quarter" idx="17"/>
              </p:nvPr>
            </p:nvSpPr>
            <p:spPr>
              <a:blipFill>
                <a:blip r:embed="rId2"/>
                <a:stretch>
                  <a:fillRect l="-1103" t="-2395"/>
                </a:stretch>
              </a:blipFill>
            </p:spPr>
            <p:txBody>
              <a:bodyPr/>
              <a:lstStyle/>
              <a:p>
                <a:r>
                  <a:rPr lang="en-US">
                    <a:noFill/>
                  </a:rPr>
                  <a:t> </a:t>
                </a:r>
              </a:p>
            </p:txBody>
          </p:sp>
        </mc:Fallback>
      </mc:AlternateContent>
      <p:sp>
        <p:nvSpPr>
          <p:cNvPr id="3" name="Tijdelijke aanduiding voor dianummer 2">
            <a:extLst>
              <a:ext uri="{FF2B5EF4-FFF2-40B4-BE49-F238E27FC236}">
                <a16:creationId xmlns:a16="http://schemas.microsoft.com/office/drawing/2014/main" id="{AD664C20-466F-4144-B7DE-0CF068EB58F7}"/>
              </a:ext>
            </a:extLst>
          </p:cNvPr>
          <p:cNvSpPr>
            <a:spLocks noGrp="1"/>
          </p:cNvSpPr>
          <p:nvPr>
            <p:ph type="sldNum" sz="quarter" idx="12"/>
          </p:nvPr>
        </p:nvSpPr>
        <p:spPr/>
        <p:txBody>
          <a:bodyPr/>
          <a:lstStyle/>
          <a:p>
            <a:fld id="{B7527A74-2D87-4307-9531-5A57D9647EEB}" type="slidenum">
              <a:rPr lang="nl-BE" smtClean="0"/>
              <a:pPr/>
              <a:t>40</a:t>
            </a:fld>
            <a:endParaRPr lang="nl-BE" dirty="0"/>
          </a:p>
        </p:txBody>
      </p:sp>
      <p:sp>
        <p:nvSpPr>
          <p:cNvPr id="4" name="Titel 3">
            <a:extLst>
              <a:ext uri="{FF2B5EF4-FFF2-40B4-BE49-F238E27FC236}">
                <a16:creationId xmlns:a16="http://schemas.microsoft.com/office/drawing/2014/main" id="{D930AD33-1286-4A23-BDD0-2546B3CACD86}"/>
              </a:ext>
            </a:extLst>
          </p:cNvPr>
          <p:cNvSpPr>
            <a:spLocks noGrp="1"/>
          </p:cNvSpPr>
          <p:nvPr>
            <p:ph type="title"/>
          </p:nvPr>
        </p:nvSpPr>
        <p:spPr/>
        <p:txBody>
          <a:bodyPr/>
          <a:lstStyle/>
          <a:p>
            <a:r>
              <a:rPr lang="en-US" dirty="0"/>
              <a:t>Multivariate linear regression</a:t>
            </a:r>
          </a:p>
        </p:txBody>
      </p:sp>
      <p:graphicFrame>
        <p:nvGraphicFramePr>
          <p:cNvPr id="6" name="Tabel 5">
            <a:extLst>
              <a:ext uri="{FF2B5EF4-FFF2-40B4-BE49-F238E27FC236}">
                <a16:creationId xmlns:a16="http://schemas.microsoft.com/office/drawing/2014/main" id="{26B8CBF0-CAFC-43F9-B703-C06EA07FFA50}"/>
              </a:ext>
            </a:extLst>
          </p:cNvPr>
          <p:cNvGraphicFramePr>
            <a:graphicFrameLocks noGrp="1"/>
          </p:cNvGraphicFramePr>
          <p:nvPr>
            <p:extLst>
              <p:ext uri="{D42A27DB-BD31-4B8C-83A1-F6EECF244321}">
                <p14:modId xmlns:p14="http://schemas.microsoft.com/office/powerpoint/2010/main" val="1983859405"/>
              </p:ext>
            </p:extLst>
          </p:nvPr>
        </p:nvGraphicFramePr>
        <p:xfrm>
          <a:off x="12896874" y="1870422"/>
          <a:ext cx="4726035" cy="6744248"/>
        </p:xfrm>
        <a:graphic>
          <a:graphicData uri="http://schemas.openxmlformats.org/drawingml/2006/table">
            <a:tbl>
              <a:tblPr/>
              <a:tblGrid>
                <a:gridCol w="585108">
                  <a:extLst>
                    <a:ext uri="{9D8B030D-6E8A-4147-A177-3AD203B41FA5}">
                      <a16:colId xmlns:a16="http://schemas.microsoft.com/office/drawing/2014/main" val="1623094702"/>
                    </a:ext>
                  </a:extLst>
                </a:gridCol>
                <a:gridCol w="849086">
                  <a:extLst>
                    <a:ext uri="{9D8B030D-6E8A-4147-A177-3AD203B41FA5}">
                      <a16:colId xmlns:a16="http://schemas.microsoft.com/office/drawing/2014/main" val="3709106005"/>
                    </a:ext>
                  </a:extLst>
                </a:gridCol>
                <a:gridCol w="1528354">
                  <a:extLst>
                    <a:ext uri="{9D8B030D-6E8A-4147-A177-3AD203B41FA5}">
                      <a16:colId xmlns:a16="http://schemas.microsoft.com/office/drawing/2014/main" val="1336186762"/>
                    </a:ext>
                  </a:extLst>
                </a:gridCol>
                <a:gridCol w="1763487">
                  <a:extLst>
                    <a:ext uri="{9D8B030D-6E8A-4147-A177-3AD203B41FA5}">
                      <a16:colId xmlns:a16="http://schemas.microsoft.com/office/drawing/2014/main" val="2986556440"/>
                    </a:ext>
                  </a:extLst>
                </a:gridCol>
              </a:tblGrid>
              <a:tr h="956631">
                <a:tc>
                  <a:txBody>
                    <a:bodyPr/>
                    <a:lstStyle/>
                    <a:p>
                      <a:pPr marL="0" algn="ctr" defTabSz="1371600" rtl="0" eaLnBrk="1" fontAlgn="ctr" latinLnBrk="0" hangingPunct="1"/>
                      <a:endParaRPr lang="en-US" sz="2700" b="1" kern="1200" dirty="0">
                        <a:solidFill>
                          <a:schemeClr val="tx1"/>
                        </a:solidFill>
                        <a:effectLst/>
                        <a:latin typeface="+mn-lt"/>
                        <a:ea typeface="+mn-ea"/>
                        <a:cs typeface="+mn-cs"/>
                      </a:endParaRPr>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1371600" rtl="0" eaLnBrk="1" fontAlgn="ctr" latinLnBrk="0" hangingPunct="1"/>
                      <a:r>
                        <a:rPr lang="en-US" sz="2700" b="1" kern="1200" dirty="0">
                          <a:solidFill>
                            <a:schemeClr val="tx1"/>
                          </a:solidFill>
                          <a:effectLst/>
                          <a:latin typeface="+mn-lt"/>
                          <a:ea typeface="+mn-ea"/>
                          <a:cs typeface="+mn-cs"/>
                        </a:rPr>
                        <a:t>age</a:t>
                      </a:r>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1371600" rtl="0" eaLnBrk="1" fontAlgn="ctr" latinLnBrk="0" hangingPunct="1"/>
                      <a:r>
                        <a:rPr lang="en-US" sz="2700" b="1" kern="1200" dirty="0">
                          <a:solidFill>
                            <a:schemeClr val="tx1"/>
                          </a:solidFill>
                          <a:effectLst/>
                          <a:latin typeface="+mn-lt"/>
                          <a:ea typeface="+mn-ea"/>
                          <a:cs typeface="+mn-cs"/>
                        </a:rPr>
                        <a:t>weight</a:t>
                      </a:r>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b="1" dirty="0">
                          <a:effectLst/>
                        </a:rPr>
                        <a:t>blood</a:t>
                      </a:r>
                      <a:br>
                        <a:rPr lang="en-US" b="1" dirty="0">
                          <a:effectLst/>
                        </a:rPr>
                      </a:br>
                      <a:r>
                        <a:rPr lang="en-US" sz="2700" b="1" kern="1200" dirty="0">
                          <a:solidFill>
                            <a:schemeClr val="tx1"/>
                          </a:solidFill>
                          <a:effectLst/>
                          <a:latin typeface="+mn-lt"/>
                          <a:ea typeface="+mn-ea"/>
                          <a:cs typeface="+mn-cs"/>
                        </a:rPr>
                        <a:t>pressure</a:t>
                      </a:r>
                    </a:p>
                  </a:txBody>
                  <a:tcPr>
                    <a:lnL>
                      <a:noFill/>
                    </a:lnL>
                    <a:lnR w="12700" cmpd="sng">
                      <a:noFill/>
                      <a:prstDash val="solid"/>
                    </a:lnR>
                  </a:tcPr>
                </a:tc>
                <a:extLst>
                  <a:ext uri="{0D108BD9-81ED-4DB2-BD59-A6C34878D82A}">
                    <a16:rowId xmlns:a16="http://schemas.microsoft.com/office/drawing/2014/main" val="1561481140"/>
                  </a:ext>
                </a:extLst>
              </a:tr>
              <a:tr h="526147">
                <a:tc>
                  <a:txBody>
                    <a:bodyPr/>
                    <a:lstStyle/>
                    <a:p>
                      <a:pPr algn="r" fontAlgn="ctr"/>
                      <a:r>
                        <a:rPr lang="en-US" b="1" dirty="0">
                          <a:effectLst/>
                        </a:rPr>
                        <a:t>0</a:t>
                      </a:r>
                    </a:p>
                  </a:txBody>
                  <a:tcPr anchor="ctr">
                    <a:lnL>
                      <a:noFill/>
                    </a:lnL>
                    <a:lnR>
                      <a:noFill/>
                    </a:lnR>
                    <a:lnT w="12700" cap="flat" cmpd="sng" algn="ctr">
                      <a:solidFill>
                        <a:schemeClr val="tx1"/>
                      </a:solidFill>
                      <a:prstDash val="solid"/>
                      <a:round/>
                      <a:headEnd type="none" w="med" len="med"/>
                      <a:tailEnd type="none" w="med" len="med"/>
                    </a:lnT>
                    <a:lnB>
                      <a:noFill/>
                    </a:lnB>
                    <a:solidFill>
                      <a:srgbClr val="F5F5F5"/>
                    </a:solidFill>
                  </a:tcPr>
                </a:tc>
                <a:tc>
                  <a:txBody>
                    <a:bodyPr/>
                    <a:lstStyle/>
                    <a:p>
                      <a:pPr algn="r" fontAlgn="ctr"/>
                      <a:r>
                        <a:rPr lang="en-US" dirty="0">
                          <a:effectLst/>
                        </a:rPr>
                        <a:t>52</a:t>
                      </a:r>
                    </a:p>
                  </a:txBody>
                  <a:tcPr anchor="ctr">
                    <a:lnL>
                      <a:noFill/>
                    </a:lnL>
                    <a:lnR>
                      <a:noFill/>
                    </a:lnR>
                    <a:lnT w="12700" cap="flat" cmpd="sng" algn="ctr">
                      <a:solidFill>
                        <a:schemeClr val="tx1"/>
                      </a:solidFill>
                      <a:prstDash val="solid"/>
                      <a:round/>
                      <a:headEnd type="none" w="med" len="med"/>
                      <a:tailEnd type="none" w="med" len="med"/>
                    </a:lnT>
                    <a:lnB>
                      <a:noFill/>
                    </a:lnB>
                    <a:solidFill>
                      <a:srgbClr val="F5F5F5"/>
                    </a:solidFill>
                  </a:tcPr>
                </a:tc>
                <a:tc>
                  <a:txBody>
                    <a:bodyPr/>
                    <a:lstStyle/>
                    <a:p>
                      <a:pPr algn="r" fontAlgn="ctr"/>
                      <a:r>
                        <a:rPr lang="en-US">
                          <a:effectLst/>
                        </a:rPr>
                        <a:t>78</a:t>
                      </a:r>
                    </a:p>
                  </a:txBody>
                  <a:tcPr anchor="ctr">
                    <a:lnL>
                      <a:noFill/>
                    </a:lnL>
                    <a:lnR>
                      <a:noFill/>
                    </a:lnR>
                    <a:lnT w="12700" cap="flat" cmpd="sng" algn="ctr">
                      <a:solidFill>
                        <a:schemeClr val="tx1"/>
                      </a:solidFill>
                      <a:prstDash val="solid"/>
                      <a:round/>
                      <a:headEnd type="none" w="med" len="med"/>
                      <a:tailEnd type="none" w="med" len="med"/>
                    </a:lnT>
                    <a:lnB>
                      <a:noFill/>
                    </a:lnB>
                    <a:solidFill>
                      <a:srgbClr val="F5F5F5"/>
                    </a:solidFill>
                  </a:tcPr>
                </a:tc>
                <a:tc>
                  <a:txBody>
                    <a:bodyPr/>
                    <a:lstStyle/>
                    <a:p>
                      <a:pPr algn="r" fontAlgn="ctr"/>
                      <a:r>
                        <a:rPr lang="en-US">
                          <a:effectLst/>
                        </a:rPr>
                        <a:t>136</a:t>
                      </a:r>
                    </a:p>
                  </a:txBody>
                  <a:tcPr anchor="ctr">
                    <a:lnL>
                      <a:noFill/>
                    </a:lnL>
                    <a:lnR>
                      <a:noFill/>
                    </a:lnR>
                    <a:lnB>
                      <a:noFill/>
                    </a:lnB>
                    <a:solidFill>
                      <a:srgbClr val="F5F5F5"/>
                    </a:solidFill>
                  </a:tcPr>
                </a:tc>
                <a:extLst>
                  <a:ext uri="{0D108BD9-81ED-4DB2-BD59-A6C34878D82A}">
                    <a16:rowId xmlns:a16="http://schemas.microsoft.com/office/drawing/2014/main" val="2439457732"/>
                  </a:ext>
                </a:extLst>
              </a:tr>
              <a:tr h="526147">
                <a:tc>
                  <a:txBody>
                    <a:bodyPr/>
                    <a:lstStyle/>
                    <a:p>
                      <a:pPr algn="r" fontAlgn="ctr"/>
                      <a:r>
                        <a:rPr lang="en-US" b="1">
                          <a:effectLst/>
                        </a:rPr>
                        <a:t>1</a:t>
                      </a:r>
                    </a:p>
                  </a:txBody>
                  <a:tcPr anchor="ctr">
                    <a:lnL>
                      <a:noFill/>
                    </a:lnL>
                    <a:lnR>
                      <a:noFill/>
                    </a:lnR>
                    <a:lnT>
                      <a:noFill/>
                    </a:lnT>
                    <a:lnB>
                      <a:noFill/>
                    </a:lnB>
                  </a:tcPr>
                </a:tc>
                <a:tc>
                  <a:txBody>
                    <a:bodyPr/>
                    <a:lstStyle/>
                    <a:p>
                      <a:pPr algn="r" fontAlgn="ctr"/>
                      <a:r>
                        <a:rPr lang="en-US">
                          <a:effectLst/>
                        </a:rPr>
                        <a:t>59</a:t>
                      </a:r>
                    </a:p>
                  </a:txBody>
                  <a:tcPr anchor="ctr">
                    <a:lnL>
                      <a:noFill/>
                    </a:lnL>
                    <a:lnR>
                      <a:noFill/>
                    </a:lnR>
                    <a:lnT>
                      <a:noFill/>
                    </a:lnT>
                    <a:lnB>
                      <a:noFill/>
                    </a:lnB>
                  </a:tcPr>
                </a:tc>
                <a:tc>
                  <a:txBody>
                    <a:bodyPr/>
                    <a:lstStyle/>
                    <a:p>
                      <a:pPr algn="r" fontAlgn="ctr"/>
                      <a:r>
                        <a:rPr lang="en-US" dirty="0">
                          <a:effectLst/>
                        </a:rPr>
                        <a:t>83</a:t>
                      </a:r>
                    </a:p>
                  </a:txBody>
                  <a:tcPr anchor="ctr">
                    <a:lnL>
                      <a:noFill/>
                    </a:lnL>
                    <a:lnR>
                      <a:noFill/>
                    </a:lnR>
                    <a:lnT>
                      <a:noFill/>
                    </a:lnT>
                    <a:lnB>
                      <a:noFill/>
                    </a:lnB>
                  </a:tcPr>
                </a:tc>
                <a:tc>
                  <a:txBody>
                    <a:bodyPr/>
                    <a:lstStyle/>
                    <a:p>
                      <a:pPr algn="r" fontAlgn="ctr"/>
                      <a:r>
                        <a:rPr lang="en-US" dirty="0">
                          <a:effectLst/>
                        </a:rPr>
                        <a:t>143</a:t>
                      </a:r>
                    </a:p>
                  </a:txBody>
                  <a:tcPr anchor="ctr">
                    <a:lnL>
                      <a:noFill/>
                    </a:lnL>
                    <a:lnR>
                      <a:noFill/>
                    </a:lnR>
                    <a:lnT>
                      <a:noFill/>
                    </a:lnT>
                    <a:lnB>
                      <a:noFill/>
                    </a:lnB>
                  </a:tcPr>
                </a:tc>
                <a:extLst>
                  <a:ext uri="{0D108BD9-81ED-4DB2-BD59-A6C34878D82A}">
                    <a16:rowId xmlns:a16="http://schemas.microsoft.com/office/drawing/2014/main" val="1926776616"/>
                  </a:ext>
                </a:extLst>
              </a:tr>
              <a:tr h="526147">
                <a:tc>
                  <a:txBody>
                    <a:bodyPr/>
                    <a:lstStyle/>
                    <a:p>
                      <a:pPr algn="r" fontAlgn="ctr"/>
                      <a:r>
                        <a:rPr lang="en-US" b="1">
                          <a:effectLst/>
                        </a:rPr>
                        <a:t>2</a:t>
                      </a:r>
                    </a:p>
                  </a:txBody>
                  <a:tcPr anchor="ctr">
                    <a:lnL>
                      <a:noFill/>
                    </a:lnL>
                    <a:lnR>
                      <a:noFill/>
                    </a:lnR>
                    <a:lnT>
                      <a:noFill/>
                    </a:lnT>
                    <a:lnB>
                      <a:noFill/>
                    </a:lnB>
                    <a:solidFill>
                      <a:srgbClr val="F5F5F5"/>
                    </a:solidFill>
                  </a:tcPr>
                </a:tc>
                <a:tc>
                  <a:txBody>
                    <a:bodyPr/>
                    <a:lstStyle/>
                    <a:p>
                      <a:pPr algn="r" fontAlgn="ctr"/>
                      <a:r>
                        <a:rPr lang="en-US">
                          <a:effectLst/>
                        </a:rPr>
                        <a:t>67</a:t>
                      </a:r>
                    </a:p>
                  </a:txBody>
                  <a:tcPr anchor="ctr">
                    <a:lnL>
                      <a:noFill/>
                    </a:lnL>
                    <a:lnR>
                      <a:noFill/>
                    </a:lnR>
                    <a:lnT>
                      <a:noFill/>
                    </a:lnT>
                    <a:lnB>
                      <a:noFill/>
                    </a:lnB>
                    <a:solidFill>
                      <a:srgbClr val="F5F5F5"/>
                    </a:solidFill>
                  </a:tcPr>
                </a:tc>
                <a:tc>
                  <a:txBody>
                    <a:bodyPr/>
                    <a:lstStyle/>
                    <a:p>
                      <a:pPr algn="r" fontAlgn="ctr"/>
                      <a:r>
                        <a:rPr lang="en-US" dirty="0">
                          <a:effectLst/>
                        </a:rPr>
                        <a:t>88</a:t>
                      </a:r>
                    </a:p>
                  </a:txBody>
                  <a:tcPr anchor="ctr">
                    <a:lnL>
                      <a:noFill/>
                    </a:lnL>
                    <a:lnR>
                      <a:noFill/>
                    </a:lnR>
                    <a:lnT>
                      <a:noFill/>
                    </a:lnT>
                    <a:lnB>
                      <a:noFill/>
                    </a:lnB>
                    <a:solidFill>
                      <a:srgbClr val="F5F5F5"/>
                    </a:solidFill>
                  </a:tcPr>
                </a:tc>
                <a:tc>
                  <a:txBody>
                    <a:bodyPr/>
                    <a:lstStyle/>
                    <a:p>
                      <a:pPr algn="r" fontAlgn="ctr"/>
                      <a:r>
                        <a:rPr lang="en-US">
                          <a:effectLst/>
                        </a:rPr>
                        <a:t>153</a:t>
                      </a:r>
                    </a:p>
                  </a:txBody>
                  <a:tcPr anchor="ctr">
                    <a:lnL>
                      <a:noFill/>
                    </a:lnL>
                    <a:lnR>
                      <a:noFill/>
                    </a:lnR>
                    <a:lnT>
                      <a:noFill/>
                    </a:lnT>
                    <a:lnB>
                      <a:noFill/>
                    </a:lnB>
                    <a:solidFill>
                      <a:srgbClr val="F5F5F5"/>
                    </a:solidFill>
                  </a:tcPr>
                </a:tc>
                <a:extLst>
                  <a:ext uri="{0D108BD9-81ED-4DB2-BD59-A6C34878D82A}">
                    <a16:rowId xmlns:a16="http://schemas.microsoft.com/office/drawing/2014/main" val="2320973375"/>
                  </a:ext>
                </a:extLst>
              </a:tr>
              <a:tr h="526147">
                <a:tc>
                  <a:txBody>
                    <a:bodyPr/>
                    <a:lstStyle/>
                    <a:p>
                      <a:pPr algn="r" fontAlgn="ctr"/>
                      <a:r>
                        <a:rPr lang="en-US" b="1">
                          <a:effectLst/>
                        </a:rPr>
                        <a:t>3</a:t>
                      </a:r>
                    </a:p>
                  </a:txBody>
                  <a:tcPr anchor="ctr">
                    <a:lnL>
                      <a:noFill/>
                    </a:lnL>
                    <a:lnR>
                      <a:noFill/>
                    </a:lnR>
                    <a:lnT>
                      <a:noFill/>
                    </a:lnT>
                    <a:lnB>
                      <a:noFill/>
                    </a:lnB>
                  </a:tcPr>
                </a:tc>
                <a:tc>
                  <a:txBody>
                    <a:bodyPr/>
                    <a:lstStyle/>
                    <a:p>
                      <a:pPr algn="r" fontAlgn="ctr"/>
                      <a:r>
                        <a:rPr lang="en-US">
                          <a:effectLst/>
                        </a:rPr>
                        <a:t>73</a:t>
                      </a:r>
                    </a:p>
                  </a:txBody>
                  <a:tcPr anchor="ctr">
                    <a:lnL>
                      <a:noFill/>
                    </a:lnL>
                    <a:lnR>
                      <a:noFill/>
                    </a:lnR>
                    <a:lnT>
                      <a:noFill/>
                    </a:lnT>
                    <a:lnB>
                      <a:noFill/>
                    </a:lnB>
                  </a:tcPr>
                </a:tc>
                <a:tc>
                  <a:txBody>
                    <a:bodyPr/>
                    <a:lstStyle/>
                    <a:p>
                      <a:pPr algn="r" fontAlgn="ctr"/>
                      <a:r>
                        <a:rPr lang="en-US" dirty="0">
                          <a:effectLst/>
                        </a:rPr>
                        <a:t>96</a:t>
                      </a:r>
                    </a:p>
                  </a:txBody>
                  <a:tcPr anchor="ctr">
                    <a:lnL>
                      <a:noFill/>
                    </a:lnL>
                    <a:lnR>
                      <a:noFill/>
                    </a:lnR>
                    <a:lnT>
                      <a:noFill/>
                    </a:lnT>
                    <a:lnB>
                      <a:noFill/>
                    </a:lnB>
                  </a:tcPr>
                </a:tc>
                <a:tc>
                  <a:txBody>
                    <a:bodyPr/>
                    <a:lstStyle/>
                    <a:p>
                      <a:pPr algn="r" fontAlgn="ctr"/>
                      <a:r>
                        <a:rPr lang="en-US">
                          <a:effectLst/>
                        </a:rPr>
                        <a:t>162</a:t>
                      </a:r>
                    </a:p>
                  </a:txBody>
                  <a:tcPr anchor="ctr">
                    <a:lnL>
                      <a:noFill/>
                    </a:lnL>
                    <a:lnR>
                      <a:noFill/>
                    </a:lnR>
                    <a:lnT>
                      <a:noFill/>
                    </a:lnT>
                    <a:lnB>
                      <a:noFill/>
                    </a:lnB>
                  </a:tcPr>
                </a:tc>
                <a:extLst>
                  <a:ext uri="{0D108BD9-81ED-4DB2-BD59-A6C34878D82A}">
                    <a16:rowId xmlns:a16="http://schemas.microsoft.com/office/drawing/2014/main" val="588646035"/>
                  </a:ext>
                </a:extLst>
              </a:tr>
              <a:tr h="526147">
                <a:tc>
                  <a:txBody>
                    <a:bodyPr/>
                    <a:lstStyle/>
                    <a:p>
                      <a:pPr algn="r" fontAlgn="ctr"/>
                      <a:r>
                        <a:rPr lang="en-US" b="1">
                          <a:effectLst/>
                        </a:rPr>
                        <a:t>4</a:t>
                      </a:r>
                    </a:p>
                  </a:txBody>
                  <a:tcPr anchor="ctr">
                    <a:lnL>
                      <a:noFill/>
                    </a:lnL>
                    <a:lnR>
                      <a:noFill/>
                    </a:lnR>
                    <a:lnT>
                      <a:noFill/>
                    </a:lnT>
                    <a:lnB>
                      <a:noFill/>
                    </a:lnB>
                    <a:solidFill>
                      <a:srgbClr val="F5F5F5"/>
                    </a:solidFill>
                  </a:tcPr>
                </a:tc>
                <a:tc>
                  <a:txBody>
                    <a:bodyPr/>
                    <a:lstStyle/>
                    <a:p>
                      <a:pPr algn="r" fontAlgn="ctr"/>
                      <a:r>
                        <a:rPr lang="en-US">
                          <a:effectLst/>
                        </a:rPr>
                        <a:t>64</a:t>
                      </a:r>
                    </a:p>
                  </a:txBody>
                  <a:tcPr anchor="ctr">
                    <a:lnL>
                      <a:noFill/>
                    </a:lnL>
                    <a:lnR>
                      <a:noFill/>
                    </a:lnR>
                    <a:lnT>
                      <a:noFill/>
                    </a:lnT>
                    <a:lnB>
                      <a:noFill/>
                    </a:lnB>
                    <a:solidFill>
                      <a:srgbClr val="F5F5F5"/>
                    </a:solidFill>
                  </a:tcPr>
                </a:tc>
                <a:tc>
                  <a:txBody>
                    <a:bodyPr/>
                    <a:lstStyle/>
                    <a:p>
                      <a:pPr algn="r" fontAlgn="ctr"/>
                      <a:r>
                        <a:rPr lang="en-US" dirty="0">
                          <a:effectLst/>
                        </a:rPr>
                        <a:t>89</a:t>
                      </a:r>
                    </a:p>
                  </a:txBody>
                  <a:tcPr anchor="ctr">
                    <a:lnL>
                      <a:noFill/>
                    </a:lnL>
                    <a:lnR>
                      <a:noFill/>
                    </a:lnR>
                    <a:lnT>
                      <a:noFill/>
                    </a:lnT>
                    <a:lnB>
                      <a:noFill/>
                    </a:lnB>
                    <a:solidFill>
                      <a:srgbClr val="F5F5F5"/>
                    </a:solidFill>
                  </a:tcPr>
                </a:tc>
                <a:tc>
                  <a:txBody>
                    <a:bodyPr/>
                    <a:lstStyle/>
                    <a:p>
                      <a:pPr algn="r" fontAlgn="ctr"/>
                      <a:r>
                        <a:rPr lang="en-US" dirty="0">
                          <a:effectLst/>
                        </a:rPr>
                        <a:t>161</a:t>
                      </a:r>
                    </a:p>
                  </a:txBody>
                  <a:tcPr anchor="ctr">
                    <a:lnL>
                      <a:noFill/>
                    </a:lnL>
                    <a:lnR>
                      <a:noFill/>
                    </a:lnR>
                    <a:lnT>
                      <a:noFill/>
                    </a:lnT>
                    <a:lnB>
                      <a:noFill/>
                    </a:lnB>
                    <a:solidFill>
                      <a:srgbClr val="F5F5F5"/>
                    </a:solidFill>
                  </a:tcPr>
                </a:tc>
                <a:extLst>
                  <a:ext uri="{0D108BD9-81ED-4DB2-BD59-A6C34878D82A}">
                    <a16:rowId xmlns:a16="http://schemas.microsoft.com/office/drawing/2014/main" val="2816935225"/>
                  </a:ext>
                </a:extLst>
              </a:tr>
              <a:tr h="526147">
                <a:tc>
                  <a:txBody>
                    <a:bodyPr/>
                    <a:lstStyle/>
                    <a:p>
                      <a:pPr algn="r" fontAlgn="ctr"/>
                      <a:r>
                        <a:rPr lang="en-US" b="1">
                          <a:effectLst/>
                        </a:rPr>
                        <a:t>5</a:t>
                      </a:r>
                    </a:p>
                  </a:txBody>
                  <a:tcPr anchor="ctr">
                    <a:lnL>
                      <a:noFill/>
                    </a:lnL>
                    <a:lnR>
                      <a:noFill/>
                    </a:lnR>
                    <a:lnT>
                      <a:noFill/>
                    </a:lnT>
                    <a:lnB>
                      <a:noFill/>
                    </a:lnB>
                  </a:tcPr>
                </a:tc>
                <a:tc>
                  <a:txBody>
                    <a:bodyPr/>
                    <a:lstStyle/>
                    <a:p>
                      <a:pPr algn="r" fontAlgn="ctr"/>
                      <a:r>
                        <a:rPr lang="en-US">
                          <a:effectLst/>
                        </a:rPr>
                        <a:t>74</a:t>
                      </a:r>
                    </a:p>
                  </a:txBody>
                  <a:tcPr anchor="ctr">
                    <a:lnL>
                      <a:noFill/>
                    </a:lnL>
                    <a:lnR>
                      <a:noFill/>
                    </a:lnR>
                    <a:lnT>
                      <a:noFill/>
                    </a:lnT>
                    <a:lnB>
                      <a:noFill/>
                    </a:lnB>
                  </a:tcPr>
                </a:tc>
                <a:tc>
                  <a:txBody>
                    <a:bodyPr/>
                    <a:lstStyle/>
                    <a:p>
                      <a:pPr algn="r" fontAlgn="ctr"/>
                      <a:r>
                        <a:rPr lang="en-US" dirty="0">
                          <a:effectLst/>
                        </a:rPr>
                        <a:t>103</a:t>
                      </a:r>
                    </a:p>
                  </a:txBody>
                  <a:tcPr anchor="ctr">
                    <a:lnL>
                      <a:noFill/>
                    </a:lnL>
                    <a:lnR>
                      <a:noFill/>
                    </a:lnR>
                    <a:lnT>
                      <a:noFill/>
                    </a:lnT>
                    <a:lnB>
                      <a:noFill/>
                    </a:lnB>
                  </a:tcPr>
                </a:tc>
                <a:tc>
                  <a:txBody>
                    <a:bodyPr/>
                    <a:lstStyle/>
                    <a:p>
                      <a:pPr algn="r" fontAlgn="ctr"/>
                      <a:r>
                        <a:rPr lang="en-US" dirty="0">
                          <a:effectLst/>
                        </a:rPr>
                        <a:t>171</a:t>
                      </a:r>
                    </a:p>
                  </a:txBody>
                  <a:tcPr anchor="ctr">
                    <a:lnL>
                      <a:noFill/>
                    </a:lnL>
                    <a:lnR>
                      <a:noFill/>
                    </a:lnR>
                    <a:lnT>
                      <a:noFill/>
                    </a:lnT>
                    <a:lnB>
                      <a:noFill/>
                    </a:lnB>
                  </a:tcPr>
                </a:tc>
                <a:extLst>
                  <a:ext uri="{0D108BD9-81ED-4DB2-BD59-A6C34878D82A}">
                    <a16:rowId xmlns:a16="http://schemas.microsoft.com/office/drawing/2014/main" val="1655530453"/>
                  </a:ext>
                </a:extLst>
              </a:tr>
              <a:tr h="526147">
                <a:tc>
                  <a:txBody>
                    <a:bodyPr/>
                    <a:lstStyle/>
                    <a:p>
                      <a:pPr algn="r" fontAlgn="ctr"/>
                      <a:r>
                        <a:rPr lang="en-US" b="1">
                          <a:effectLst/>
                        </a:rPr>
                        <a:t>6</a:t>
                      </a:r>
                    </a:p>
                  </a:txBody>
                  <a:tcPr anchor="ctr">
                    <a:lnL>
                      <a:noFill/>
                    </a:lnL>
                    <a:lnR>
                      <a:noFill/>
                    </a:lnR>
                    <a:lnT>
                      <a:noFill/>
                    </a:lnT>
                    <a:lnB>
                      <a:noFill/>
                    </a:lnB>
                    <a:solidFill>
                      <a:srgbClr val="F5F5F5"/>
                    </a:solidFill>
                  </a:tcPr>
                </a:tc>
                <a:tc>
                  <a:txBody>
                    <a:bodyPr/>
                    <a:lstStyle/>
                    <a:p>
                      <a:pPr algn="r" fontAlgn="ctr"/>
                      <a:r>
                        <a:rPr lang="en-US">
                          <a:effectLst/>
                        </a:rPr>
                        <a:t>54</a:t>
                      </a:r>
                    </a:p>
                  </a:txBody>
                  <a:tcPr anchor="ctr">
                    <a:lnL>
                      <a:noFill/>
                    </a:lnL>
                    <a:lnR>
                      <a:noFill/>
                    </a:lnR>
                    <a:lnT>
                      <a:noFill/>
                    </a:lnT>
                    <a:lnB>
                      <a:noFill/>
                    </a:lnB>
                    <a:solidFill>
                      <a:srgbClr val="F5F5F5"/>
                    </a:solidFill>
                  </a:tcPr>
                </a:tc>
                <a:tc>
                  <a:txBody>
                    <a:bodyPr/>
                    <a:lstStyle/>
                    <a:p>
                      <a:pPr algn="r" fontAlgn="ctr"/>
                      <a:r>
                        <a:rPr lang="en-US">
                          <a:effectLst/>
                        </a:rPr>
                        <a:t>85</a:t>
                      </a:r>
                    </a:p>
                  </a:txBody>
                  <a:tcPr anchor="ctr">
                    <a:lnL>
                      <a:noFill/>
                    </a:lnL>
                    <a:lnR>
                      <a:noFill/>
                    </a:lnR>
                    <a:lnT>
                      <a:noFill/>
                    </a:lnT>
                    <a:lnB>
                      <a:noFill/>
                    </a:lnB>
                    <a:solidFill>
                      <a:srgbClr val="F5F5F5"/>
                    </a:solidFill>
                  </a:tcPr>
                </a:tc>
                <a:tc>
                  <a:txBody>
                    <a:bodyPr/>
                    <a:lstStyle/>
                    <a:p>
                      <a:pPr algn="r" fontAlgn="ctr"/>
                      <a:r>
                        <a:rPr lang="en-US" dirty="0">
                          <a:effectLst/>
                        </a:rPr>
                        <a:t>137</a:t>
                      </a:r>
                    </a:p>
                  </a:txBody>
                  <a:tcPr anchor="ctr">
                    <a:lnL>
                      <a:noFill/>
                    </a:lnL>
                    <a:lnR>
                      <a:noFill/>
                    </a:lnR>
                    <a:lnT>
                      <a:noFill/>
                    </a:lnT>
                    <a:lnB>
                      <a:noFill/>
                    </a:lnB>
                    <a:solidFill>
                      <a:srgbClr val="F5F5F5"/>
                    </a:solidFill>
                  </a:tcPr>
                </a:tc>
                <a:extLst>
                  <a:ext uri="{0D108BD9-81ED-4DB2-BD59-A6C34878D82A}">
                    <a16:rowId xmlns:a16="http://schemas.microsoft.com/office/drawing/2014/main" val="252338843"/>
                  </a:ext>
                </a:extLst>
              </a:tr>
              <a:tr h="526147">
                <a:tc>
                  <a:txBody>
                    <a:bodyPr/>
                    <a:lstStyle/>
                    <a:p>
                      <a:pPr algn="r" fontAlgn="ctr"/>
                      <a:r>
                        <a:rPr lang="en-US" b="1">
                          <a:effectLst/>
                        </a:rPr>
                        <a:t>7</a:t>
                      </a:r>
                    </a:p>
                  </a:txBody>
                  <a:tcPr anchor="ctr">
                    <a:lnL>
                      <a:noFill/>
                    </a:lnL>
                    <a:lnR>
                      <a:noFill/>
                    </a:lnR>
                    <a:lnT>
                      <a:noFill/>
                    </a:lnT>
                    <a:lnB>
                      <a:noFill/>
                    </a:lnB>
                  </a:tcPr>
                </a:tc>
                <a:tc>
                  <a:txBody>
                    <a:bodyPr/>
                    <a:lstStyle/>
                    <a:p>
                      <a:pPr algn="r" fontAlgn="ctr"/>
                      <a:r>
                        <a:rPr lang="en-US">
                          <a:effectLst/>
                        </a:rPr>
                        <a:t>61</a:t>
                      </a:r>
                    </a:p>
                  </a:txBody>
                  <a:tcPr anchor="ctr">
                    <a:lnL>
                      <a:noFill/>
                    </a:lnL>
                    <a:lnR>
                      <a:noFill/>
                    </a:lnR>
                    <a:lnT>
                      <a:noFill/>
                    </a:lnT>
                    <a:lnB>
                      <a:noFill/>
                    </a:lnB>
                  </a:tcPr>
                </a:tc>
                <a:tc>
                  <a:txBody>
                    <a:bodyPr/>
                    <a:lstStyle/>
                    <a:p>
                      <a:pPr algn="r" fontAlgn="ctr"/>
                      <a:r>
                        <a:rPr lang="en-US">
                          <a:effectLst/>
                        </a:rPr>
                        <a:t>85</a:t>
                      </a:r>
                    </a:p>
                  </a:txBody>
                  <a:tcPr anchor="ctr">
                    <a:lnL>
                      <a:noFill/>
                    </a:lnL>
                    <a:lnR>
                      <a:noFill/>
                    </a:lnR>
                    <a:lnT>
                      <a:noFill/>
                    </a:lnT>
                    <a:lnB>
                      <a:noFill/>
                    </a:lnB>
                  </a:tcPr>
                </a:tc>
                <a:tc>
                  <a:txBody>
                    <a:bodyPr/>
                    <a:lstStyle/>
                    <a:p>
                      <a:pPr algn="r" fontAlgn="ctr"/>
                      <a:r>
                        <a:rPr lang="en-US" dirty="0">
                          <a:effectLst/>
                        </a:rPr>
                        <a:t>149</a:t>
                      </a:r>
                    </a:p>
                  </a:txBody>
                  <a:tcPr anchor="ctr">
                    <a:lnL>
                      <a:noFill/>
                    </a:lnL>
                    <a:lnR>
                      <a:noFill/>
                    </a:lnR>
                    <a:lnT>
                      <a:noFill/>
                    </a:lnT>
                    <a:lnB>
                      <a:noFill/>
                    </a:lnB>
                  </a:tcPr>
                </a:tc>
                <a:extLst>
                  <a:ext uri="{0D108BD9-81ED-4DB2-BD59-A6C34878D82A}">
                    <a16:rowId xmlns:a16="http://schemas.microsoft.com/office/drawing/2014/main" val="979084111"/>
                  </a:ext>
                </a:extLst>
              </a:tr>
              <a:tr h="526147">
                <a:tc>
                  <a:txBody>
                    <a:bodyPr/>
                    <a:lstStyle/>
                    <a:p>
                      <a:pPr algn="r" fontAlgn="ctr"/>
                      <a:r>
                        <a:rPr lang="en-US" b="1">
                          <a:effectLst/>
                        </a:rPr>
                        <a:t>8</a:t>
                      </a:r>
                    </a:p>
                  </a:txBody>
                  <a:tcPr anchor="ctr">
                    <a:lnL>
                      <a:noFill/>
                    </a:lnL>
                    <a:lnR>
                      <a:noFill/>
                    </a:lnR>
                    <a:lnT>
                      <a:noFill/>
                    </a:lnT>
                    <a:lnB>
                      <a:noFill/>
                    </a:lnB>
                    <a:solidFill>
                      <a:srgbClr val="F5F5F5"/>
                    </a:solidFill>
                  </a:tcPr>
                </a:tc>
                <a:tc>
                  <a:txBody>
                    <a:bodyPr/>
                    <a:lstStyle/>
                    <a:p>
                      <a:pPr algn="r" fontAlgn="ctr"/>
                      <a:r>
                        <a:rPr lang="en-US">
                          <a:effectLst/>
                        </a:rPr>
                        <a:t>65</a:t>
                      </a:r>
                    </a:p>
                  </a:txBody>
                  <a:tcPr anchor="ctr">
                    <a:lnL>
                      <a:noFill/>
                    </a:lnL>
                    <a:lnR>
                      <a:noFill/>
                    </a:lnR>
                    <a:lnT>
                      <a:noFill/>
                    </a:lnT>
                    <a:lnB>
                      <a:noFill/>
                    </a:lnB>
                    <a:solidFill>
                      <a:srgbClr val="F5F5F5"/>
                    </a:solidFill>
                  </a:tcPr>
                </a:tc>
                <a:tc>
                  <a:txBody>
                    <a:bodyPr/>
                    <a:lstStyle/>
                    <a:p>
                      <a:pPr algn="r" fontAlgn="ctr"/>
                      <a:r>
                        <a:rPr lang="en-US">
                          <a:effectLst/>
                        </a:rPr>
                        <a:t>94</a:t>
                      </a:r>
                    </a:p>
                  </a:txBody>
                  <a:tcPr anchor="ctr">
                    <a:lnL>
                      <a:noFill/>
                    </a:lnL>
                    <a:lnR>
                      <a:noFill/>
                    </a:lnR>
                    <a:lnT>
                      <a:noFill/>
                    </a:lnT>
                    <a:lnB>
                      <a:noFill/>
                    </a:lnB>
                    <a:solidFill>
                      <a:srgbClr val="F5F5F5"/>
                    </a:solidFill>
                  </a:tcPr>
                </a:tc>
                <a:tc>
                  <a:txBody>
                    <a:bodyPr/>
                    <a:lstStyle/>
                    <a:p>
                      <a:pPr algn="r" fontAlgn="ctr"/>
                      <a:r>
                        <a:rPr lang="en-US" dirty="0">
                          <a:effectLst/>
                        </a:rPr>
                        <a:t>162</a:t>
                      </a:r>
                    </a:p>
                  </a:txBody>
                  <a:tcPr anchor="ctr">
                    <a:lnL>
                      <a:noFill/>
                    </a:lnL>
                    <a:lnR>
                      <a:noFill/>
                    </a:lnR>
                    <a:lnT>
                      <a:noFill/>
                    </a:lnT>
                    <a:lnB>
                      <a:noFill/>
                    </a:lnB>
                    <a:solidFill>
                      <a:srgbClr val="F5F5F5"/>
                    </a:solidFill>
                  </a:tcPr>
                </a:tc>
                <a:extLst>
                  <a:ext uri="{0D108BD9-81ED-4DB2-BD59-A6C34878D82A}">
                    <a16:rowId xmlns:a16="http://schemas.microsoft.com/office/drawing/2014/main" val="1907807233"/>
                  </a:ext>
                </a:extLst>
              </a:tr>
              <a:tr h="526147">
                <a:tc>
                  <a:txBody>
                    <a:bodyPr/>
                    <a:lstStyle/>
                    <a:p>
                      <a:pPr algn="r" fontAlgn="ctr"/>
                      <a:r>
                        <a:rPr lang="en-US" b="1">
                          <a:effectLst/>
                        </a:rPr>
                        <a:t>9</a:t>
                      </a:r>
                    </a:p>
                  </a:txBody>
                  <a:tcPr anchor="ctr">
                    <a:lnL>
                      <a:noFill/>
                    </a:lnL>
                    <a:lnR>
                      <a:noFill/>
                    </a:lnR>
                    <a:lnT>
                      <a:noFill/>
                    </a:lnT>
                    <a:lnB>
                      <a:noFill/>
                    </a:lnB>
                  </a:tcPr>
                </a:tc>
                <a:tc>
                  <a:txBody>
                    <a:bodyPr/>
                    <a:lstStyle/>
                    <a:p>
                      <a:pPr algn="r" fontAlgn="ctr"/>
                      <a:r>
                        <a:rPr lang="en-US">
                          <a:effectLst/>
                        </a:rPr>
                        <a:t>46</a:t>
                      </a:r>
                    </a:p>
                  </a:txBody>
                  <a:tcPr anchor="ctr">
                    <a:lnL>
                      <a:noFill/>
                    </a:lnL>
                    <a:lnR>
                      <a:noFill/>
                    </a:lnR>
                    <a:lnT>
                      <a:noFill/>
                    </a:lnT>
                    <a:lnB>
                      <a:noFill/>
                    </a:lnB>
                  </a:tcPr>
                </a:tc>
                <a:tc>
                  <a:txBody>
                    <a:bodyPr/>
                    <a:lstStyle/>
                    <a:p>
                      <a:pPr algn="r" fontAlgn="ctr"/>
                      <a:r>
                        <a:rPr lang="en-US">
                          <a:effectLst/>
                        </a:rPr>
                        <a:t>76</a:t>
                      </a:r>
                    </a:p>
                  </a:txBody>
                  <a:tcPr anchor="ctr">
                    <a:lnL>
                      <a:noFill/>
                    </a:lnL>
                    <a:lnR>
                      <a:noFill/>
                    </a:lnR>
                    <a:lnT>
                      <a:noFill/>
                    </a:lnT>
                    <a:lnB>
                      <a:noFill/>
                    </a:lnB>
                  </a:tcPr>
                </a:tc>
                <a:tc>
                  <a:txBody>
                    <a:bodyPr/>
                    <a:lstStyle/>
                    <a:p>
                      <a:pPr algn="r" fontAlgn="ctr"/>
                      <a:r>
                        <a:rPr lang="en-US" dirty="0">
                          <a:effectLst/>
                        </a:rPr>
                        <a:t>128</a:t>
                      </a:r>
                    </a:p>
                  </a:txBody>
                  <a:tcPr anchor="ctr">
                    <a:lnL>
                      <a:noFill/>
                    </a:lnL>
                    <a:lnR>
                      <a:noFill/>
                    </a:lnR>
                    <a:lnT>
                      <a:noFill/>
                    </a:lnT>
                    <a:lnB>
                      <a:noFill/>
                    </a:lnB>
                  </a:tcPr>
                </a:tc>
                <a:extLst>
                  <a:ext uri="{0D108BD9-81ED-4DB2-BD59-A6C34878D82A}">
                    <a16:rowId xmlns:a16="http://schemas.microsoft.com/office/drawing/2014/main" val="18617628"/>
                  </a:ext>
                </a:extLst>
              </a:tr>
              <a:tr h="526147">
                <a:tc>
                  <a:txBody>
                    <a:bodyPr/>
                    <a:lstStyle/>
                    <a:p>
                      <a:pPr algn="r" fontAlgn="ctr"/>
                      <a:r>
                        <a:rPr lang="en-US" b="1" dirty="0">
                          <a:effectLst/>
                        </a:rPr>
                        <a:t>10</a:t>
                      </a:r>
                    </a:p>
                  </a:txBody>
                  <a:tcPr anchor="ctr">
                    <a:lnL>
                      <a:noFill/>
                    </a:lnL>
                    <a:lnR>
                      <a:noFill/>
                    </a:lnR>
                    <a:lnT>
                      <a:noFill/>
                    </a:lnT>
                    <a:lnB>
                      <a:noFill/>
                    </a:lnB>
                  </a:tcPr>
                </a:tc>
                <a:tc>
                  <a:txBody>
                    <a:bodyPr/>
                    <a:lstStyle/>
                    <a:p>
                      <a:pPr algn="r" fontAlgn="ctr"/>
                      <a:r>
                        <a:rPr lang="en-US" dirty="0">
                          <a:effectLst/>
                        </a:rPr>
                        <a:t>72</a:t>
                      </a:r>
                    </a:p>
                  </a:txBody>
                  <a:tcPr anchor="ctr">
                    <a:lnL>
                      <a:noFill/>
                    </a:lnL>
                    <a:lnR>
                      <a:noFill/>
                    </a:lnR>
                    <a:lnT>
                      <a:noFill/>
                    </a:lnT>
                    <a:lnB>
                      <a:noFill/>
                    </a:lnB>
                  </a:tcPr>
                </a:tc>
                <a:tc>
                  <a:txBody>
                    <a:bodyPr/>
                    <a:lstStyle/>
                    <a:p>
                      <a:pPr algn="r" fontAlgn="ctr"/>
                      <a:r>
                        <a:rPr lang="en-US" dirty="0">
                          <a:effectLst/>
                        </a:rPr>
                        <a:t>98</a:t>
                      </a:r>
                    </a:p>
                  </a:txBody>
                  <a:tcPr anchor="ctr">
                    <a:lnL>
                      <a:noFill/>
                    </a:lnL>
                    <a:lnR>
                      <a:noFill/>
                    </a:lnR>
                    <a:lnT>
                      <a:noFill/>
                    </a:lnT>
                    <a:lnB>
                      <a:noFill/>
                    </a:lnB>
                  </a:tcPr>
                </a:tc>
                <a:tc>
                  <a:txBody>
                    <a:bodyPr/>
                    <a:lstStyle/>
                    <a:p>
                      <a:pPr algn="r" fontAlgn="ctr"/>
                      <a:r>
                        <a:rPr lang="en-US" dirty="0">
                          <a:effectLst/>
                        </a:rPr>
                        <a:t>166</a:t>
                      </a:r>
                    </a:p>
                  </a:txBody>
                  <a:tcPr anchor="ctr">
                    <a:lnL>
                      <a:noFill/>
                    </a:lnL>
                    <a:lnR>
                      <a:noFill/>
                    </a:lnR>
                    <a:lnT>
                      <a:noFill/>
                    </a:lnT>
                    <a:lnB>
                      <a:noFill/>
                    </a:lnB>
                  </a:tcPr>
                </a:tc>
                <a:extLst>
                  <a:ext uri="{0D108BD9-81ED-4DB2-BD59-A6C34878D82A}">
                    <a16:rowId xmlns:a16="http://schemas.microsoft.com/office/drawing/2014/main" val="324287206"/>
                  </a:ext>
                </a:extLst>
              </a:tr>
            </a:tbl>
          </a:graphicData>
        </a:graphic>
      </p:graphicFrame>
    </p:spTree>
    <p:extLst>
      <p:ext uri="{BB962C8B-B14F-4D97-AF65-F5344CB8AC3E}">
        <p14:creationId xmlns:p14="http://schemas.microsoft.com/office/powerpoint/2010/main" val="292103549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tekst 1">
            <a:extLst>
              <a:ext uri="{FF2B5EF4-FFF2-40B4-BE49-F238E27FC236}">
                <a16:creationId xmlns:a16="http://schemas.microsoft.com/office/drawing/2014/main" id="{00E1DBE8-A357-480D-8D29-777C3D94F9A1}"/>
              </a:ext>
            </a:extLst>
          </p:cNvPr>
          <p:cNvSpPr>
            <a:spLocks noGrp="1"/>
          </p:cNvSpPr>
          <p:nvPr>
            <p:ph type="body" sz="quarter" idx="17"/>
          </p:nvPr>
        </p:nvSpPr>
        <p:spPr/>
        <p:txBody>
          <a:bodyPr/>
          <a:lstStyle/>
          <a:p>
            <a:r>
              <a:rPr lang="en-US" dirty="0"/>
              <a:t>Determine the house price based on certain features</a:t>
            </a:r>
          </a:p>
          <a:p>
            <a:r>
              <a:rPr lang="en-US" dirty="0"/>
              <a:t>Description of features: </a:t>
            </a:r>
            <a:r>
              <a:rPr lang="en-US" dirty="0">
                <a:hlinkClick r:id="rId2"/>
              </a:rPr>
              <a:t>https://www.kaggle.com/c/boston-housing</a:t>
            </a:r>
            <a:r>
              <a:rPr lang="en-US" dirty="0"/>
              <a:t> </a:t>
            </a:r>
          </a:p>
          <a:p>
            <a:endParaRPr lang="en-US" dirty="0"/>
          </a:p>
        </p:txBody>
      </p:sp>
      <p:sp>
        <p:nvSpPr>
          <p:cNvPr id="3" name="Tijdelijke aanduiding voor dianummer 2">
            <a:extLst>
              <a:ext uri="{FF2B5EF4-FFF2-40B4-BE49-F238E27FC236}">
                <a16:creationId xmlns:a16="http://schemas.microsoft.com/office/drawing/2014/main" id="{AD664C20-466F-4144-B7DE-0CF068EB58F7}"/>
              </a:ext>
            </a:extLst>
          </p:cNvPr>
          <p:cNvSpPr>
            <a:spLocks noGrp="1"/>
          </p:cNvSpPr>
          <p:nvPr>
            <p:ph type="sldNum" sz="quarter" idx="12"/>
          </p:nvPr>
        </p:nvSpPr>
        <p:spPr/>
        <p:txBody>
          <a:bodyPr/>
          <a:lstStyle/>
          <a:p>
            <a:fld id="{B7527A74-2D87-4307-9531-5A57D9647EEB}" type="slidenum">
              <a:rPr lang="nl-BE" smtClean="0"/>
              <a:pPr/>
              <a:t>41</a:t>
            </a:fld>
            <a:endParaRPr lang="nl-BE" dirty="0"/>
          </a:p>
        </p:txBody>
      </p:sp>
      <p:sp>
        <p:nvSpPr>
          <p:cNvPr id="4" name="Titel 3">
            <a:extLst>
              <a:ext uri="{FF2B5EF4-FFF2-40B4-BE49-F238E27FC236}">
                <a16:creationId xmlns:a16="http://schemas.microsoft.com/office/drawing/2014/main" id="{D930AD33-1286-4A23-BDD0-2546B3CACD86}"/>
              </a:ext>
            </a:extLst>
          </p:cNvPr>
          <p:cNvSpPr>
            <a:spLocks noGrp="1"/>
          </p:cNvSpPr>
          <p:nvPr>
            <p:ph type="title"/>
          </p:nvPr>
        </p:nvSpPr>
        <p:spPr/>
        <p:txBody>
          <a:bodyPr/>
          <a:lstStyle/>
          <a:p>
            <a:r>
              <a:rPr lang="en-US" dirty="0"/>
              <a:t>Multivariate linear regression</a:t>
            </a:r>
          </a:p>
        </p:txBody>
      </p:sp>
      <p:graphicFrame>
        <p:nvGraphicFramePr>
          <p:cNvPr id="7" name="Tabel 6">
            <a:extLst>
              <a:ext uri="{FF2B5EF4-FFF2-40B4-BE49-F238E27FC236}">
                <a16:creationId xmlns:a16="http://schemas.microsoft.com/office/drawing/2014/main" id="{669B55EC-2B4E-44FA-AE6F-39ED8A99D81E}"/>
              </a:ext>
            </a:extLst>
          </p:cNvPr>
          <p:cNvGraphicFramePr>
            <a:graphicFrameLocks noGrp="1"/>
          </p:cNvGraphicFramePr>
          <p:nvPr>
            <p:extLst>
              <p:ext uri="{D42A27DB-BD31-4B8C-83A1-F6EECF244321}">
                <p14:modId xmlns:p14="http://schemas.microsoft.com/office/powerpoint/2010/main" val="1837474228"/>
              </p:ext>
            </p:extLst>
          </p:nvPr>
        </p:nvGraphicFramePr>
        <p:xfrm>
          <a:off x="763597" y="4181468"/>
          <a:ext cx="16859313" cy="2955468"/>
        </p:xfrm>
        <a:graphic>
          <a:graphicData uri="http://schemas.openxmlformats.org/drawingml/2006/table">
            <a:tbl>
              <a:tblPr firstRow="1" bandRow="1">
                <a:tableStyleId>{C083E6E3-FA7D-4D7B-A595-EF9225AFEA82}</a:tableStyleId>
              </a:tblPr>
              <a:tblGrid>
                <a:gridCol w="1205870">
                  <a:extLst>
                    <a:ext uri="{9D8B030D-6E8A-4147-A177-3AD203B41FA5}">
                      <a16:colId xmlns:a16="http://schemas.microsoft.com/office/drawing/2014/main" val="1122909787"/>
                    </a:ext>
                  </a:extLst>
                </a:gridCol>
                <a:gridCol w="1023163">
                  <a:extLst>
                    <a:ext uri="{9D8B030D-6E8A-4147-A177-3AD203B41FA5}">
                      <a16:colId xmlns:a16="http://schemas.microsoft.com/office/drawing/2014/main" val="4075627857"/>
                    </a:ext>
                  </a:extLst>
                </a:gridCol>
                <a:gridCol w="927203">
                  <a:extLst>
                    <a:ext uri="{9D8B030D-6E8A-4147-A177-3AD203B41FA5}">
                      <a16:colId xmlns:a16="http://schemas.microsoft.com/office/drawing/2014/main" val="4111392218"/>
                    </a:ext>
                  </a:extLst>
                </a:gridCol>
                <a:gridCol w="1178465">
                  <a:extLst>
                    <a:ext uri="{9D8B030D-6E8A-4147-A177-3AD203B41FA5}">
                      <a16:colId xmlns:a16="http://schemas.microsoft.com/office/drawing/2014/main" val="1558899768"/>
                    </a:ext>
                  </a:extLst>
                </a:gridCol>
                <a:gridCol w="1096245">
                  <a:extLst>
                    <a:ext uri="{9D8B030D-6E8A-4147-A177-3AD203B41FA5}">
                      <a16:colId xmlns:a16="http://schemas.microsoft.com/office/drawing/2014/main" val="3736379567"/>
                    </a:ext>
                  </a:extLst>
                </a:gridCol>
                <a:gridCol w="913538">
                  <a:extLst>
                    <a:ext uri="{9D8B030D-6E8A-4147-A177-3AD203B41FA5}">
                      <a16:colId xmlns:a16="http://schemas.microsoft.com/office/drawing/2014/main" val="832293494"/>
                    </a:ext>
                  </a:extLst>
                </a:gridCol>
                <a:gridCol w="1498203">
                  <a:extLst>
                    <a:ext uri="{9D8B030D-6E8A-4147-A177-3AD203B41FA5}">
                      <a16:colId xmlns:a16="http://schemas.microsoft.com/office/drawing/2014/main" val="40555954"/>
                    </a:ext>
                  </a:extLst>
                </a:gridCol>
                <a:gridCol w="1068839">
                  <a:extLst>
                    <a:ext uri="{9D8B030D-6E8A-4147-A177-3AD203B41FA5}">
                      <a16:colId xmlns:a16="http://schemas.microsoft.com/office/drawing/2014/main" val="3460798338"/>
                    </a:ext>
                  </a:extLst>
                </a:gridCol>
                <a:gridCol w="876999">
                  <a:extLst>
                    <a:ext uri="{9D8B030D-6E8A-4147-A177-3AD203B41FA5}">
                      <a16:colId xmlns:a16="http://schemas.microsoft.com/office/drawing/2014/main" val="522114736"/>
                    </a:ext>
                  </a:extLst>
                </a:gridCol>
                <a:gridCol w="876999">
                  <a:extLst>
                    <a:ext uri="{9D8B030D-6E8A-4147-A177-3AD203B41FA5}">
                      <a16:colId xmlns:a16="http://schemas.microsoft.com/office/drawing/2014/main" val="3481210280"/>
                    </a:ext>
                  </a:extLst>
                </a:gridCol>
                <a:gridCol w="1278954">
                  <a:extLst>
                    <a:ext uri="{9D8B030D-6E8A-4147-A177-3AD203B41FA5}">
                      <a16:colId xmlns:a16="http://schemas.microsoft.com/office/drawing/2014/main" val="2194253879"/>
                    </a:ext>
                  </a:extLst>
                </a:gridCol>
                <a:gridCol w="1068839">
                  <a:extLst>
                    <a:ext uri="{9D8B030D-6E8A-4147-A177-3AD203B41FA5}">
                      <a16:colId xmlns:a16="http://schemas.microsoft.com/office/drawing/2014/main" val="4010552079"/>
                    </a:ext>
                  </a:extLst>
                </a:gridCol>
                <a:gridCol w="1278954">
                  <a:extLst>
                    <a:ext uri="{9D8B030D-6E8A-4147-A177-3AD203B41FA5}">
                      <a16:colId xmlns:a16="http://schemas.microsoft.com/office/drawing/2014/main" val="1361746972"/>
                    </a:ext>
                  </a:extLst>
                </a:gridCol>
                <a:gridCol w="1288088">
                  <a:extLst>
                    <a:ext uri="{9D8B030D-6E8A-4147-A177-3AD203B41FA5}">
                      <a16:colId xmlns:a16="http://schemas.microsoft.com/office/drawing/2014/main" val="378436239"/>
                    </a:ext>
                  </a:extLst>
                </a:gridCol>
                <a:gridCol w="1278954">
                  <a:extLst>
                    <a:ext uri="{9D8B030D-6E8A-4147-A177-3AD203B41FA5}">
                      <a16:colId xmlns:a16="http://schemas.microsoft.com/office/drawing/2014/main" val="3338292377"/>
                    </a:ext>
                  </a:extLst>
                </a:gridCol>
              </a:tblGrid>
              <a:tr h="492578">
                <a:tc>
                  <a:txBody>
                    <a:bodyPr/>
                    <a:lstStyle/>
                    <a:p>
                      <a:pPr algn="l" fontAlgn="b"/>
                      <a:endParaRPr lang="en-US" sz="27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ctr"/>
                      <a:r>
                        <a:rPr lang="en-US" sz="2700" u="none" strike="noStrike" dirty="0">
                          <a:effectLst/>
                        </a:rPr>
                        <a:t>CRIM</a:t>
                      </a:r>
                      <a:endParaRPr lang="en-US" sz="2700" b="1" i="0" u="none" strike="noStrike" dirty="0">
                        <a:solidFill>
                          <a:srgbClr val="000000"/>
                        </a:solidFill>
                        <a:effectLst/>
                        <a:latin typeface="Arial" panose="020B0604020202020204" pitchFamily="34" charset="0"/>
                      </a:endParaRPr>
                    </a:p>
                  </a:txBody>
                  <a:tcPr marL="9525" marR="9525" marT="9525" marB="0" anchor="ctr"/>
                </a:tc>
                <a:tc>
                  <a:txBody>
                    <a:bodyPr/>
                    <a:lstStyle/>
                    <a:p>
                      <a:pPr algn="r" fontAlgn="ctr"/>
                      <a:r>
                        <a:rPr lang="en-US" sz="2700" u="none" strike="noStrike" dirty="0">
                          <a:effectLst/>
                        </a:rPr>
                        <a:t>ZN</a:t>
                      </a:r>
                      <a:endParaRPr lang="en-US" sz="2700" b="1" i="0" u="none" strike="noStrike" dirty="0">
                        <a:solidFill>
                          <a:srgbClr val="000000"/>
                        </a:solidFill>
                        <a:effectLst/>
                        <a:latin typeface="Arial" panose="020B0604020202020204" pitchFamily="34" charset="0"/>
                      </a:endParaRPr>
                    </a:p>
                  </a:txBody>
                  <a:tcPr marL="9525" marR="9525" marT="9525" marB="0" anchor="ctr"/>
                </a:tc>
                <a:tc>
                  <a:txBody>
                    <a:bodyPr/>
                    <a:lstStyle/>
                    <a:p>
                      <a:pPr algn="r" fontAlgn="ctr"/>
                      <a:r>
                        <a:rPr lang="en-US" sz="2700" u="none" strike="noStrike" dirty="0">
                          <a:effectLst/>
                        </a:rPr>
                        <a:t>INDUS</a:t>
                      </a:r>
                      <a:endParaRPr lang="en-US" sz="2700" b="1" i="0" u="none" strike="noStrike" dirty="0">
                        <a:solidFill>
                          <a:srgbClr val="000000"/>
                        </a:solidFill>
                        <a:effectLst/>
                        <a:latin typeface="Arial" panose="020B0604020202020204" pitchFamily="34" charset="0"/>
                      </a:endParaRPr>
                    </a:p>
                  </a:txBody>
                  <a:tcPr marL="9525" marR="9525" marT="9525" marB="0" anchor="ctr"/>
                </a:tc>
                <a:tc>
                  <a:txBody>
                    <a:bodyPr/>
                    <a:lstStyle/>
                    <a:p>
                      <a:pPr algn="r" fontAlgn="ctr"/>
                      <a:r>
                        <a:rPr lang="en-US" sz="2700" u="none" strike="noStrike" dirty="0">
                          <a:effectLst/>
                        </a:rPr>
                        <a:t>CHAS</a:t>
                      </a:r>
                      <a:endParaRPr lang="en-US" sz="2700" b="1" i="0" u="none" strike="noStrike" dirty="0">
                        <a:solidFill>
                          <a:srgbClr val="000000"/>
                        </a:solidFill>
                        <a:effectLst/>
                        <a:latin typeface="Arial" panose="020B0604020202020204" pitchFamily="34" charset="0"/>
                      </a:endParaRPr>
                    </a:p>
                  </a:txBody>
                  <a:tcPr marL="9525" marR="9525" marT="9525" marB="0" anchor="ctr"/>
                </a:tc>
                <a:tc>
                  <a:txBody>
                    <a:bodyPr/>
                    <a:lstStyle/>
                    <a:p>
                      <a:pPr algn="r" fontAlgn="ctr"/>
                      <a:r>
                        <a:rPr lang="en-US" sz="2700" u="none" strike="noStrike" dirty="0">
                          <a:effectLst/>
                        </a:rPr>
                        <a:t>NOX</a:t>
                      </a:r>
                      <a:endParaRPr lang="en-US" sz="2700" b="1" i="0" u="none" strike="noStrike" dirty="0">
                        <a:solidFill>
                          <a:srgbClr val="000000"/>
                        </a:solidFill>
                        <a:effectLst/>
                        <a:latin typeface="Arial" panose="020B0604020202020204" pitchFamily="34" charset="0"/>
                      </a:endParaRPr>
                    </a:p>
                  </a:txBody>
                  <a:tcPr marL="9525" marR="9525" marT="9525" marB="0" anchor="ctr"/>
                </a:tc>
                <a:tc>
                  <a:txBody>
                    <a:bodyPr/>
                    <a:lstStyle/>
                    <a:p>
                      <a:pPr algn="r" fontAlgn="ctr"/>
                      <a:r>
                        <a:rPr lang="en-US" sz="2700" u="none" strike="noStrike" dirty="0">
                          <a:effectLst/>
                        </a:rPr>
                        <a:t>RM</a:t>
                      </a:r>
                      <a:endParaRPr lang="en-US" sz="2700" b="1" i="0" u="none" strike="noStrike" dirty="0">
                        <a:solidFill>
                          <a:srgbClr val="000000"/>
                        </a:solidFill>
                        <a:effectLst/>
                        <a:latin typeface="Arial" panose="020B0604020202020204" pitchFamily="34" charset="0"/>
                      </a:endParaRPr>
                    </a:p>
                  </a:txBody>
                  <a:tcPr marL="9525" marR="9525" marT="9525" marB="0" anchor="ctr"/>
                </a:tc>
                <a:tc>
                  <a:txBody>
                    <a:bodyPr/>
                    <a:lstStyle/>
                    <a:p>
                      <a:pPr algn="r" fontAlgn="ctr"/>
                      <a:r>
                        <a:rPr lang="en-US" sz="2700" u="none" strike="noStrike" dirty="0">
                          <a:effectLst/>
                        </a:rPr>
                        <a:t>AGE</a:t>
                      </a:r>
                      <a:endParaRPr lang="en-US" sz="2700" b="1" i="0" u="none" strike="noStrike" dirty="0">
                        <a:solidFill>
                          <a:srgbClr val="000000"/>
                        </a:solidFill>
                        <a:effectLst/>
                        <a:latin typeface="Arial" panose="020B0604020202020204" pitchFamily="34" charset="0"/>
                      </a:endParaRPr>
                    </a:p>
                  </a:txBody>
                  <a:tcPr marL="9525" marR="9525" marT="9525" marB="0" anchor="ctr"/>
                </a:tc>
                <a:tc>
                  <a:txBody>
                    <a:bodyPr/>
                    <a:lstStyle/>
                    <a:p>
                      <a:pPr algn="r" fontAlgn="ctr"/>
                      <a:r>
                        <a:rPr lang="en-US" sz="2700" u="none" strike="noStrike" dirty="0">
                          <a:effectLst/>
                        </a:rPr>
                        <a:t>DIS</a:t>
                      </a:r>
                      <a:endParaRPr lang="en-US" sz="2700" b="1" i="0" u="none" strike="noStrike" dirty="0">
                        <a:solidFill>
                          <a:srgbClr val="000000"/>
                        </a:solidFill>
                        <a:effectLst/>
                        <a:latin typeface="Arial" panose="020B0604020202020204" pitchFamily="34" charset="0"/>
                      </a:endParaRPr>
                    </a:p>
                  </a:txBody>
                  <a:tcPr marL="9525" marR="9525" marT="9525" marB="0" anchor="ctr"/>
                </a:tc>
                <a:tc>
                  <a:txBody>
                    <a:bodyPr/>
                    <a:lstStyle/>
                    <a:p>
                      <a:pPr algn="r" fontAlgn="ctr"/>
                      <a:r>
                        <a:rPr lang="en-US" sz="2700" u="none" strike="noStrike" dirty="0">
                          <a:effectLst/>
                        </a:rPr>
                        <a:t>RAD</a:t>
                      </a:r>
                      <a:endParaRPr lang="en-US" sz="2700" b="1" i="0" u="none" strike="noStrike" dirty="0">
                        <a:solidFill>
                          <a:srgbClr val="000000"/>
                        </a:solidFill>
                        <a:effectLst/>
                        <a:latin typeface="Arial" panose="020B0604020202020204" pitchFamily="34" charset="0"/>
                      </a:endParaRPr>
                    </a:p>
                  </a:txBody>
                  <a:tcPr marL="9525" marR="9525" marT="9525" marB="0" anchor="ctr"/>
                </a:tc>
                <a:tc>
                  <a:txBody>
                    <a:bodyPr/>
                    <a:lstStyle/>
                    <a:p>
                      <a:pPr algn="r" fontAlgn="ctr"/>
                      <a:r>
                        <a:rPr lang="en-US" sz="2700" u="none" strike="noStrike" dirty="0">
                          <a:effectLst/>
                        </a:rPr>
                        <a:t>TAX</a:t>
                      </a:r>
                      <a:endParaRPr lang="en-US" sz="2700" b="1" i="0" u="none" strike="noStrike" dirty="0">
                        <a:solidFill>
                          <a:srgbClr val="000000"/>
                        </a:solidFill>
                        <a:effectLst/>
                        <a:latin typeface="Arial" panose="020B0604020202020204" pitchFamily="34" charset="0"/>
                      </a:endParaRPr>
                    </a:p>
                  </a:txBody>
                  <a:tcPr marL="9525" marR="9525" marT="9525" marB="0" anchor="ctr"/>
                </a:tc>
                <a:tc>
                  <a:txBody>
                    <a:bodyPr/>
                    <a:lstStyle/>
                    <a:p>
                      <a:pPr algn="r" fontAlgn="ctr"/>
                      <a:r>
                        <a:rPr lang="en-US" sz="2700" u="none" strike="noStrike" dirty="0">
                          <a:effectLst/>
                        </a:rPr>
                        <a:t>PT</a:t>
                      </a:r>
                      <a:endParaRPr lang="en-US" sz="2700" b="1" i="0" u="none" strike="noStrike" dirty="0">
                        <a:solidFill>
                          <a:srgbClr val="000000"/>
                        </a:solidFill>
                        <a:effectLst/>
                        <a:latin typeface="Arial" panose="020B0604020202020204" pitchFamily="34" charset="0"/>
                      </a:endParaRPr>
                    </a:p>
                  </a:txBody>
                  <a:tcPr marL="9525" marR="9525" marT="9525" marB="0" anchor="ctr"/>
                </a:tc>
                <a:tc>
                  <a:txBody>
                    <a:bodyPr/>
                    <a:lstStyle/>
                    <a:p>
                      <a:pPr algn="r" fontAlgn="ctr"/>
                      <a:r>
                        <a:rPr lang="en-US" sz="2700" u="none" strike="noStrike" dirty="0">
                          <a:effectLst/>
                        </a:rPr>
                        <a:t>B</a:t>
                      </a:r>
                      <a:endParaRPr lang="en-US" sz="2700" b="1" i="0" u="none" strike="noStrike" dirty="0">
                        <a:solidFill>
                          <a:srgbClr val="000000"/>
                        </a:solidFill>
                        <a:effectLst/>
                        <a:latin typeface="Arial" panose="020B0604020202020204" pitchFamily="34" charset="0"/>
                      </a:endParaRPr>
                    </a:p>
                  </a:txBody>
                  <a:tcPr marL="9525" marR="9525" marT="9525" marB="0" anchor="ctr"/>
                </a:tc>
                <a:tc>
                  <a:txBody>
                    <a:bodyPr/>
                    <a:lstStyle/>
                    <a:p>
                      <a:pPr algn="r" fontAlgn="ctr"/>
                      <a:r>
                        <a:rPr lang="en-US" sz="2700" u="none" strike="noStrike" dirty="0">
                          <a:effectLst/>
                        </a:rPr>
                        <a:t>LSTAT</a:t>
                      </a:r>
                      <a:endParaRPr lang="en-US" sz="2700" b="1" i="0" u="none" strike="noStrike" dirty="0">
                        <a:solidFill>
                          <a:srgbClr val="000000"/>
                        </a:solidFill>
                        <a:effectLst/>
                        <a:latin typeface="Arial" panose="020B0604020202020204" pitchFamily="34" charset="0"/>
                      </a:endParaRPr>
                    </a:p>
                  </a:txBody>
                  <a:tcPr marL="9525" marR="9525" marT="9525" marB="0" anchor="ctr"/>
                </a:tc>
                <a:tc>
                  <a:txBody>
                    <a:bodyPr/>
                    <a:lstStyle/>
                    <a:p>
                      <a:pPr algn="r" fontAlgn="ctr"/>
                      <a:r>
                        <a:rPr lang="en-US" sz="2700" u="none" strike="noStrike" dirty="0">
                          <a:effectLst/>
                        </a:rPr>
                        <a:t>Price</a:t>
                      </a:r>
                      <a:endParaRPr lang="en-US" sz="2700" b="1" i="0" u="none" strike="noStrike" dirty="0">
                        <a:solidFill>
                          <a:srgbClr val="000000"/>
                        </a:solidFill>
                        <a:effectLst/>
                        <a:latin typeface="Arial" panose="020B0604020202020204" pitchFamily="34" charset="0"/>
                      </a:endParaRPr>
                    </a:p>
                  </a:txBody>
                  <a:tcPr marL="9525" marR="9525" marT="9525" marB="0" anchor="ctr"/>
                </a:tc>
                <a:extLst>
                  <a:ext uri="{0D108BD9-81ED-4DB2-BD59-A6C34878D82A}">
                    <a16:rowId xmlns:a16="http://schemas.microsoft.com/office/drawing/2014/main" val="2940788910"/>
                  </a:ext>
                </a:extLst>
              </a:tr>
              <a:tr h="492578">
                <a:tc>
                  <a:txBody>
                    <a:bodyPr/>
                    <a:lstStyle/>
                    <a:p>
                      <a:pPr algn="r" fontAlgn="ctr"/>
                      <a:r>
                        <a:rPr lang="en-US" sz="2700" b="1" u="none" strike="noStrike" dirty="0">
                          <a:effectLst/>
                        </a:rPr>
                        <a:t>0</a:t>
                      </a:r>
                      <a:endParaRPr lang="en-US" sz="2700" b="1" i="0" u="none" strike="noStrike" dirty="0">
                        <a:solidFill>
                          <a:srgbClr val="000000"/>
                        </a:solidFill>
                        <a:effectLst/>
                        <a:latin typeface="Arial" panose="020B0604020202020204" pitchFamily="34" charset="0"/>
                      </a:endParaRPr>
                    </a:p>
                  </a:txBody>
                  <a:tcPr marL="9525" marR="9525" marT="9525" marB="0" anchor="ctr"/>
                </a:tc>
                <a:tc>
                  <a:txBody>
                    <a:bodyPr/>
                    <a:lstStyle/>
                    <a:p>
                      <a:pPr algn="r" fontAlgn="ctr"/>
                      <a:r>
                        <a:rPr lang="en-US" sz="2700" u="none" strike="noStrike">
                          <a:effectLst/>
                        </a:rPr>
                        <a:t>0,01</a:t>
                      </a:r>
                      <a:endParaRPr lang="en-US" sz="2700" b="0" i="0" u="none" strike="noStrike">
                        <a:solidFill>
                          <a:srgbClr val="000000"/>
                        </a:solidFill>
                        <a:effectLst/>
                        <a:latin typeface="Arial" panose="020B0604020202020204" pitchFamily="34" charset="0"/>
                      </a:endParaRPr>
                    </a:p>
                  </a:txBody>
                  <a:tcPr marL="9525" marR="9525" marT="9525" marB="0" anchor="ctr"/>
                </a:tc>
                <a:tc>
                  <a:txBody>
                    <a:bodyPr/>
                    <a:lstStyle/>
                    <a:p>
                      <a:pPr algn="r" fontAlgn="ctr"/>
                      <a:r>
                        <a:rPr lang="en-US" sz="2700" u="none" strike="noStrike" dirty="0">
                          <a:effectLst/>
                        </a:rPr>
                        <a:t>18,00</a:t>
                      </a:r>
                      <a:endParaRPr lang="en-US" sz="2700" b="0" i="0" u="none" strike="noStrike" dirty="0">
                        <a:solidFill>
                          <a:srgbClr val="000000"/>
                        </a:solidFill>
                        <a:effectLst/>
                        <a:latin typeface="Arial" panose="020B0604020202020204" pitchFamily="34" charset="0"/>
                      </a:endParaRPr>
                    </a:p>
                  </a:txBody>
                  <a:tcPr marL="9525" marR="9525" marT="9525" marB="0" anchor="ctr"/>
                </a:tc>
                <a:tc>
                  <a:txBody>
                    <a:bodyPr/>
                    <a:lstStyle/>
                    <a:p>
                      <a:pPr algn="r" fontAlgn="ctr"/>
                      <a:r>
                        <a:rPr lang="en-US" sz="2700" u="none" strike="noStrike" dirty="0">
                          <a:effectLst/>
                        </a:rPr>
                        <a:t>2,31</a:t>
                      </a:r>
                      <a:endParaRPr lang="en-US" sz="2700" b="0" i="0" u="none" strike="noStrike" dirty="0">
                        <a:solidFill>
                          <a:srgbClr val="000000"/>
                        </a:solidFill>
                        <a:effectLst/>
                        <a:latin typeface="Arial" panose="020B0604020202020204" pitchFamily="34" charset="0"/>
                      </a:endParaRPr>
                    </a:p>
                  </a:txBody>
                  <a:tcPr marL="9525" marR="9525" marT="9525" marB="0" anchor="ctr"/>
                </a:tc>
                <a:tc>
                  <a:txBody>
                    <a:bodyPr/>
                    <a:lstStyle/>
                    <a:p>
                      <a:pPr algn="r" fontAlgn="ctr"/>
                      <a:r>
                        <a:rPr lang="en-US" sz="2700" u="none" strike="noStrike" dirty="0">
                          <a:effectLst/>
                        </a:rPr>
                        <a:t>0</a:t>
                      </a:r>
                    </a:p>
                  </a:txBody>
                  <a:tcPr marL="9525" marR="9525" marT="9525" marB="0" anchor="ctr"/>
                </a:tc>
                <a:tc>
                  <a:txBody>
                    <a:bodyPr/>
                    <a:lstStyle/>
                    <a:p>
                      <a:pPr algn="r" fontAlgn="ctr"/>
                      <a:r>
                        <a:rPr lang="en-US" sz="2700" u="none" strike="noStrike">
                          <a:effectLst/>
                        </a:rPr>
                        <a:t>0,54</a:t>
                      </a:r>
                      <a:endParaRPr lang="en-US" sz="2700" b="0" i="0" u="none" strike="noStrike">
                        <a:solidFill>
                          <a:srgbClr val="000000"/>
                        </a:solidFill>
                        <a:effectLst/>
                        <a:latin typeface="Arial" panose="020B0604020202020204" pitchFamily="34" charset="0"/>
                      </a:endParaRPr>
                    </a:p>
                  </a:txBody>
                  <a:tcPr marL="9525" marR="9525" marT="9525" marB="0" anchor="ctr"/>
                </a:tc>
                <a:tc>
                  <a:txBody>
                    <a:bodyPr/>
                    <a:lstStyle/>
                    <a:p>
                      <a:pPr algn="r" fontAlgn="ctr"/>
                      <a:r>
                        <a:rPr lang="en-US" sz="2700" u="none" strike="noStrike" dirty="0">
                          <a:effectLst/>
                        </a:rPr>
                        <a:t>6,58</a:t>
                      </a:r>
                      <a:endParaRPr lang="en-US" sz="2700" b="0" i="0" u="none" strike="noStrike" dirty="0">
                        <a:solidFill>
                          <a:srgbClr val="000000"/>
                        </a:solidFill>
                        <a:effectLst/>
                        <a:latin typeface="Arial" panose="020B0604020202020204" pitchFamily="34" charset="0"/>
                      </a:endParaRPr>
                    </a:p>
                  </a:txBody>
                  <a:tcPr marL="9525" marR="9525" marT="9525" marB="0" anchor="ctr"/>
                </a:tc>
                <a:tc>
                  <a:txBody>
                    <a:bodyPr/>
                    <a:lstStyle/>
                    <a:p>
                      <a:pPr algn="r" fontAlgn="ctr"/>
                      <a:r>
                        <a:rPr lang="en-US" sz="2700" u="none" strike="noStrike" dirty="0">
                          <a:effectLst/>
                        </a:rPr>
                        <a:t>65,20</a:t>
                      </a:r>
                      <a:endParaRPr lang="en-US" sz="2700" b="0" i="0" u="none" strike="noStrike" dirty="0">
                        <a:solidFill>
                          <a:srgbClr val="000000"/>
                        </a:solidFill>
                        <a:effectLst/>
                        <a:latin typeface="Arial" panose="020B0604020202020204" pitchFamily="34" charset="0"/>
                      </a:endParaRPr>
                    </a:p>
                  </a:txBody>
                  <a:tcPr marL="9525" marR="9525" marT="9525" marB="0" anchor="ctr"/>
                </a:tc>
                <a:tc>
                  <a:txBody>
                    <a:bodyPr/>
                    <a:lstStyle/>
                    <a:p>
                      <a:pPr algn="r" fontAlgn="ctr"/>
                      <a:r>
                        <a:rPr lang="en-US" sz="2700" u="none" strike="noStrike">
                          <a:effectLst/>
                        </a:rPr>
                        <a:t>4,09</a:t>
                      </a:r>
                      <a:endParaRPr lang="en-US" sz="2700" b="0" i="0" u="none" strike="noStrike">
                        <a:solidFill>
                          <a:srgbClr val="000000"/>
                        </a:solidFill>
                        <a:effectLst/>
                        <a:latin typeface="Arial" panose="020B0604020202020204" pitchFamily="34" charset="0"/>
                      </a:endParaRPr>
                    </a:p>
                  </a:txBody>
                  <a:tcPr marL="9525" marR="9525" marT="9525" marB="0" anchor="ctr"/>
                </a:tc>
                <a:tc>
                  <a:txBody>
                    <a:bodyPr/>
                    <a:lstStyle/>
                    <a:p>
                      <a:pPr algn="r" fontAlgn="ctr"/>
                      <a:r>
                        <a:rPr lang="en-US" sz="2700" u="none" strike="noStrike" dirty="0">
                          <a:effectLst/>
                        </a:rPr>
                        <a:t>1</a:t>
                      </a:r>
                      <a:endParaRPr lang="en-US" sz="2700" b="0" i="0" u="none" strike="noStrike" dirty="0">
                        <a:solidFill>
                          <a:srgbClr val="000000"/>
                        </a:solidFill>
                        <a:effectLst/>
                        <a:latin typeface="Arial" panose="020B0604020202020204" pitchFamily="34" charset="0"/>
                      </a:endParaRPr>
                    </a:p>
                  </a:txBody>
                  <a:tcPr marL="9525" marR="9525" marT="9525" marB="0" anchor="ctr"/>
                </a:tc>
                <a:tc>
                  <a:txBody>
                    <a:bodyPr/>
                    <a:lstStyle/>
                    <a:p>
                      <a:pPr algn="r" fontAlgn="ctr"/>
                      <a:r>
                        <a:rPr lang="en-US" sz="2700" u="none" strike="noStrike" dirty="0">
                          <a:effectLst/>
                        </a:rPr>
                        <a:t>296</a:t>
                      </a:r>
                      <a:endParaRPr lang="en-US" sz="2700" b="0" i="0" u="none" strike="noStrike" dirty="0">
                        <a:solidFill>
                          <a:srgbClr val="000000"/>
                        </a:solidFill>
                        <a:effectLst/>
                        <a:latin typeface="Arial" panose="020B0604020202020204" pitchFamily="34" charset="0"/>
                      </a:endParaRPr>
                    </a:p>
                  </a:txBody>
                  <a:tcPr marL="9525" marR="9525" marT="9525" marB="0" anchor="ctr"/>
                </a:tc>
                <a:tc>
                  <a:txBody>
                    <a:bodyPr/>
                    <a:lstStyle/>
                    <a:p>
                      <a:pPr algn="r" fontAlgn="ctr"/>
                      <a:r>
                        <a:rPr lang="en-US" sz="2700" u="none" strike="noStrike" dirty="0">
                          <a:effectLst/>
                        </a:rPr>
                        <a:t>15,30</a:t>
                      </a:r>
                      <a:endParaRPr lang="en-US" sz="2700" b="0" i="0" u="none" strike="noStrike" dirty="0">
                        <a:solidFill>
                          <a:srgbClr val="000000"/>
                        </a:solidFill>
                        <a:effectLst/>
                        <a:latin typeface="Arial" panose="020B0604020202020204" pitchFamily="34" charset="0"/>
                      </a:endParaRPr>
                    </a:p>
                  </a:txBody>
                  <a:tcPr marL="9525" marR="9525" marT="9525" marB="0" anchor="ctr"/>
                </a:tc>
                <a:tc>
                  <a:txBody>
                    <a:bodyPr/>
                    <a:lstStyle/>
                    <a:p>
                      <a:pPr algn="r" fontAlgn="ctr"/>
                      <a:r>
                        <a:rPr lang="en-US" sz="2700" u="none" strike="noStrike">
                          <a:effectLst/>
                        </a:rPr>
                        <a:t>396,90</a:t>
                      </a:r>
                      <a:endParaRPr lang="en-US" sz="2700" b="0" i="0" u="none" strike="noStrike">
                        <a:solidFill>
                          <a:srgbClr val="000000"/>
                        </a:solidFill>
                        <a:effectLst/>
                        <a:latin typeface="Arial" panose="020B0604020202020204" pitchFamily="34" charset="0"/>
                      </a:endParaRPr>
                    </a:p>
                  </a:txBody>
                  <a:tcPr marL="9525" marR="9525" marT="9525" marB="0" anchor="ctr"/>
                </a:tc>
                <a:tc>
                  <a:txBody>
                    <a:bodyPr/>
                    <a:lstStyle/>
                    <a:p>
                      <a:pPr algn="r" fontAlgn="ctr"/>
                      <a:r>
                        <a:rPr lang="en-US" sz="2700" u="none" strike="noStrike">
                          <a:effectLst/>
                        </a:rPr>
                        <a:t>4,98</a:t>
                      </a:r>
                      <a:endParaRPr lang="en-US" sz="2700" b="0" i="0" u="none" strike="noStrike">
                        <a:solidFill>
                          <a:srgbClr val="000000"/>
                        </a:solidFill>
                        <a:effectLst/>
                        <a:latin typeface="Arial" panose="020B0604020202020204" pitchFamily="34" charset="0"/>
                      </a:endParaRPr>
                    </a:p>
                  </a:txBody>
                  <a:tcPr marL="9525" marR="9525" marT="9525" marB="0" anchor="ctr"/>
                </a:tc>
                <a:tc>
                  <a:txBody>
                    <a:bodyPr/>
                    <a:lstStyle/>
                    <a:p>
                      <a:pPr algn="r" fontAlgn="ctr"/>
                      <a:r>
                        <a:rPr lang="en-US" sz="2700" u="none" strike="noStrike" dirty="0">
                          <a:effectLst/>
                        </a:rPr>
                        <a:t>504,00</a:t>
                      </a:r>
                      <a:endParaRPr lang="en-US" sz="2700" b="0" i="0" u="none" strike="noStrike" dirty="0">
                        <a:solidFill>
                          <a:srgbClr val="000000"/>
                        </a:solidFill>
                        <a:effectLst/>
                        <a:latin typeface="Arial" panose="020B0604020202020204" pitchFamily="34" charset="0"/>
                      </a:endParaRPr>
                    </a:p>
                  </a:txBody>
                  <a:tcPr marL="9525" marR="9525" marT="9525" marB="0" anchor="ctr"/>
                </a:tc>
                <a:extLst>
                  <a:ext uri="{0D108BD9-81ED-4DB2-BD59-A6C34878D82A}">
                    <a16:rowId xmlns:a16="http://schemas.microsoft.com/office/drawing/2014/main" val="338769055"/>
                  </a:ext>
                </a:extLst>
              </a:tr>
              <a:tr h="492578">
                <a:tc>
                  <a:txBody>
                    <a:bodyPr/>
                    <a:lstStyle/>
                    <a:p>
                      <a:pPr algn="r" fontAlgn="ctr"/>
                      <a:r>
                        <a:rPr lang="en-US" sz="2700" b="1" u="none" strike="noStrike" dirty="0">
                          <a:effectLst/>
                        </a:rPr>
                        <a:t>1</a:t>
                      </a:r>
                      <a:endParaRPr lang="en-US" sz="2700" b="1" i="0" u="none" strike="noStrike" dirty="0">
                        <a:solidFill>
                          <a:srgbClr val="000000"/>
                        </a:solidFill>
                        <a:effectLst/>
                        <a:latin typeface="Arial" panose="020B0604020202020204" pitchFamily="34" charset="0"/>
                      </a:endParaRPr>
                    </a:p>
                  </a:txBody>
                  <a:tcPr marL="9525" marR="9525" marT="9525" marB="0" anchor="ctr"/>
                </a:tc>
                <a:tc>
                  <a:txBody>
                    <a:bodyPr/>
                    <a:lstStyle/>
                    <a:p>
                      <a:pPr algn="r" fontAlgn="ctr"/>
                      <a:r>
                        <a:rPr lang="en-US" sz="2700" u="none" strike="noStrike">
                          <a:effectLst/>
                        </a:rPr>
                        <a:t>0,03</a:t>
                      </a:r>
                      <a:endParaRPr lang="en-US" sz="2700" b="0" i="0" u="none" strike="noStrike">
                        <a:solidFill>
                          <a:srgbClr val="000000"/>
                        </a:solidFill>
                        <a:effectLst/>
                        <a:latin typeface="Arial" panose="020B0604020202020204" pitchFamily="34" charset="0"/>
                      </a:endParaRPr>
                    </a:p>
                  </a:txBody>
                  <a:tcPr marL="9525" marR="9525" marT="9525" marB="0" anchor="ctr"/>
                </a:tc>
                <a:tc>
                  <a:txBody>
                    <a:bodyPr/>
                    <a:lstStyle/>
                    <a:p>
                      <a:pPr algn="r" fontAlgn="ctr"/>
                      <a:r>
                        <a:rPr lang="en-US" sz="2700" u="none" strike="noStrike" dirty="0">
                          <a:effectLst/>
                        </a:rPr>
                        <a:t>0</a:t>
                      </a:r>
                      <a:endParaRPr lang="en-US" sz="2700" b="0" i="0" u="none" strike="noStrike" dirty="0">
                        <a:solidFill>
                          <a:srgbClr val="000000"/>
                        </a:solidFill>
                        <a:effectLst/>
                        <a:latin typeface="Arial" panose="020B0604020202020204" pitchFamily="34" charset="0"/>
                      </a:endParaRPr>
                    </a:p>
                  </a:txBody>
                  <a:tcPr marL="9525" marR="9525" marT="9525" marB="0" anchor="ctr"/>
                </a:tc>
                <a:tc>
                  <a:txBody>
                    <a:bodyPr/>
                    <a:lstStyle/>
                    <a:p>
                      <a:pPr algn="r" fontAlgn="ctr"/>
                      <a:r>
                        <a:rPr lang="en-US" sz="2700" u="none" strike="noStrike">
                          <a:effectLst/>
                        </a:rPr>
                        <a:t>7,07</a:t>
                      </a:r>
                      <a:endParaRPr lang="en-US" sz="2700" b="0" i="0" u="none" strike="noStrike">
                        <a:solidFill>
                          <a:srgbClr val="000000"/>
                        </a:solidFill>
                        <a:effectLst/>
                        <a:latin typeface="Arial" panose="020B0604020202020204" pitchFamily="34" charset="0"/>
                      </a:endParaRPr>
                    </a:p>
                  </a:txBody>
                  <a:tcPr marL="9525" marR="9525" marT="9525" marB="0" anchor="ctr"/>
                </a:tc>
                <a:tc>
                  <a:txBody>
                    <a:bodyPr/>
                    <a:lstStyle/>
                    <a:p>
                      <a:pPr algn="r" fontAlgn="ctr"/>
                      <a:r>
                        <a:rPr lang="en-US" sz="2700" u="none" strike="noStrike" dirty="0">
                          <a:effectLst/>
                        </a:rPr>
                        <a:t>0</a:t>
                      </a:r>
                      <a:endParaRPr lang="en-US" sz="2700" b="0" i="0" u="none" strike="noStrike" dirty="0">
                        <a:solidFill>
                          <a:srgbClr val="000000"/>
                        </a:solidFill>
                        <a:effectLst/>
                        <a:latin typeface="Arial" panose="020B0604020202020204" pitchFamily="34" charset="0"/>
                      </a:endParaRPr>
                    </a:p>
                  </a:txBody>
                  <a:tcPr marL="9525" marR="9525" marT="9525" marB="0" anchor="ctr"/>
                </a:tc>
                <a:tc>
                  <a:txBody>
                    <a:bodyPr/>
                    <a:lstStyle/>
                    <a:p>
                      <a:pPr algn="r" fontAlgn="ctr"/>
                      <a:r>
                        <a:rPr lang="en-US" sz="2700" u="none" strike="noStrike" dirty="0">
                          <a:effectLst/>
                        </a:rPr>
                        <a:t>0,47</a:t>
                      </a:r>
                      <a:endParaRPr lang="en-US" sz="2700" b="0" i="0" u="none" strike="noStrike" dirty="0">
                        <a:solidFill>
                          <a:srgbClr val="000000"/>
                        </a:solidFill>
                        <a:effectLst/>
                        <a:latin typeface="Arial" panose="020B0604020202020204" pitchFamily="34" charset="0"/>
                      </a:endParaRPr>
                    </a:p>
                  </a:txBody>
                  <a:tcPr marL="9525" marR="9525" marT="9525" marB="0" anchor="ctr"/>
                </a:tc>
                <a:tc>
                  <a:txBody>
                    <a:bodyPr/>
                    <a:lstStyle/>
                    <a:p>
                      <a:pPr algn="r" fontAlgn="ctr"/>
                      <a:r>
                        <a:rPr lang="en-US" sz="2700" u="none" strike="noStrike" dirty="0">
                          <a:effectLst/>
                        </a:rPr>
                        <a:t>6,42</a:t>
                      </a:r>
                      <a:endParaRPr lang="en-US" sz="2700" b="0" i="0" u="none" strike="noStrike" dirty="0">
                        <a:solidFill>
                          <a:srgbClr val="000000"/>
                        </a:solidFill>
                        <a:effectLst/>
                        <a:latin typeface="Arial" panose="020B0604020202020204" pitchFamily="34" charset="0"/>
                      </a:endParaRPr>
                    </a:p>
                  </a:txBody>
                  <a:tcPr marL="9525" marR="9525" marT="9525" marB="0" anchor="ctr"/>
                </a:tc>
                <a:tc>
                  <a:txBody>
                    <a:bodyPr/>
                    <a:lstStyle/>
                    <a:p>
                      <a:pPr algn="r" fontAlgn="ctr"/>
                      <a:r>
                        <a:rPr lang="en-US" sz="2700" u="none" strike="noStrike" dirty="0">
                          <a:effectLst/>
                        </a:rPr>
                        <a:t>78,90</a:t>
                      </a:r>
                      <a:endParaRPr lang="en-US" sz="2700" b="0" i="0" u="none" strike="noStrike" dirty="0">
                        <a:solidFill>
                          <a:srgbClr val="000000"/>
                        </a:solidFill>
                        <a:effectLst/>
                        <a:latin typeface="Arial" panose="020B0604020202020204" pitchFamily="34" charset="0"/>
                      </a:endParaRPr>
                    </a:p>
                  </a:txBody>
                  <a:tcPr marL="9525" marR="9525" marT="9525" marB="0" anchor="ctr"/>
                </a:tc>
                <a:tc>
                  <a:txBody>
                    <a:bodyPr/>
                    <a:lstStyle/>
                    <a:p>
                      <a:pPr algn="r" fontAlgn="ctr"/>
                      <a:r>
                        <a:rPr lang="en-US" sz="2700" u="none" strike="noStrike" dirty="0">
                          <a:effectLst/>
                        </a:rPr>
                        <a:t>4,97</a:t>
                      </a:r>
                      <a:endParaRPr lang="en-US" sz="2700" b="0" i="0" u="none" strike="noStrike" dirty="0">
                        <a:solidFill>
                          <a:srgbClr val="000000"/>
                        </a:solidFill>
                        <a:effectLst/>
                        <a:latin typeface="Arial" panose="020B0604020202020204" pitchFamily="34" charset="0"/>
                      </a:endParaRPr>
                    </a:p>
                  </a:txBody>
                  <a:tcPr marL="9525" marR="9525" marT="9525" marB="0" anchor="ctr"/>
                </a:tc>
                <a:tc>
                  <a:txBody>
                    <a:bodyPr/>
                    <a:lstStyle/>
                    <a:p>
                      <a:pPr algn="r" fontAlgn="ctr"/>
                      <a:r>
                        <a:rPr lang="en-US" sz="2700" u="none" strike="noStrike" dirty="0">
                          <a:effectLst/>
                        </a:rPr>
                        <a:t>2</a:t>
                      </a:r>
                      <a:endParaRPr lang="en-US" sz="2700" b="0" i="0" u="none" strike="noStrike" dirty="0">
                        <a:solidFill>
                          <a:srgbClr val="000000"/>
                        </a:solidFill>
                        <a:effectLst/>
                        <a:latin typeface="Arial" panose="020B0604020202020204" pitchFamily="34" charset="0"/>
                      </a:endParaRPr>
                    </a:p>
                  </a:txBody>
                  <a:tcPr marL="9525" marR="9525" marT="9525" marB="0" anchor="ctr"/>
                </a:tc>
                <a:tc>
                  <a:txBody>
                    <a:bodyPr/>
                    <a:lstStyle/>
                    <a:p>
                      <a:pPr algn="r" fontAlgn="ctr"/>
                      <a:r>
                        <a:rPr lang="en-US" sz="2700" u="none" strike="noStrike" dirty="0">
                          <a:effectLst/>
                        </a:rPr>
                        <a:t>242</a:t>
                      </a:r>
                      <a:endParaRPr lang="en-US" sz="2700" b="0" i="0" u="none" strike="noStrike" dirty="0">
                        <a:solidFill>
                          <a:srgbClr val="000000"/>
                        </a:solidFill>
                        <a:effectLst/>
                        <a:latin typeface="Arial" panose="020B0604020202020204" pitchFamily="34" charset="0"/>
                      </a:endParaRPr>
                    </a:p>
                  </a:txBody>
                  <a:tcPr marL="9525" marR="9525" marT="9525" marB="0" anchor="ctr"/>
                </a:tc>
                <a:tc>
                  <a:txBody>
                    <a:bodyPr/>
                    <a:lstStyle/>
                    <a:p>
                      <a:pPr algn="r" fontAlgn="ctr"/>
                      <a:r>
                        <a:rPr lang="en-US" sz="2700" u="none" strike="noStrike">
                          <a:effectLst/>
                        </a:rPr>
                        <a:t>17,80</a:t>
                      </a:r>
                      <a:endParaRPr lang="en-US" sz="2700" b="0" i="0" u="none" strike="noStrike">
                        <a:solidFill>
                          <a:srgbClr val="000000"/>
                        </a:solidFill>
                        <a:effectLst/>
                        <a:latin typeface="Arial" panose="020B0604020202020204" pitchFamily="34" charset="0"/>
                      </a:endParaRPr>
                    </a:p>
                  </a:txBody>
                  <a:tcPr marL="9525" marR="9525" marT="9525" marB="0" anchor="ctr"/>
                </a:tc>
                <a:tc>
                  <a:txBody>
                    <a:bodyPr/>
                    <a:lstStyle/>
                    <a:p>
                      <a:pPr algn="r" fontAlgn="ctr"/>
                      <a:r>
                        <a:rPr lang="en-US" sz="2700" u="none" strike="noStrike">
                          <a:effectLst/>
                        </a:rPr>
                        <a:t>396,90</a:t>
                      </a:r>
                      <a:endParaRPr lang="en-US" sz="2700" b="0" i="0" u="none" strike="noStrike">
                        <a:solidFill>
                          <a:srgbClr val="000000"/>
                        </a:solidFill>
                        <a:effectLst/>
                        <a:latin typeface="Arial" panose="020B0604020202020204" pitchFamily="34" charset="0"/>
                      </a:endParaRPr>
                    </a:p>
                  </a:txBody>
                  <a:tcPr marL="9525" marR="9525" marT="9525" marB="0" anchor="ctr"/>
                </a:tc>
                <a:tc>
                  <a:txBody>
                    <a:bodyPr/>
                    <a:lstStyle/>
                    <a:p>
                      <a:pPr algn="r" fontAlgn="ctr"/>
                      <a:r>
                        <a:rPr lang="en-US" sz="2700" u="none" strike="noStrike">
                          <a:effectLst/>
                        </a:rPr>
                        <a:t>9,14</a:t>
                      </a:r>
                      <a:endParaRPr lang="en-US" sz="2700" b="0" i="0" u="none" strike="noStrike">
                        <a:solidFill>
                          <a:srgbClr val="000000"/>
                        </a:solidFill>
                        <a:effectLst/>
                        <a:latin typeface="Arial" panose="020B0604020202020204" pitchFamily="34" charset="0"/>
                      </a:endParaRPr>
                    </a:p>
                  </a:txBody>
                  <a:tcPr marL="9525" marR="9525" marT="9525" marB="0" anchor="ctr"/>
                </a:tc>
                <a:tc>
                  <a:txBody>
                    <a:bodyPr/>
                    <a:lstStyle/>
                    <a:p>
                      <a:pPr algn="r" fontAlgn="ctr"/>
                      <a:r>
                        <a:rPr lang="en-US" sz="2700" u="none" strike="noStrike" dirty="0">
                          <a:effectLst/>
                        </a:rPr>
                        <a:t>453,60</a:t>
                      </a:r>
                      <a:endParaRPr lang="en-US" sz="2700" b="0" i="0" u="none" strike="noStrike" dirty="0">
                        <a:solidFill>
                          <a:srgbClr val="000000"/>
                        </a:solidFill>
                        <a:effectLst/>
                        <a:latin typeface="Arial" panose="020B0604020202020204" pitchFamily="34" charset="0"/>
                      </a:endParaRPr>
                    </a:p>
                  </a:txBody>
                  <a:tcPr marL="9525" marR="9525" marT="9525" marB="0" anchor="ctr"/>
                </a:tc>
                <a:extLst>
                  <a:ext uri="{0D108BD9-81ED-4DB2-BD59-A6C34878D82A}">
                    <a16:rowId xmlns:a16="http://schemas.microsoft.com/office/drawing/2014/main" val="4103782199"/>
                  </a:ext>
                </a:extLst>
              </a:tr>
              <a:tr h="492578">
                <a:tc>
                  <a:txBody>
                    <a:bodyPr/>
                    <a:lstStyle/>
                    <a:p>
                      <a:pPr algn="r" fontAlgn="ctr"/>
                      <a:r>
                        <a:rPr lang="en-US" sz="2700" b="1" u="none" strike="noStrike" dirty="0">
                          <a:effectLst/>
                        </a:rPr>
                        <a:t>2</a:t>
                      </a:r>
                      <a:endParaRPr lang="en-US" sz="2700" b="1" i="0" u="none" strike="noStrike" dirty="0">
                        <a:solidFill>
                          <a:srgbClr val="000000"/>
                        </a:solidFill>
                        <a:effectLst/>
                        <a:latin typeface="Arial" panose="020B0604020202020204" pitchFamily="34" charset="0"/>
                      </a:endParaRPr>
                    </a:p>
                  </a:txBody>
                  <a:tcPr marL="9525" marR="9525" marT="9525" marB="0" anchor="ctr"/>
                </a:tc>
                <a:tc>
                  <a:txBody>
                    <a:bodyPr/>
                    <a:lstStyle/>
                    <a:p>
                      <a:pPr algn="r" fontAlgn="ctr"/>
                      <a:r>
                        <a:rPr lang="en-US" sz="2700" u="none" strike="noStrike">
                          <a:effectLst/>
                        </a:rPr>
                        <a:t>0,03</a:t>
                      </a:r>
                      <a:endParaRPr lang="en-US" sz="2700" b="0" i="0" u="none" strike="noStrike">
                        <a:solidFill>
                          <a:srgbClr val="000000"/>
                        </a:solidFill>
                        <a:effectLst/>
                        <a:latin typeface="Arial" panose="020B0604020202020204" pitchFamily="34" charset="0"/>
                      </a:endParaRPr>
                    </a:p>
                  </a:txBody>
                  <a:tcPr marL="9525" marR="9525" marT="9525" marB="0" anchor="ctr"/>
                </a:tc>
                <a:tc>
                  <a:txBody>
                    <a:bodyPr/>
                    <a:lstStyle/>
                    <a:p>
                      <a:pPr algn="r" fontAlgn="ctr"/>
                      <a:r>
                        <a:rPr lang="en-US" sz="2700" u="none" strike="noStrike" dirty="0">
                          <a:effectLst/>
                        </a:rPr>
                        <a:t>0</a:t>
                      </a:r>
                      <a:endParaRPr lang="en-US" sz="2700" b="0" i="0" u="none" strike="noStrike" dirty="0">
                        <a:solidFill>
                          <a:srgbClr val="000000"/>
                        </a:solidFill>
                        <a:effectLst/>
                        <a:latin typeface="Arial" panose="020B0604020202020204" pitchFamily="34" charset="0"/>
                      </a:endParaRPr>
                    </a:p>
                  </a:txBody>
                  <a:tcPr marL="9525" marR="9525" marT="9525" marB="0" anchor="ctr"/>
                </a:tc>
                <a:tc>
                  <a:txBody>
                    <a:bodyPr/>
                    <a:lstStyle/>
                    <a:p>
                      <a:pPr algn="r" fontAlgn="ctr"/>
                      <a:r>
                        <a:rPr lang="en-US" sz="2700" u="none" strike="noStrike">
                          <a:effectLst/>
                        </a:rPr>
                        <a:t>7,07</a:t>
                      </a:r>
                      <a:endParaRPr lang="en-US" sz="2700" b="0" i="0" u="none" strike="noStrike">
                        <a:solidFill>
                          <a:srgbClr val="000000"/>
                        </a:solidFill>
                        <a:effectLst/>
                        <a:latin typeface="Arial" panose="020B0604020202020204" pitchFamily="34" charset="0"/>
                      </a:endParaRPr>
                    </a:p>
                  </a:txBody>
                  <a:tcPr marL="9525" marR="9525" marT="9525" marB="0" anchor="ctr"/>
                </a:tc>
                <a:tc>
                  <a:txBody>
                    <a:bodyPr/>
                    <a:lstStyle/>
                    <a:p>
                      <a:pPr algn="r" fontAlgn="ctr"/>
                      <a:r>
                        <a:rPr lang="en-US" sz="2700" u="none" strike="noStrike" dirty="0">
                          <a:effectLst/>
                        </a:rPr>
                        <a:t>0</a:t>
                      </a:r>
                      <a:endParaRPr lang="en-US" sz="2700" b="0" i="0" u="none" strike="noStrike" dirty="0">
                        <a:solidFill>
                          <a:srgbClr val="000000"/>
                        </a:solidFill>
                        <a:effectLst/>
                        <a:latin typeface="Arial" panose="020B0604020202020204" pitchFamily="34" charset="0"/>
                      </a:endParaRPr>
                    </a:p>
                  </a:txBody>
                  <a:tcPr marL="9525" marR="9525" marT="9525" marB="0" anchor="ctr"/>
                </a:tc>
                <a:tc>
                  <a:txBody>
                    <a:bodyPr/>
                    <a:lstStyle/>
                    <a:p>
                      <a:pPr algn="r" fontAlgn="ctr"/>
                      <a:r>
                        <a:rPr lang="en-US" sz="2700" u="none" strike="noStrike" dirty="0">
                          <a:effectLst/>
                        </a:rPr>
                        <a:t>0,47</a:t>
                      </a:r>
                      <a:endParaRPr lang="en-US" sz="2700" b="0" i="0" u="none" strike="noStrike" dirty="0">
                        <a:solidFill>
                          <a:srgbClr val="000000"/>
                        </a:solidFill>
                        <a:effectLst/>
                        <a:latin typeface="Arial" panose="020B0604020202020204" pitchFamily="34" charset="0"/>
                      </a:endParaRPr>
                    </a:p>
                  </a:txBody>
                  <a:tcPr marL="9525" marR="9525" marT="9525" marB="0" anchor="ctr"/>
                </a:tc>
                <a:tc>
                  <a:txBody>
                    <a:bodyPr/>
                    <a:lstStyle/>
                    <a:p>
                      <a:pPr algn="r" fontAlgn="ctr"/>
                      <a:r>
                        <a:rPr lang="en-US" sz="2700" u="none" strike="noStrike" dirty="0">
                          <a:effectLst/>
                        </a:rPr>
                        <a:t>7,19</a:t>
                      </a:r>
                      <a:endParaRPr lang="en-US" sz="2700" b="0" i="0" u="none" strike="noStrike" dirty="0">
                        <a:solidFill>
                          <a:srgbClr val="000000"/>
                        </a:solidFill>
                        <a:effectLst/>
                        <a:latin typeface="Arial" panose="020B0604020202020204" pitchFamily="34" charset="0"/>
                      </a:endParaRPr>
                    </a:p>
                  </a:txBody>
                  <a:tcPr marL="9525" marR="9525" marT="9525" marB="0" anchor="ctr"/>
                </a:tc>
                <a:tc>
                  <a:txBody>
                    <a:bodyPr/>
                    <a:lstStyle/>
                    <a:p>
                      <a:pPr algn="r" fontAlgn="ctr"/>
                      <a:r>
                        <a:rPr lang="en-US" sz="2700" u="none" strike="noStrike">
                          <a:effectLst/>
                        </a:rPr>
                        <a:t>61,10</a:t>
                      </a:r>
                      <a:endParaRPr lang="en-US" sz="2700" b="0" i="0" u="none" strike="noStrike">
                        <a:solidFill>
                          <a:srgbClr val="000000"/>
                        </a:solidFill>
                        <a:effectLst/>
                        <a:latin typeface="Arial" panose="020B0604020202020204" pitchFamily="34" charset="0"/>
                      </a:endParaRPr>
                    </a:p>
                  </a:txBody>
                  <a:tcPr marL="9525" marR="9525" marT="9525" marB="0" anchor="ctr"/>
                </a:tc>
                <a:tc>
                  <a:txBody>
                    <a:bodyPr/>
                    <a:lstStyle/>
                    <a:p>
                      <a:pPr algn="r" fontAlgn="ctr"/>
                      <a:r>
                        <a:rPr lang="en-US" sz="2700" u="none" strike="noStrike">
                          <a:effectLst/>
                        </a:rPr>
                        <a:t>4,97</a:t>
                      </a:r>
                      <a:endParaRPr lang="en-US" sz="2700" b="0" i="0" u="none" strike="noStrike">
                        <a:solidFill>
                          <a:srgbClr val="000000"/>
                        </a:solidFill>
                        <a:effectLst/>
                        <a:latin typeface="Arial" panose="020B0604020202020204" pitchFamily="34" charset="0"/>
                      </a:endParaRPr>
                    </a:p>
                  </a:txBody>
                  <a:tcPr marL="9525" marR="9525" marT="9525" marB="0" anchor="ctr"/>
                </a:tc>
                <a:tc>
                  <a:txBody>
                    <a:bodyPr/>
                    <a:lstStyle/>
                    <a:p>
                      <a:pPr algn="r" fontAlgn="ctr"/>
                      <a:r>
                        <a:rPr lang="en-US" sz="2700" u="none" strike="noStrike" dirty="0">
                          <a:effectLst/>
                        </a:rPr>
                        <a:t>2</a:t>
                      </a:r>
                      <a:endParaRPr lang="en-US" sz="2700" b="0" i="0" u="none" strike="noStrike" dirty="0">
                        <a:solidFill>
                          <a:srgbClr val="000000"/>
                        </a:solidFill>
                        <a:effectLst/>
                        <a:latin typeface="Arial" panose="020B0604020202020204" pitchFamily="34" charset="0"/>
                      </a:endParaRPr>
                    </a:p>
                  </a:txBody>
                  <a:tcPr marL="9525" marR="9525" marT="9525" marB="0" anchor="ctr"/>
                </a:tc>
                <a:tc>
                  <a:txBody>
                    <a:bodyPr/>
                    <a:lstStyle/>
                    <a:p>
                      <a:pPr algn="r" fontAlgn="ctr"/>
                      <a:r>
                        <a:rPr lang="en-US" sz="2700" u="none" strike="noStrike" dirty="0">
                          <a:effectLst/>
                        </a:rPr>
                        <a:t>242</a:t>
                      </a:r>
                      <a:endParaRPr lang="en-US" sz="2700" b="0" i="0" u="none" strike="noStrike" dirty="0">
                        <a:solidFill>
                          <a:srgbClr val="000000"/>
                        </a:solidFill>
                        <a:effectLst/>
                        <a:latin typeface="Arial" panose="020B0604020202020204" pitchFamily="34" charset="0"/>
                      </a:endParaRPr>
                    </a:p>
                  </a:txBody>
                  <a:tcPr marL="9525" marR="9525" marT="9525" marB="0" anchor="ctr"/>
                </a:tc>
                <a:tc>
                  <a:txBody>
                    <a:bodyPr/>
                    <a:lstStyle/>
                    <a:p>
                      <a:pPr algn="r" fontAlgn="ctr"/>
                      <a:r>
                        <a:rPr lang="en-US" sz="2700" u="none" strike="noStrike" dirty="0">
                          <a:effectLst/>
                        </a:rPr>
                        <a:t>17,80</a:t>
                      </a:r>
                      <a:endParaRPr lang="en-US" sz="2700" b="0" i="0" u="none" strike="noStrike" dirty="0">
                        <a:solidFill>
                          <a:srgbClr val="000000"/>
                        </a:solidFill>
                        <a:effectLst/>
                        <a:latin typeface="Arial" panose="020B0604020202020204" pitchFamily="34" charset="0"/>
                      </a:endParaRPr>
                    </a:p>
                  </a:txBody>
                  <a:tcPr marL="9525" marR="9525" marT="9525" marB="0" anchor="ctr"/>
                </a:tc>
                <a:tc>
                  <a:txBody>
                    <a:bodyPr/>
                    <a:lstStyle/>
                    <a:p>
                      <a:pPr algn="r" fontAlgn="ctr"/>
                      <a:r>
                        <a:rPr lang="en-US" sz="2700" u="none" strike="noStrike" dirty="0">
                          <a:effectLst/>
                        </a:rPr>
                        <a:t>392,83</a:t>
                      </a:r>
                      <a:endParaRPr lang="en-US" sz="2700" b="0" i="0" u="none" strike="noStrike" dirty="0">
                        <a:solidFill>
                          <a:srgbClr val="000000"/>
                        </a:solidFill>
                        <a:effectLst/>
                        <a:latin typeface="Arial" panose="020B0604020202020204" pitchFamily="34" charset="0"/>
                      </a:endParaRPr>
                    </a:p>
                  </a:txBody>
                  <a:tcPr marL="9525" marR="9525" marT="9525" marB="0" anchor="ctr"/>
                </a:tc>
                <a:tc>
                  <a:txBody>
                    <a:bodyPr/>
                    <a:lstStyle/>
                    <a:p>
                      <a:pPr algn="r" fontAlgn="ctr"/>
                      <a:r>
                        <a:rPr lang="en-US" sz="2700" u="none" strike="noStrike" dirty="0">
                          <a:effectLst/>
                        </a:rPr>
                        <a:t>4,03</a:t>
                      </a:r>
                      <a:endParaRPr lang="en-US" sz="2700" b="0" i="0" u="none" strike="noStrike" dirty="0">
                        <a:solidFill>
                          <a:srgbClr val="000000"/>
                        </a:solidFill>
                        <a:effectLst/>
                        <a:latin typeface="Arial" panose="020B0604020202020204" pitchFamily="34" charset="0"/>
                      </a:endParaRPr>
                    </a:p>
                  </a:txBody>
                  <a:tcPr marL="9525" marR="9525" marT="9525" marB="0" anchor="ctr"/>
                </a:tc>
                <a:tc>
                  <a:txBody>
                    <a:bodyPr/>
                    <a:lstStyle/>
                    <a:p>
                      <a:pPr algn="r" fontAlgn="ctr"/>
                      <a:r>
                        <a:rPr lang="en-US" sz="2700" u="none" strike="noStrike" dirty="0">
                          <a:effectLst/>
                        </a:rPr>
                        <a:t>728,70</a:t>
                      </a:r>
                      <a:endParaRPr lang="en-US" sz="2700" b="0" i="0" u="none" strike="noStrike" dirty="0">
                        <a:solidFill>
                          <a:srgbClr val="000000"/>
                        </a:solidFill>
                        <a:effectLst/>
                        <a:latin typeface="Arial" panose="020B0604020202020204" pitchFamily="34" charset="0"/>
                      </a:endParaRPr>
                    </a:p>
                  </a:txBody>
                  <a:tcPr marL="9525" marR="9525" marT="9525" marB="0" anchor="ctr"/>
                </a:tc>
                <a:extLst>
                  <a:ext uri="{0D108BD9-81ED-4DB2-BD59-A6C34878D82A}">
                    <a16:rowId xmlns:a16="http://schemas.microsoft.com/office/drawing/2014/main" val="2375154347"/>
                  </a:ext>
                </a:extLst>
              </a:tr>
              <a:tr h="492578">
                <a:tc>
                  <a:txBody>
                    <a:bodyPr/>
                    <a:lstStyle/>
                    <a:p>
                      <a:pPr algn="r" fontAlgn="ctr"/>
                      <a:r>
                        <a:rPr lang="en-US" sz="2700" b="1" u="none" strike="noStrike" dirty="0">
                          <a:effectLst/>
                        </a:rPr>
                        <a:t>3</a:t>
                      </a:r>
                      <a:endParaRPr lang="en-US" sz="2700" b="1" i="0" u="none" strike="noStrike" dirty="0">
                        <a:solidFill>
                          <a:srgbClr val="000000"/>
                        </a:solidFill>
                        <a:effectLst/>
                        <a:latin typeface="Arial" panose="020B0604020202020204" pitchFamily="34" charset="0"/>
                      </a:endParaRPr>
                    </a:p>
                  </a:txBody>
                  <a:tcPr marL="9525" marR="9525" marT="9525" marB="0" anchor="ctr"/>
                </a:tc>
                <a:tc>
                  <a:txBody>
                    <a:bodyPr/>
                    <a:lstStyle/>
                    <a:p>
                      <a:pPr algn="r" fontAlgn="ctr"/>
                      <a:r>
                        <a:rPr lang="en-US" sz="2700" u="none" strike="noStrike">
                          <a:effectLst/>
                        </a:rPr>
                        <a:t>0,03</a:t>
                      </a:r>
                      <a:endParaRPr lang="en-US" sz="2700" b="0" i="0" u="none" strike="noStrike">
                        <a:solidFill>
                          <a:srgbClr val="000000"/>
                        </a:solidFill>
                        <a:effectLst/>
                        <a:latin typeface="Arial" panose="020B0604020202020204" pitchFamily="34" charset="0"/>
                      </a:endParaRPr>
                    </a:p>
                  </a:txBody>
                  <a:tcPr marL="9525" marR="9525" marT="9525" marB="0" anchor="ctr"/>
                </a:tc>
                <a:tc>
                  <a:txBody>
                    <a:bodyPr/>
                    <a:lstStyle/>
                    <a:p>
                      <a:pPr algn="r" fontAlgn="ctr"/>
                      <a:r>
                        <a:rPr lang="en-US" sz="2700" u="none" strike="noStrike" dirty="0">
                          <a:effectLst/>
                        </a:rPr>
                        <a:t>0</a:t>
                      </a:r>
                      <a:endParaRPr lang="en-US" sz="2700" b="0" i="0" u="none" strike="noStrike" dirty="0">
                        <a:solidFill>
                          <a:srgbClr val="000000"/>
                        </a:solidFill>
                        <a:effectLst/>
                        <a:latin typeface="Arial" panose="020B0604020202020204" pitchFamily="34" charset="0"/>
                      </a:endParaRPr>
                    </a:p>
                  </a:txBody>
                  <a:tcPr marL="9525" marR="9525" marT="9525" marB="0" anchor="ctr"/>
                </a:tc>
                <a:tc>
                  <a:txBody>
                    <a:bodyPr/>
                    <a:lstStyle/>
                    <a:p>
                      <a:pPr algn="r" fontAlgn="ctr"/>
                      <a:r>
                        <a:rPr lang="en-US" sz="2700" u="none" strike="noStrike">
                          <a:effectLst/>
                        </a:rPr>
                        <a:t>2,18</a:t>
                      </a:r>
                      <a:endParaRPr lang="en-US" sz="2700" b="0" i="0" u="none" strike="noStrike">
                        <a:solidFill>
                          <a:srgbClr val="000000"/>
                        </a:solidFill>
                        <a:effectLst/>
                        <a:latin typeface="Arial" panose="020B0604020202020204" pitchFamily="34" charset="0"/>
                      </a:endParaRPr>
                    </a:p>
                  </a:txBody>
                  <a:tcPr marL="9525" marR="9525" marT="9525" marB="0" anchor="ctr"/>
                </a:tc>
                <a:tc>
                  <a:txBody>
                    <a:bodyPr/>
                    <a:lstStyle/>
                    <a:p>
                      <a:pPr algn="r" fontAlgn="ctr"/>
                      <a:r>
                        <a:rPr lang="en-US" sz="2700" u="none" strike="noStrike" dirty="0">
                          <a:effectLst/>
                        </a:rPr>
                        <a:t>0</a:t>
                      </a:r>
                      <a:endParaRPr lang="en-US" sz="2700" b="0" i="0" u="none" strike="noStrike" dirty="0">
                        <a:solidFill>
                          <a:srgbClr val="000000"/>
                        </a:solidFill>
                        <a:effectLst/>
                        <a:latin typeface="Arial" panose="020B0604020202020204" pitchFamily="34" charset="0"/>
                      </a:endParaRPr>
                    </a:p>
                  </a:txBody>
                  <a:tcPr marL="9525" marR="9525" marT="9525" marB="0" anchor="ctr"/>
                </a:tc>
                <a:tc>
                  <a:txBody>
                    <a:bodyPr/>
                    <a:lstStyle/>
                    <a:p>
                      <a:pPr algn="r" fontAlgn="ctr"/>
                      <a:r>
                        <a:rPr lang="en-US" sz="2700" u="none" strike="noStrike" dirty="0">
                          <a:effectLst/>
                        </a:rPr>
                        <a:t>0,46</a:t>
                      </a:r>
                      <a:endParaRPr lang="en-US" sz="2700" b="0" i="0" u="none" strike="noStrike" dirty="0">
                        <a:solidFill>
                          <a:srgbClr val="000000"/>
                        </a:solidFill>
                        <a:effectLst/>
                        <a:latin typeface="Arial" panose="020B0604020202020204" pitchFamily="34" charset="0"/>
                      </a:endParaRPr>
                    </a:p>
                  </a:txBody>
                  <a:tcPr marL="9525" marR="9525" marT="9525" marB="0" anchor="ctr"/>
                </a:tc>
                <a:tc>
                  <a:txBody>
                    <a:bodyPr/>
                    <a:lstStyle/>
                    <a:p>
                      <a:pPr algn="r" fontAlgn="ctr"/>
                      <a:r>
                        <a:rPr lang="en-US" sz="2700" u="none" strike="noStrike" dirty="0">
                          <a:effectLst/>
                        </a:rPr>
                        <a:t>7,00</a:t>
                      </a:r>
                      <a:endParaRPr lang="en-US" sz="2700" b="0" i="0" u="none" strike="noStrike" dirty="0">
                        <a:solidFill>
                          <a:srgbClr val="000000"/>
                        </a:solidFill>
                        <a:effectLst/>
                        <a:latin typeface="Arial" panose="020B0604020202020204" pitchFamily="34" charset="0"/>
                      </a:endParaRPr>
                    </a:p>
                  </a:txBody>
                  <a:tcPr marL="9525" marR="9525" marT="9525" marB="0" anchor="ctr"/>
                </a:tc>
                <a:tc>
                  <a:txBody>
                    <a:bodyPr/>
                    <a:lstStyle/>
                    <a:p>
                      <a:pPr algn="r" fontAlgn="ctr"/>
                      <a:r>
                        <a:rPr lang="en-US" sz="2700" u="none" strike="noStrike">
                          <a:effectLst/>
                        </a:rPr>
                        <a:t>45,80</a:t>
                      </a:r>
                      <a:endParaRPr lang="en-US" sz="2700" b="0" i="0" u="none" strike="noStrike">
                        <a:solidFill>
                          <a:srgbClr val="000000"/>
                        </a:solidFill>
                        <a:effectLst/>
                        <a:latin typeface="Arial" panose="020B0604020202020204" pitchFamily="34" charset="0"/>
                      </a:endParaRPr>
                    </a:p>
                  </a:txBody>
                  <a:tcPr marL="9525" marR="9525" marT="9525" marB="0" anchor="ctr"/>
                </a:tc>
                <a:tc>
                  <a:txBody>
                    <a:bodyPr/>
                    <a:lstStyle/>
                    <a:p>
                      <a:pPr algn="r" fontAlgn="ctr"/>
                      <a:r>
                        <a:rPr lang="en-US" sz="2700" u="none" strike="noStrike">
                          <a:effectLst/>
                        </a:rPr>
                        <a:t>6,06</a:t>
                      </a:r>
                      <a:endParaRPr lang="en-US" sz="2700" b="0" i="0" u="none" strike="noStrike">
                        <a:solidFill>
                          <a:srgbClr val="000000"/>
                        </a:solidFill>
                        <a:effectLst/>
                        <a:latin typeface="Arial" panose="020B0604020202020204" pitchFamily="34" charset="0"/>
                      </a:endParaRPr>
                    </a:p>
                  </a:txBody>
                  <a:tcPr marL="9525" marR="9525" marT="9525" marB="0" anchor="ctr"/>
                </a:tc>
                <a:tc>
                  <a:txBody>
                    <a:bodyPr/>
                    <a:lstStyle/>
                    <a:p>
                      <a:pPr algn="r" fontAlgn="ctr"/>
                      <a:r>
                        <a:rPr lang="en-US" sz="2700" u="none" strike="noStrike" dirty="0">
                          <a:effectLst/>
                        </a:rPr>
                        <a:t>3</a:t>
                      </a:r>
                      <a:endParaRPr lang="en-US" sz="2700" b="0" i="0" u="none" strike="noStrike" dirty="0">
                        <a:solidFill>
                          <a:srgbClr val="000000"/>
                        </a:solidFill>
                        <a:effectLst/>
                        <a:latin typeface="Arial" panose="020B0604020202020204" pitchFamily="34" charset="0"/>
                      </a:endParaRPr>
                    </a:p>
                  </a:txBody>
                  <a:tcPr marL="9525" marR="9525" marT="9525" marB="0" anchor="ctr"/>
                </a:tc>
                <a:tc>
                  <a:txBody>
                    <a:bodyPr/>
                    <a:lstStyle/>
                    <a:p>
                      <a:pPr algn="r" fontAlgn="ctr"/>
                      <a:r>
                        <a:rPr lang="en-US" sz="2700" u="none" strike="noStrike" dirty="0">
                          <a:effectLst/>
                        </a:rPr>
                        <a:t>222</a:t>
                      </a:r>
                      <a:endParaRPr lang="en-US" sz="2700" b="0" i="0" u="none" strike="noStrike" dirty="0">
                        <a:solidFill>
                          <a:srgbClr val="000000"/>
                        </a:solidFill>
                        <a:effectLst/>
                        <a:latin typeface="Arial" panose="020B0604020202020204" pitchFamily="34" charset="0"/>
                      </a:endParaRPr>
                    </a:p>
                  </a:txBody>
                  <a:tcPr marL="9525" marR="9525" marT="9525" marB="0" anchor="ctr"/>
                </a:tc>
                <a:tc>
                  <a:txBody>
                    <a:bodyPr/>
                    <a:lstStyle/>
                    <a:p>
                      <a:pPr algn="r" fontAlgn="ctr"/>
                      <a:r>
                        <a:rPr lang="en-US" sz="2700" u="none" strike="noStrike">
                          <a:effectLst/>
                        </a:rPr>
                        <a:t>18,70</a:t>
                      </a:r>
                      <a:endParaRPr lang="en-US" sz="2700" b="0" i="0" u="none" strike="noStrike">
                        <a:solidFill>
                          <a:srgbClr val="000000"/>
                        </a:solidFill>
                        <a:effectLst/>
                        <a:latin typeface="Arial" panose="020B0604020202020204" pitchFamily="34" charset="0"/>
                      </a:endParaRPr>
                    </a:p>
                  </a:txBody>
                  <a:tcPr marL="9525" marR="9525" marT="9525" marB="0" anchor="ctr"/>
                </a:tc>
                <a:tc>
                  <a:txBody>
                    <a:bodyPr/>
                    <a:lstStyle/>
                    <a:p>
                      <a:pPr algn="r" fontAlgn="ctr"/>
                      <a:r>
                        <a:rPr lang="en-US" sz="2700" u="none" strike="noStrike">
                          <a:effectLst/>
                        </a:rPr>
                        <a:t>394,63</a:t>
                      </a:r>
                      <a:endParaRPr lang="en-US" sz="2700" b="0" i="0" u="none" strike="noStrike">
                        <a:solidFill>
                          <a:srgbClr val="000000"/>
                        </a:solidFill>
                        <a:effectLst/>
                        <a:latin typeface="Arial" panose="020B0604020202020204" pitchFamily="34" charset="0"/>
                      </a:endParaRPr>
                    </a:p>
                  </a:txBody>
                  <a:tcPr marL="9525" marR="9525" marT="9525" marB="0" anchor="ctr"/>
                </a:tc>
                <a:tc>
                  <a:txBody>
                    <a:bodyPr/>
                    <a:lstStyle/>
                    <a:p>
                      <a:pPr algn="r" fontAlgn="ctr"/>
                      <a:r>
                        <a:rPr lang="en-US" sz="2700" u="none" strike="noStrike">
                          <a:effectLst/>
                        </a:rPr>
                        <a:t>2,94</a:t>
                      </a:r>
                      <a:endParaRPr lang="en-US" sz="2700" b="0" i="0" u="none" strike="noStrike">
                        <a:solidFill>
                          <a:srgbClr val="000000"/>
                        </a:solidFill>
                        <a:effectLst/>
                        <a:latin typeface="Arial" panose="020B0604020202020204" pitchFamily="34" charset="0"/>
                      </a:endParaRPr>
                    </a:p>
                  </a:txBody>
                  <a:tcPr marL="9525" marR="9525" marT="9525" marB="0" anchor="ctr"/>
                </a:tc>
                <a:tc>
                  <a:txBody>
                    <a:bodyPr/>
                    <a:lstStyle/>
                    <a:p>
                      <a:pPr algn="r" fontAlgn="ctr"/>
                      <a:r>
                        <a:rPr lang="en-US" sz="2700" u="none" strike="noStrike" dirty="0">
                          <a:effectLst/>
                        </a:rPr>
                        <a:t>701,40</a:t>
                      </a:r>
                      <a:endParaRPr lang="en-US" sz="2700" b="0" i="0" u="none" strike="noStrike" dirty="0">
                        <a:solidFill>
                          <a:srgbClr val="000000"/>
                        </a:solidFill>
                        <a:effectLst/>
                        <a:latin typeface="Arial" panose="020B0604020202020204" pitchFamily="34" charset="0"/>
                      </a:endParaRPr>
                    </a:p>
                  </a:txBody>
                  <a:tcPr marL="9525" marR="9525" marT="9525" marB="0" anchor="ctr"/>
                </a:tc>
                <a:extLst>
                  <a:ext uri="{0D108BD9-81ED-4DB2-BD59-A6C34878D82A}">
                    <a16:rowId xmlns:a16="http://schemas.microsoft.com/office/drawing/2014/main" val="1290283710"/>
                  </a:ext>
                </a:extLst>
              </a:tr>
              <a:tr h="492578">
                <a:tc>
                  <a:txBody>
                    <a:bodyPr/>
                    <a:lstStyle/>
                    <a:p>
                      <a:pPr algn="r" fontAlgn="ctr"/>
                      <a:r>
                        <a:rPr lang="en-US" sz="2700" b="1" u="none" strike="noStrike" dirty="0">
                          <a:effectLst/>
                        </a:rPr>
                        <a:t>4</a:t>
                      </a:r>
                      <a:endParaRPr lang="en-US" sz="2700" b="1" i="0" u="none" strike="noStrike" dirty="0">
                        <a:solidFill>
                          <a:srgbClr val="000000"/>
                        </a:solidFill>
                        <a:effectLst/>
                        <a:latin typeface="Arial" panose="020B0604020202020204" pitchFamily="34" charset="0"/>
                      </a:endParaRPr>
                    </a:p>
                  </a:txBody>
                  <a:tcPr marL="9525" marR="9525" marT="9525" marB="0" anchor="ctr"/>
                </a:tc>
                <a:tc>
                  <a:txBody>
                    <a:bodyPr/>
                    <a:lstStyle/>
                    <a:p>
                      <a:pPr algn="r" fontAlgn="ctr"/>
                      <a:r>
                        <a:rPr lang="en-US" sz="2700" u="none" strike="noStrike" dirty="0">
                          <a:effectLst/>
                        </a:rPr>
                        <a:t>0,07</a:t>
                      </a:r>
                      <a:endParaRPr lang="en-US" sz="2700" b="0" i="0" u="none" strike="noStrike" dirty="0">
                        <a:solidFill>
                          <a:srgbClr val="000000"/>
                        </a:solidFill>
                        <a:effectLst/>
                        <a:latin typeface="Arial" panose="020B0604020202020204" pitchFamily="34" charset="0"/>
                      </a:endParaRPr>
                    </a:p>
                  </a:txBody>
                  <a:tcPr marL="9525" marR="9525" marT="9525" marB="0" anchor="ctr"/>
                </a:tc>
                <a:tc>
                  <a:txBody>
                    <a:bodyPr/>
                    <a:lstStyle/>
                    <a:p>
                      <a:pPr algn="r" fontAlgn="ctr"/>
                      <a:r>
                        <a:rPr lang="en-US" sz="2700" u="none" strike="noStrike" dirty="0">
                          <a:effectLst/>
                        </a:rPr>
                        <a:t>0</a:t>
                      </a:r>
                      <a:endParaRPr lang="en-US" sz="2700" b="0" i="0" u="none" strike="noStrike" dirty="0">
                        <a:solidFill>
                          <a:srgbClr val="000000"/>
                        </a:solidFill>
                        <a:effectLst/>
                        <a:latin typeface="Arial" panose="020B0604020202020204" pitchFamily="34" charset="0"/>
                      </a:endParaRPr>
                    </a:p>
                  </a:txBody>
                  <a:tcPr marL="9525" marR="9525" marT="9525" marB="0" anchor="ctr"/>
                </a:tc>
                <a:tc>
                  <a:txBody>
                    <a:bodyPr/>
                    <a:lstStyle/>
                    <a:p>
                      <a:pPr algn="r" fontAlgn="ctr"/>
                      <a:r>
                        <a:rPr lang="en-US" sz="2700" u="none" strike="noStrike" dirty="0">
                          <a:effectLst/>
                        </a:rPr>
                        <a:t>2,18</a:t>
                      </a:r>
                      <a:endParaRPr lang="en-US" sz="2700" b="0" i="0" u="none" strike="noStrike" dirty="0">
                        <a:solidFill>
                          <a:srgbClr val="000000"/>
                        </a:solidFill>
                        <a:effectLst/>
                        <a:latin typeface="Arial" panose="020B0604020202020204" pitchFamily="34" charset="0"/>
                      </a:endParaRPr>
                    </a:p>
                  </a:txBody>
                  <a:tcPr marL="9525" marR="9525" marT="9525" marB="0" anchor="ctr"/>
                </a:tc>
                <a:tc>
                  <a:txBody>
                    <a:bodyPr/>
                    <a:lstStyle/>
                    <a:p>
                      <a:pPr algn="r" fontAlgn="ctr"/>
                      <a:r>
                        <a:rPr lang="en-US" sz="2700" u="none" strike="noStrike" dirty="0">
                          <a:effectLst/>
                        </a:rPr>
                        <a:t>0</a:t>
                      </a:r>
                      <a:endParaRPr lang="en-US" sz="2700" b="0" i="0" u="none" strike="noStrike" dirty="0">
                        <a:solidFill>
                          <a:srgbClr val="000000"/>
                        </a:solidFill>
                        <a:effectLst/>
                        <a:latin typeface="Arial" panose="020B0604020202020204" pitchFamily="34" charset="0"/>
                      </a:endParaRPr>
                    </a:p>
                  </a:txBody>
                  <a:tcPr marL="9525" marR="9525" marT="9525" marB="0" anchor="ctr"/>
                </a:tc>
                <a:tc>
                  <a:txBody>
                    <a:bodyPr/>
                    <a:lstStyle/>
                    <a:p>
                      <a:pPr algn="r" fontAlgn="ctr"/>
                      <a:r>
                        <a:rPr lang="en-US" sz="2700" u="none" strike="noStrike" dirty="0">
                          <a:effectLst/>
                        </a:rPr>
                        <a:t>0,46</a:t>
                      </a:r>
                      <a:endParaRPr lang="en-US" sz="2700" b="0" i="0" u="none" strike="noStrike" dirty="0">
                        <a:solidFill>
                          <a:srgbClr val="000000"/>
                        </a:solidFill>
                        <a:effectLst/>
                        <a:latin typeface="Arial" panose="020B0604020202020204" pitchFamily="34" charset="0"/>
                      </a:endParaRPr>
                    </a:p>
                  </a:txBody>
                  <a:tcPr marL="9525" marR="9525" marT="9525" marB="0" anchor="ctr"/>
                </a:tc>
                <a:tc>
                  <a:txBody>
                    <a:bodyPr/>
                    <a:lstStyle/>
                    <a:p>
                      <a:pPr algn="r" fontAlgn="ctr"/>
                      <a:r>
                        <a:rPr lang="en-US" sz="2700" u="none" strike="noStrike" dirty="0">
                          <a:effectLst/>
                        </a:rPr>
                        <a:t>7,15</a:t>
                      </a:r>
                      <a:endParaRPr lang="en-US" sz="2700" b="0" i="0" u="none" strike="noStrike" dirty="0">
                        <a:solidFill>
                          <a:srgbClr val="000000"/>
                        </a:solidFill>
                        <a:effectLst/>
                        <a:latin typeface="Arial" panose="020B0604020202020204" pitchFamily="34" charset="0"/>
                      </a:endParaRPr>
                    </a:p>
                  </a:txBody>
                  <a:tcPr marL="9525" marR="9525" marT="9525" marB="0" anchor="ctr"/>
                </a:tc>
                <a:tc>
                  <a:txBody>
                    <a:bodyPr/>
                    <a:lstStyle/>
                    <a:p>
                      <a:pPr algn="r" fontAlgn="ctr"/>
                      <a:r>
                        <a:rPr lang="en-US" sz="2700" u="none" strike="noStrike" dirty="0">
                          <a:effectLst/>
                        </a:rPr>
                        <a:t>54,20</a:t>
                      </a:r>
                      <a:endParaRPr lang="en-US" sz="2700" b="0" i="0" u="none" strike="noStrike" dirty="0">
                        <a:solidFill>
                          <a:srgbClr val="000000"/>
                        </a:solidFill>
                        <a:effectLst/>
                        <a:latin typeface="Arial" panose="020B0604020202020204" pitchFamily="34" charset="0"/>
                      </a:endParaRPr>
                    </a:p>
                  </a:txBody>
                  <a:tcPr marL="9525" marR="9525" marT="9525" marB="0" anchor="ctr"/>
                </a:tc>
                <a:tc>
                  <a:txBody>
                    <a:bodyPr/>
                    <a:lstStyle/>
                    <a:p>
                      <a:pPr algn="r" fontAlgn="ctr"/>
                      <a:r>
                        <a:rPr lang="en-US" sz="2700" u="none" strike="noStrike" dirty="0">
                          <a:effectLst/>
                        </a:rPr>
                        <a:t>6,06</a:t>
                      </a:r>
                      <a:endParaRPr lang="en-US" sz="2700" b="0" i="0" u="none" strike="noStrike" dirty="0">
                        <a:solidFill>
                          <a:srgbClr val="000000"/>
                        </a:solidFill>
                        <a:effectLst/>
                        <a:latin typeface="Arial" panose="020B0604020202020204" pitchFamily="34" charset="0"/>
                      </a:endParaRPr>
                    </a:p>
                  </a:txBody>
                  <a:tcPr marL="9525" marR="9525" marT="9525" marB="0" anchor="ctr"/>
                </a:tc>
                <a:tc>
                  <a:txBody>
                    <a:bodyPr/>
                    <a:lstStyle/>
                    <a:p>
                      <a:pPr algn="r" fontAlgn="ctr"/>
                      <a:r>
                        <a:rPr lang="en-US" sz="2700" u="none" strike="noStrike" dirty="0">
                          <a:effectLst/>
                        </a:rPr>
                        <a:t>3</a:t>
                      </a:r>
                      <a:endParaRPr lang="en-US" sz="2700" b="0" i="0" u="none" strike="noStrike" dirty="0">
                        <a:solidFill>
                          <a:srgbClr val="000000"/>
                        </a:solidFill>
                        <a:effectLst/>
                        <a:latin typeface="Arial" panose="020B0604020202020204" pitchFamily="34" charset="0"/>
                      </a:endParaRPr>
                    </a:p>
                  </a:txBody>
                  <a:tcPr marL="9525" marR="9525" marT="9525" marB="0" anchor="ctr"/>
                </a:tc>
                <a:tc>
                  <a:txBody>
                    <a:bodyPr/>
                    <a:lstStyle/>
                    <a:p>
                      <a:pPr algn="r" fontAlgn="ctr"/>
                      <a:r>
                        <a:rPr lang="en-US" sz="2700" u="none" strike="noStrike" dirty="0">
                          <a:effectLst/>
                        </a:rPr>
                        <a:t>222</a:t>
                      </a:r>
                      <a:endParaRPr lang="en-US" sz="2700" b="0" i="0" u="none" strike="noStrike" dirty="0">
                        <a:solidFill>
                          <a:srgbClr val="000000"/>
                        </a:solidFill>
                        <a:effectLst/>
                        <a:latin typeface="Arial" panose="020B0604020202020204" pitchFamily="34" charset="0"/>
                      </a:endParaRPr>
                    </a:p>
                  </a:txBody>
                  <a:tcPr marL="9525" marR="9525" marT="9525" marB="0" anchor="ctr"/>
                </a:tc>
                <a:tc>
                  <a:txBody>
                    <a:bodyPr/>
                    <a:lstStyle/>
                    <a:p>
                      <a:pPr algn="r" fontAlgn="ctr"/>
                      <a:r>
                        <a:rPr lang="en-US" sz="2700" u="none" strike="noStrike" dirty="0">
                          <a:effectLst/>
                        </a:rPr>
                        <a:t>18,70</a:t>
                      </a:r>
                      <a:endParaRPr lang="en-US" sz="2700" b="0" i="0" u="none" strike="noStrike" dirty="0">
                        <a:solidFill>
                          <a:srgbClr val="000000"/>
                        </a:solidFill>
                        <a:effectLst/>
                        <a:latin typeface="Arial" panose="020B0604020202020204" pitchFamily="34" charset="0"/>
                      </a:endParaRPr>
                    </a:p>
                  </a:txBody>
                  <a:tcPr marL="9525" marR="9525" marT="9525" marB="0" anchor="ctr"/>
                </a:tc>
                <a:tc>
                  <a:txBody>
                    <a:bodyPr/>
                    <a:lstStyle/>
                    <a:p>
                      <a:pPr algn="r" fontAlgn="ctr"/>
                      <a:r>
                        <a:rPr lang="en-US" sz="2700" u="none" strike="noStrike" dirty="0">
                          <a:effectLst/>
                        </a:rPr>
                        <a:t>396,90</a:t>
                      </a:r>
                      <a:endParaRPr lang="en-US" sz="2700" b="0" i="0" u="none" strike="noStrike" dirty="0">
                        <a:solidFill>
                          <a:srgbClr val="000000"/>
                        </a:solidFill>
                        <a:effectLst/>
                        <a:latin typeface="Arial" panose="020B0604020202020204" pitchFamily="34" charset="0"/>
                      </a:endParaRPr>
                    </a:p>
                  </a:txBody>
                  <a:tcPr marL="9525" marR="9525" marT="9525" marB="0" anchor="ctr"/>
                </a:tc>
                <a:tc>
                  <a:txBody>
                    <a:bodyPr/>
                    <a:lstStyle/>
                    <a:p>
                      <a:pPr algn="r" fontAlgn="ctr"/>
                      <a:r>
                        <a:rPr lang="en-US" sz="2700" u="none" strike="noStrike" dirty="0">
                          <a:effectLst/>
                        </a:rPr>
                        <a:t>5,33</a:t>
                      </a:r>
                      <a:endParaRPr lang="en-US" sz="2700" b="0" i="0" u="none" strike="noStrike" dirty="0">
                        <a:solidFill>
                          <a:srgbClr val="000000"/>
                        </a:solidFill>
                        <a:effectLst/>
                        <a:latin typeface="Arial" panose="020B0604020202020204" pitchFamily="34" charset="0"/>
                      </a:endParaRPr>
                    </a:p>
                  </a:txBody>
                  <a:tcPr marL="9525" marR="9525" marT="9525" marB="0" anchor="ctr"/>
                </a:tc>
                <a:tc>
                  <a:txBody>
                    <a:bodyPr/>
                    <a:lstStyle/>
                    <a:p>
                      <a:pPr algn="r" fontAlgn="ctr"/>
                      <a:r>
                        <a:rPr lang="en-US" sz="2700" u="none" strike="noStrike" dirty="0">
                          <a:effectLst/>
                        </a:rPr>
                        <a:t>760,20</a:t>
                      </a:r>
                      <a:endParaRPr lang="en-US" sz="2700" b="0" i="0" u="none" strike="noStrike" dirty="0">
                        <a:solidFill>
                          <a:srgbClr val="000000"/>
                        </a:solidFill>
                        <a:effectLst/>
                        <a:latin typeface="Arial" panose="020B0604020202020204" pitchFamily="34" charset="0"/>
                      </a:endParaRPr>
                    </a:p>
                  </a:txBody>
                  <a:tcPr marL="9525" marR="9525" marT="9525" marB="0" anchor="ctr"/>
                </a:tc>
                <a:extLst>
                  <a:ext uri="{0D108BD9-81ED-4DB2-BD59-A6C34878D82A}">
                    <a16:rowId xmlns:a16="http://schemas.microsoft.com/office/drawing/2014/main" val="1701268622"/>
                  </a:ext>
                </a:extLst>
              </a:tr>
            </a:tbl>
          </a:graphicData>
        </a:graphic>
      </p:graphicFrame>
    </p:spTree>
    <p:extLst>
      <p:ext uri="{BB962C8B-B14F-4D97-AF65-F5344CB8AC3E}">
        <p14:creationId xmlns:p14="http://schemas.microsoft.com/office/powerpoint/2010/main" val="52393832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tekst 1">
            <a:extLst>
              <a:ext uri="{FF2B5EF4-FFF2-40B4-BE49-F238E27FC236}">
                <a16:creationId xmlns:a16="http://schemas.microsoft.com/office/drawing/2014/main" id="{00E1DBE8-A357-480D-8D29-777C3D94F9A1}"/>
              </a:ext>
            </a:extLst>
          </p:cNvPr>
          <p:cNvSpPr>
            <a:spLocks noGrp="1"/>
          </p:cNvSpPr>
          <p:nvPr>
            <p:ph type="body" sz="quarter" idx="17"/>
          </p:nvPr>
        </p:nvSpPr>
        <p:spPr>
          <a:xfrm>
            <a:off x="1050131" y="1818823"/>
            <a:ext cx="16575629" cy="7487894"/>
          </a:xfrm>
        </p:spPr>
        <p:txBody>
          <a:bodyPr/>
          <a:lstStyle/>
          <a:p>
            <a:r>
              <a:rPr lang="en-US" b="1" dirty="0"/>
              <a:t>Check the consistency of the dataset</a:t>
            </a:r>
          </a:p>
          <a:p>
            <a:r>
              <a:rPr lang="en-US" dirty="0" err="1"/>
              <a:t>df.describe</a:t>
            </a:r>
            <a:r>
              <a:rPr lang="en-US" dirty="0"/>
              <a:t>()</a:t>
            </a:r>
          </a:p>
          <a:p>
            <a:endParaRPr lang="en-US" dirty="0"/>
          </a:p>
          <a:p>
            <a:endParaRPr lang="en-US" dirty="0"/>
          </a:p>
          <a:p>
            <a:endParaRPr lang="en-US" dirty="0"/>
          </a:p>
          <a:p>
            <a:endParaRPr lang="en-US" dirty="0"/>
          </a:p>
          <a:p>
            <a:endParaRPr lang="en-US" dirty="0"/>
          </a:p>
          <a:p>
            <a:endParaRPr lang="en-US" dirty="0"/>
          </a:p>
          <a:p>
            <a:endParaRPr lang="en-US" dirty="0"/>
          </a:p>
          <a:p>
            <a:pPr marL="571500" indent="-571500">
              <a:buFont typeface="Symbol" panose="05050102010706020507" pitchFamily="18" charset="2"/>
              <a:buChar char="Þ"/>
            </a:pPr>
            <a:r>
              <a:rPr lang="en-US" dirty="0"/>
              <a:t>Since CHAS is always = 0, we can remove this column</a:t>
            </a:r>
          </a:p>
          <a:p>
            <a:r>
              <a:rPr lang="en-US" sz="3200" dirty="0" err="1">
                <a:latin typeface="Consolas" panose="020B0609020204030204" pitchFamily="49" charset="0"/>
              </a:rPr>
              <a:t>data.drop</a:t>
            </a:r>
            <a:r>
              <a:rPr lang="en-US" sz="3200" dirty="0">
                <a:latin typeface="Consolas" panose="020B0609020204030204" pitchFamily="49" charset="0"/>
              </a:rPr>
              <a:t>(</a:t>
            </a:r>
            <a:r>
              <a:rPr lang="en-US" sz="3200" dirty="0">
                <a:solidFill>
                  <a:srgbClr val="FA0000"/>
                </a:solidFill>
                <a:latin typeface="Consolas" panose="020B0609020204030204" pitchFamily="49" charset="0"/>
              </a:rPr>
              <a:t>"</a:t>
            </a:r>
            <a:r>
              <a:rPr lang="en-US" sz="3200" dirty="0" err="1">
                <a:solidFill>
                  <a:srgbClr val="FA0000"/>
                </a:solidFill>
                <a:latin typeface="Consolas" panose="020B0609020204030204" pitchFamily="49" charset="0"/>
              </a:rPr>
              <a:t>CHAS"</a:t>
            </a:r>
            <a:r>
              <a:rPr lang="en-US" sz="3200" dirty="0" err="1">
                <a:latin typeface="Consolas" panose="020B0609020204030204" pitchFamily="49" charset="0"/>
              </a:rPr>
              <a:t>,axis</a:t>
            </a:r>
            <a:r>
              <a:rPr lang="en-US" sz="3200" dirty="0">
                <a:latin typeface="Consolas" panose="020B0609020204030204" pitchFamily="49" charset="0"/>
              </a:rPr>
              <a:t>=</a:t>
            </a:r>
            <a:r>
              <a:rPr lang="en-US" sz="3200" dirty="0">
                <a:solidFill>
                  <a:srgbClr val="6C9E60"/>
                </a:solidFill>
                <a:latin typeface="Consolas" panose="020B0609020204030204" pitchFamily="49" charset="0"/>
              </a:rPr>
              <a:t>1</a:t>
            </a:r>
            <a:r>
              <a:rPr lang="en-US" sz="3200" dirty="0">
                <a:latin typeface="Consolas" panose="020B0609020204030204" pitchFamily="49" charset="0"/>
              </a:rPr>
              <a:t>,inplace=</a:t>
            </a:r>
            <a:r>
              <a:rPr lang="en-US" sz="3200" b="1" dirty="0">
                <a:solidFill>
                  <a:srgbClr val="6C9E60"/>
                </a:solidFill>
                <a:latin typeface="Consolas" panose="020B0609020204030204" pitchFamily="49" charset="0"/>
              </a:rPr>
              <a:t>True</a:t>
            </a:r>
            <a:r>
              <a:rPr lang="en-US" sz="3200" dirty="0">
                <a:latin typeface="Consolas" panose="020B0609020204030204" pitchFamily="49" charset="0"/>
              </a:rPr>
              <a:t>)</a:t>
            </a:r>
          </a:p>
          <a:p>
            <a:endParaRPr lang="en-US" dirty="0"/>
          </a:p>
        </p:txBody>
      </p:sp>
      <p:sp>
        <p:nvSpPr>
          <p:cNvPr id="3" name="Tijdelijke aanduiding voor dianummer 2">
            <a:extLst>
              <a:ext uri="{FF2B5EF4-FFF2-40B4-BE49-F238E27FC236}">
                <a16:creationId xmlns:a16="http://schemas.microsoft.com/office/drawing/2014/main" id="{AD664C20-466F-4144-B7DE-0CF068EB58F7}"/>
              </a:ext>
            </a:extLst>
          </p:cNvPr>
          <p:cNvSpPr>
            <a:spLocks noGrp="1"/>
          </p:cNvSpPr>
          <p:nvPr>
            <p:ph type="sldNum" sz="quarter" idx="12"/>
          </p:nvPr>
        </p:nvSpPr>
        <p:spPr/>
        <p:txBody>
          <a:bodyPr/>
          <a:lstStyle/>
          <a:p>
            <a:fld id="{B7527A74-2D87-4307-9531-5A57D9647EEB}" type="slidenum">
              <a:rPr lang="nl-BE" smtClean="0"/>
              <a:pPr/>
              <a:t>42</a:t>
            </a:fld>
            <a:endParaRPr lang="nl-BE" dirty="0"/>
          </a:p>
        </p:txBody>
      </p:sp>
      <p:sp>
        <p:nvSpPr>
          <p:cNvPr id="4" name="Titel 3">
            <a:extLst>
              <a:ext uri="{FF2B5EF4-FFF2-40B4-BE49-F238E27FC236}">
                <a16:creationId xmlns:a16="http://schemas.microsoft.com/office/drawing/2014/main" id="{D930AD33-1286-4A23-BDD0-2546B3CACD86}"/>
              </a:ext>
            </a:extLst>
          </p:cNvPr>
          <p:cNvSpPr>
            <a:spLocks noGrp="1"/>
          </p:cNvSpPr>
          <p:nvPr>
            <p:ph type="title"/>
          </p:nvPr>
        </p:nvSpPr>
        <p:spPr/>
        <p:txBody>
          <a:bodyPr/>
          <a:lstStyle/>
          <a:p>
            <a:r>
              <a:rPr lang="en-US" dirty="0"/>
              <a:t>Multivariate linear regression</a:t>
            </a:r>
          </a:p>
        </p:txBody>
      </p:sp>
      <p:graphicFrame>
        <p:nvGraphicFramePr>
          <p:cNvPr id="5" name="Tabel 4">
            <a:extLst>
              <a:ext uri="{FF2B5EF4-FFF2-40B4-BE49-F238E27FC236}">
                <a16:creationId xmlns:a16="http://schemas.microsoft.com/office/drawing/2014/main" id="{1FEBE700-0F29-478B-BD1E-CD6E0B03A2EE}"/>
              </a:ext>
            </a:extLst>
          </p:cNvPr>
          <p:cNvGraphicFramePr>
            <a:graphicFrameLocks noGrp="1"/>
          </p:cNvGraphicFramePr>
          <p:nvPr>
            <p:extLst>
              <p:ext uri="{D42A27DB-BD31-4B8C-83A1-F6EECF244321}">
                <p14:modId xmlns:p14="http://schemas.microsoft.com/office/powerpoint/2010/main" val="2094078370"/>
              </p:ext>
            </p:extLst>
          </p:nvPr>
        </p:nvGraphicFramePr>
        <p:xfrm>
          <a:off x="135177" y="4133578"/>
          <a:ext cx="17727360" cy="3377565"/>
        </p:xfrm>
        <a:graphic>
          <a:graphicData uri="http://schemas.openxmlformats.org/drawingml/2006/table">
            <a:tbl>
              <a:tblPr firstRow="1" bandRow="1">
                <a:tableStyleId>{C083E6E3-FA7D-4D7B-A595-EF9225AFEA82}</a:tableStyleId>
              </a:tblPr>
              <a:tblGrid>
                <a:gridCol w="822766">
                  <a:extLst>
                    <a:ext uri="{9D8B030D-6E8A-4147-A177-3AD203B41FA5}">
                      <a16:colId xmlns:a16="http://schemas.microsoft.com/office/drawing/2014/main" val="1499298672"/>
                    </a:ext>
                  </a:extLst>
                </a:gridCol>
                <a:gridCol w="1060732">
                  <a:extLst>
                    <a:ext uri="{9D8B030D-6E8A-4147-A177-3AD203B41FA5}">
                      <a16:colId xmlns:a16="http://schemas.microsoft.com/office/drawing/2014/main" val="2335526683"/>
                    </a:ext>
                  </a:extLst>
                </a:gridCol>
                <a:gridCol w="1072868">
                  <a:extLst>
                    <a:ext uri="{9D8B030D-6E8A-4147-A177-3AD203B41FA5}">
                      <a16:colId xmlns:a16="http://schemas.microsoft.com/office/drawing/2014/main" val="1640104188"/>
                    </a:ext>
                  </a:extLst>
                </a:gridCol>
                <a:gridCol w="1320800">
                  <a:extLst>
                    <a:ext uri="{9D8B030D-6E8A-4147-A177-3AD203B41FA5}">
                      <a16:colId xmlns:a16="http://schemas.microsoft.com/office/drawing/2014/main" val="1773910911"/>
                    </a:ext>
                  </a:extLst>
                </a:gridCol>
                <a:gridCol w="841828">
                  <a:extLst>
                    <a:ext uri="{9D8B030D-6E8A-4147-A177-3AD203B41FA5}">
                      <a16:colId xmlns:a16="http://schemas.microsoft.com/office/drawing/2014/main" val="3769222329"/>
                    </a:ext>
                  </a:extLst>
                </a:gridCol>
                <a:gridCol w="1114742">
                  <a:extLst>
                    <a:ext uri="{9D8B030D-6E8A-4147-A177-3AD203B41FA5}">
                      <a16:colId xmlns:a16="http://schemas.microsoft.com/office/drawing/2014/main" val="2743173120"/>
                    </a:ext>
                  </a:extLst>
                </a:gridCol>
                <a:gridCol w="1391222">
                  <a:extLst>
                    <a:ext uri="{9D8B030D-6E8A-4147-A177-3AD203B41FA5}">
                      <a16:colId xmlns:a16="http://schemas.microsoft.com/office/drawing/2014/main" val="712044313"/>
                    </a:ext>
                  </a:extLst>
                </a:gridCol>
                <a:gridCol w="1219993">
                  <a:extLst>
                    <a:ext uri="{9D8B030D-6E8A-4147-A177-3AD203B41FA5}">
                      <a16:colId xmlns:a16="http://schemas.microsoft.com/office/drawing/2014/main" val="507973855"/>
                    </a:ext>
                  </a:extLst>
                </a:gridCol>
                <a:gridCol w="1391222">
                  <a:extLst>
                    <a:ext uri="{9D8B030D-6E8A-4147-A177-3AD203B41FA5}">
                      <a16:colId xmlns:a16="http://schemas.microsoft.com/office/drawing/2014/main" val="3648594043"/>
                    </a:ext>
                  </a:extLst>
                </a:gridCol>
                <a:gridCol w="1219993">
                  <a:extLst>
                    <a:ext uri="{9D8B030D-6E8A-4147-A177-3AD203B41FA5}">
                      <a16:colId xmlns:a16="http://schemas.microsoft.com/office/drawing/2014/main" val="2271489543"/>
                    </a:ext>
                  </a:extLst>
                </a:gridCol>
                <a:gridCol w="1219993">
                  <a:extLst>
                    <a:ext uri="{9D8B030D-6E8A-4147-A177-3AD203B41FA5}">
                      <a16:colId xmlns:a16="http://schemas.microsoft.com/office/drawing/2014/main" val="2706624453"/>
                    </a:ext>
                  </a:extLst>
                </a:gridCol>
                <a:gridCol w="1219993">
                  <a:extLst>
                    <a:ext uri="{9D8B030D-6E8A-4147-A177-3AD203B41FA5}">
                      <a16:colId xmlns:a16="http://schemas.microsoft.com/office/drawing/2014/main" val="2842472235"/>
                    </a:ext>
                  </a:extLst>
                </a:gridCol>
                <a:gridCol w="1219993">
                  <a:extLst>
                    <a:ext uri="{9D8B030D-6E8A-4147-A177-3AD203B41FA5}">
                      <a16:colId xmlns:a16="http://schemas.microsoft.com/office/drawing/2014/main" val="3632950555"/>
                    </a:ext>
                  </a:extLst>
                </a:gridCol>
                <a:gridCol w="1219993">
                  <a:extLst>
                    <a:ext uri="{9D8B030D-6E8A-4147-A177-3AD203B41FA5}">
                      <a16:colId xmlns:a16="http://schemas.microsoft.com/office/drawing/2014/main" val="2302567133"/>
                    </a:ext>
                  </a:extLst>
                </a:gridCol>
                <a:gridCol w="1391222">
                  <a:extLst>
                    <a:ext uri="{9D8B030D-6E8A-4147-A177-3AD203B41FA5}">
                      <a16:colId xmlns:a16="http://schemas.microsoft.com/office/drawing/2014/main" val="829517355"/>
                    </a:ext>
                  </a:extLst>
                </a:gridCol>
              </a:tblGrid>
              <a:tr h="190500">
                <a:tc>
                  <a:txBody>
                    <a:bodyPr/>
                    <a:lstStyle/>
                    <a:p>
                      <a:pPr algn="r" fontAlgn="ctr"/>
                      <a:r>
                        <a:rPr lang="en-US" sz="2400" u="none" strike="noStrike" dirty="0">
                          <a:effectLst/>
                        </a:rPr>
                        <a:t> </a:t>
                      </a:r>
                      <a:endParaRPr lang="en-US" sz="2400" b="1" i="0" u="none" strike="noStrike" dirty="0">
                        <a:solidFill>
                          <a:srgbClr val="000000"/>
                        </a:solidFill>
                        <a:effectLst/>
                        <a:latin typeface="Arial" panose="020B0604020202020204" pitchFamily="34" charset="0"/>
                      </a:endParaRPr>
                    </a:p>
                  </a:txBody>
                  <a:tcPr marL="9525" marR="9525" marT="9525" marB="0" anchor="ctr"/>
                </a:tc>
                <a:tc>
                  <a:txBody>
                    <a:bodyPr/>
                    <a:lstStyle/>
                    <a:p>
                      <a:pPr algn="ctr" fontAlgn="ctr"/>
                      <a:r>
                        <a:rPr lang="en-US" sz="2400" u="none" strike="noStrike" dirty="0">
                          <a:effectLst/>
                        </a:rPr>
                        <a:t>CRIM</a:t>
                      </a:r>
                      <a:endParaRPr lang="en-US" sz="2400" b="1" i="0" u="none" strike="noStrike" dirty="0">
                        <a:solidFill>
                          <a:srgbClr val="000000"/>
                        </a:solidFill>
                        <a:effectLst/>
                        <a:latin typeface="Arial" panose="020B0604020202020204" pitchFamily="34" charset="0"/>
                      </a:endParaRPr>
                    </a:p>
                  </a:txBody>
                  <a:tcPr marL="9525" marR="9525" marT="9525" marB="0" anchor="ctr"/>
                </a:tc>
                <a:tc>
                  <a:txBody>
                    <a:bodyPr/>
                    <a:lstStyle/>
                    <a:p>
                      <a:pPr algn="ctr" fontAlgn="ctr"/>
                      <a:r>
                        <a:rPr lang="en-US" sz="2400" u="none" strike="noStrike" dirty="0">
                          <a:effectLst/>
                        </a:rPr>
                        <a:t>ZN</a:t>
                      </a:r>
                      <a:endParaRPr lang="en-US" sz="2400" b="1" i="0" u="none" strike="noStrike" dirty="0">
                        <a:solidFill>
                          <a:srgbClr val="000000"/>
                        </a:solidFill>
                        <a:effectLst/>
                        <a:latin typeface="Arial" panose="020B0604020202020204" pitchFamily="34" charset="0"/>
                      </a:endParaRPr>
                    </a:p>
                  </a:txBody>
                  <a:tcPr marL="9525" marR="9525" marT="9525" marB="0" anchor="ctr"/>
                </a:tc>
                <a:tc>
                  <a:txBody>
                    <a:bodyPr/>
                    <a:lstStyle/>
                    <a:p>
                      <a:pPr algn="ctr" fontAlgn="ctr"/>
                      <a:r>
                        <a:rPr lang="en-US" sz="2400" u="none" strike="noStrike" dirty="0">
                          <a:effectLst/>
                        </a:rPr>
                        <a:t>INDUS</a:t>
                      </a:r>
                      <a:endParaRPr lang="en-US" sz="2400" b="1" i="0" u="none" strike="noStrike" dirty="0">
                        <a:solidFill>
                          <a:srgbClr val="000000"/>
                        </a:solidFill>
                        <a:effectLst/>
                        <a:latin typeface="Arial" panose="020B0604020202020204" pitchFamily="34" charset="0"/>
                      </a:endParaRPr>
                    </a:p>
                  </a:txBody>
                  <a:tcPr marL="9525" marR="9525" marT="9525" marB="0" anchor="ctr"/>
                </a:tc>
                <a:tc>
                  <a:txBody>
                    <a:bodyPr/>
                    <a:lstStyle/>
                    <a:p>
                      <a:pPr algn="ctr" fontAlgn="ctr"/>
                      <a:r>
                        <a:rPr lang="en-US" sz="2400" u="none" strike="noStrike" dirty="0">
                          <a:effectLst/>
                        </a:rPr>
                        <a:t>CHAS</a:t>
                      </a:r>
                      <a:endParaRPr lang="en-US" sz="2400" b="1" i="0" u="none" strike="noStrike" dirty="0">
                        <a:solidFill>
                          <a:srgbClr val="000000"/>
                        </a:solidFill>
                        <a:effectLst/>
                        <a:latin typeface="Arial" panose="020B0604020202020204" pitchFamily="34" charset="0"/>
                      </a:endParaRPr>
                    </a:p>
                  </a:txBody>
                  <a:tcPr marL="9525" marR="9525" marT="9525" marB="0" anchor="ctr"/>
                </a:tc>
                <a:tc>
                  <a:txBody>
                    <a:bodyPr/>
                    <a:lstStyle/>
                    <a:p>
                      <a:pPr algn="ctr" fontAlgn="ctr"/>
                      <a:r>
                        <a:rPr lang="en-US" sz="2400" u="none" strike="noStrike" dirty="0">
                          <a:effectLst/>
                        </a:rPr>
                        <a:t>NOX</a:t>
                      </a:r>
                      <a:endParaRPr lang="en-US" sz="2400" b="1" i="0" u="none" strike="noStrike" dirty="0">
                        <a:solidFill>
                          <a:srgbClr val="000000"/>
                        </a:solidFill>
                        <a:effectLst/>
                        <a:latin typeface="Arial" panose="020B0604020202020204" pitchFamily="34" charset="0"/>
                      </a:endParaRPr>
                    </a:p>
                  </a:txBody>
                  <a:tcPr marL="9525" marR="9525" marT="9525" marB="0" anchor="ctr"/>
                </a:tc>
                <a:tc>
                  <a:txBody>
                    <a:bodyPr/>
                    <a:lstStyle/>
                    <a:p>
                      <a:pPr algn="ctr" fontAlgn="ctr"/>
                      <a:r>
                        <a:rPr lang="en-US" sz="2400" u="none" strike="noStrike" dirty="0">
                          <a:effectLst/>
                        </a:rPr>
                        <a:t>RM</a:t>
                      </a:r>
                      <a:endParaRPr lang="en-US" sz="2400" b="1" i="0" u="none" strike="noStrike" dirty="0">
                        <a:solidFill>
                          <a:srgbClr val="000000"/>
                        </a:solidFill>
                        <a:effectLst/>
                        <a:latin typeface="Arial" panose="020B0604020202020204" pitchFamily="34" charset="0"/>
                      </a:endParaRPr>
                    </a:p>
                  </a:txBody>
                  <a:tcPr marL="9525" marR="9525" marT="9525" marB="0" anchor="ctr"/>
                </a:tc>
                <a:tc>
                  <a:txBody>
                    <a:bodyPr/>
                    <a:lstStyle/>
                    <a:p>
                      <a:pPr algn="ctr" fontAlgn="ctr"/>
                      <a:r>
                        <a:rPr lang="en-US" sz="2400" u="none" strike="noStrike" dirty="0">
                          <a:effectLst/>
                        </a:rPr>
                        <a:t>AGE</a:t>
                      </a:r>
                      <a:endParaRPr lang="en-US" sz="2400" b="1" i="0" u="none" strike="noStrike" dirty="0">
                        <a:solidFill>
                          <a:srgbClr val="000000"/>
                        </a:solidFill>
                        <a:effectLst/>
                        <a:latin typeface="Arial" panose="020B0604020202020204" pitchFamily="34" charset="0"/>
                      </a:endParaRPr>
                    </a:p>
                  </a:txBody>
                  <a:tcPr marL="9525" marR="9525" marT="9525" marB="0" anchor="ctr"/>
                </a:tc>
                <a:tc>
                  <a:txBody>
                    <a:bodyPr/>
                    <a:lstStyle/>
                    <a:p>
                      <a:pPr algn="ctr" fontAlgn="ctr"/>
                      <a:r>
                        <a:rPr lang="en-US" sz="2400" u="none" strike="noStrike" dirty="0">
                          <a:effectLst/>
                        </a:rPr>
                        <a:t>DIS</a:t>
                      </a:r>
                      <a:endParaRPr lang="en-US" sz="2400" b="1" i="0" u="none" strike="noStrike" dirty="0">
                        <a:solidFill>
                          <a:srgbClr val="000000"/>
                        </a:solidFill>
                        <a:effectLst/>
                        <a:latin typeface="Arial" panose="020B0604020202020204" pitchFamily="34" charset="0"/>
                      </a:endParaRPr>
                    </a:p>
                  </a:txBody>
                  <a:tcPr marL="9525" marR="9525" marT="9525" marB="0" anchor="ctr"/>
                </a:tc>
                <a:tc>
                  <a:txBody>
                    <a:bodyPr/>
                    <a:lstStyle/>
                    <a:p>
                      <a:pPr algn="ctr" fontAlgn="ctr"/>
                      <a:r>
                        <a:rPr lang="en-US" sz="2400" u="none" strike="noStrike" dirty="0">
                          <a:effectLst/>
                        </a:rPr>
                        <a:t>RAD</a:t>
                      </a:r>
                      <a:endParaRPr lang="en-US" sz="2400" b="1" i="0" u="none" strike="noStrike" dirty="0">
                        <a:solidFill>
                          <a:srgbClr val="000000"/>
                        </a:solidFill>
                        <a:effectLst/>
                        <a:latin typeface="Arial" panose="020B0604020202020204" pitchFamily="34" charset="0"/>
                      </a:endParaRPr>
                    </a:p>
                  </a:txBody>
                  <a:tcPr marL="9525" marR="9525" marT="9525" marB="0" anchor="ctr"/>
                </a:tc>
                <a:tc>
                  <a:txBody>
                    <a:bodyPr/>
                    <a:lstStyle/>
                    <a:p>
                      <a:pPr algn="ctr" fontAlgn="ctr"/>
                      <a:r>
                        <a:rPr lang="en-US" sz="2400" u="none" strike="noStrike" dirty="0">
                          <a:effectLst/>
                        </a:rPr>
                        <a:t>TAX</a:t>
                      </a:r>
                      <a:endParaRPr lang="en-US" sz="2400" b="1" i="0" u="none" strike="noStrike" dirty="0">
                        <a:solidFill>
                          <a:srgbClr val="000000"/>
                        </a:solidFill>
                        <a:effectLst/>
                        <a:latin typeface="Arial" panose="020B0604020202020204" pitchFamily="34" charset="0"/>
                      </a:endParaRPr>
                    </a:p>
                  </a:txBody>
                  <a:tcPr marL="9525" marR="9525" marT="9525" marB="0" anchor="ctr"/>
                </a:tc>
                <a:tc>
                  <a:txBody>
                    <a:bodyPr/>
                    <a:lstStyle/>
                    <a:p>
                      <a:pPr algn="ctr" fontAlgn="ctr"/>
                      <a:r>
                        <a:rPr lang="en-US" sz="2400" u="none" strike="noStrike" dirty="0">
                          <a:effectLst/>
                        </a:rPr>
                        <a:t>PT</a:t>
                      </a:r>
                      <a:endParaRPr lang="en-US" sz="2400" b="1" i="0" u="none" strike="noStrike" dirty="0">
                        <a:solidFill>
                          <a:srgbClr val="000000"/>
                        </a:solidFill>
                        <a:effectLst/>
                        <a:latin typeface="Arial" panose="020B0604020202020204" pitchFamily="34" charset="0"/>
                      </a:endParaRPr>
                    </a:p>
                  </a:txBody>
                  <a:tcPr marL="9525" marR="9525" marT="9525" marB="0" anchor="ctr"/>
                </a:tc>
                <a:tc>
                  <a:txBody>
                    <a:bodyPr/>
                    <a:lstStyle/>
                    <a:p>
                      <a:pPr algn="ctr" fontAlgn="ctr"/>
                      <a:r>
                        <a:rPr lang="en-US" sz="2400" u="none" strike="noStrike" dirty="0">
                          <a:effectLst/>
                        </a:rPr>
                        <a:t>B</a:t>
                      </a:r>
                      <a:endParaRPr lang="en-US" sz="2400" b="1" i="0" u="none" strike="noStrike" dirty="0">
                        <a:solidFill>
                          <a:srgbClr val="000000"/>
                        </a:solidFill>
                        <a:effectLst/>
                        <a:latin typeface="Arial" panose="020B0604020202020204" pitchFamily="34" charset="0"/>
                      </a:endParaRPr>
                    </a:p>
                  </a:txBody>
                  <a:tcPr marL="9525" marR="9525" marT="9525" marB="0" anchor="ctr"/>
                </a:tc>
                <a:tc>
                  <a:txBody>
                    <a:bodyPr/>
                    <a:lstStyle/>
                    <a:p>
                      <a:pPr algn="ctr" fontAlgn="ctr"/>
                      <a:r>
                        <a:rPr lang="en-US" sz="2400" u="none" strike="noStrike" dirty="0">
                          <a:effectLst/>
                        </a:rPr>
                        <a:t>LSTAT</a:t>
                      </a:r>
                      <a:endParaRPr lang="en-US" sz="2400" b="1" i="0" u="none" strike="noStrike" dirty="0">
                        <a:solidFill>
                          <a:srgbClr val="000000"/>
                        </a:solidFill>
                        <a:effectLst/>
                        <a:latin typeface="Arial" panose="020B0604020202020204" pitchFamily="34" charset="0"/>
                      </a:endParaRPr>
                    </a:p>
                  </a:txBody>
                  <a:tcPr marL="9525" marR="9525" marT="9525" marB="0" anchor="ctr"/>
                </a:tc>
                <a:tc>
                  <a:txBody>
                    <a:bodyPr/>
                    <a:lstStyle/>
                    <a:p>
                      <a:pPr algn="ctr" fontAlgn="ctr"/>
                      <a:r>
                        <a:rPr lang="en-US" sz="2400" u="none" strike="noStrike" dirty="0">
                          <a:effectLst/>
                        </a:rPr>
                        <a:t>Price</a:t>
                      </a:r>
                      <a:endParaRPr lang="en-US" sz="2400" b="1" i="0" u="none" strike="noStrike" dirty="0">
                        <a:solidFill>
                          <a:srgbClr val="000000"/>
                        </a:solidFill>
                        <a:effectLst/>
                        <a:latin typeface="Arial" panose="020B0604020202020204" pitchFamily="34" charset="0"/>
                      </a:endParaRPr>
                    </a:p>
                  </a:txBody>
                  <a:tcPr marL="9525" marR="9525" marT="9525" marB="0" anchor="ctr"/>
                </a:tc>
                <a:extLst>
                  <a:ext uri="{0D108BD9-81ED-4DB2-BD59-A6C34878D82A}">
                    <a16:rowId xmlns:a16="http://schemas.microsoft.com/office/drawing/2014/main" val="1080187792"/>
                  </a:ext>
                </a:extLst>
              </a:tr>
              <a:tr h="190500">
                <a:tc>
                  <a:txBody>
                    <a:bodyPr/>
                    <a:lstStyle/>
                    <a:p>
                      <a:pPr algn="r" fontAlgn="ctr"/>
                      <a:r>
                        <a:rPr lang="en-US" sz="2400" u="none" strike="noStrike">
                          <a:effectLst/>
                        </a:rPr>
                        <a:t>count</a:t>
                      </a:r>
                      <a:endParaRPr lang="en-US" sz="2400" b="1" i="0" u="none" strike="noStrike">
                        <a:solidFill>
                          <a:srgbClr val="000000"/>
                        </a:solidFill>
                        <a:effectLst/>
                        <a:latin typeface="Arial" panose="020B0604020202020204" pitchFamily="34" charset="0"/>
                      </a:endParaRPr>
                    </a:p>
                  </a:txBody>
                  <a:tcPr marL="9525" marR="9525" marT="9525" marB="0" anchor="ctr"/>
                </a:tc>
                <a:tc>
                  <a:txBody>
                    <a:bodyPr/>
                    <a:lstStyle/>
                    <a:p>
                      <a:pPr algn="r" fontAlgn="ctr"/>
                      <a:r>
                        <a:rPr lang="en-US" sz="2400" u="none" strike="noStrike">
                          <a:effectLst/>
                        </a:rPr>
                        <a:t>506</a:t>
                      </a:r>
                      <a:endParaRPr lang="en-US" sz="2400" b="0" i="0" u="none" strike="noStrike">
                        <a:solidFill>
                          <a:srgbClr val="000000"/>
                        </a:solidFill>
                        <a:effectLst/>
                        <a:latin typeface="Arial" panose="020B0604020202020204" pitchFamily="34" charset="0"/>
                      </a:endParaRPr>
                    </a:p>
                  </a:txBody>
                  <a:tcPr marL="9525" marR="9525" marT="9525" marB="0" anchor="ctr"/>
                </a:tc>
                <a:tc>
                  <a:txBody>
                    <a:bodyPr/>
                    <a:lstStyle/>
                    <a:p>
                      <a:pPr algn="r" fontAlgn="ctr"/>
                      <a:r>
                        <a:rPr lang="en-US" sz="2400" u="none" strike="noStrike">
                          <a:effectLst/>
                        </a:rPr>
                        <a:t>506</a:t>
                      </a:r>
                      <a:endParaRPr lang="en-US" sz="2400" b="0" i="0" u="none" strike="noStrike">
                        <a:solidFill>
                          <a:srgbClr val="000000"/>
                        </a:solidFill>
                        <a:effectLst/>
                        <a:latin typeface="Arial" panose="020B0604020202020204" pitchFamily="34" charset="0"/>
                      </a:endParaRPr>
                    </a:p>
                  </a:txBody>
                  <a:tcPr marL="9525" marR="9525" marT="9525" marB="0" anchor="ctr"/>
                </a:tc>
                <a:tc>
                  <a:txBody>
                    <a:bodyPr/>
                    <a:lstStyle/>
                    <a:p>
                      <a:pPr algn="r" fontAlgn="ctr"/>
                      <a:r>
                        <a:rPr lang="en-US" sz="2400" u="none" strike="noStrike" dirty="0">
                          <a:effectLst/>
                        </a:rPr>
                        <a:t>506</a:t>
                      </a:r>
                      <a:endParaRPr lang="en-US" sz="2400" b="0" i="0" u="none" strike="noStrike" dirty="0">
                        <a:solidFill>
                          <a:srgbClr val="000000"/>
                        </a:solidFill>
                        <a:effectLst/>
                        <a:latin typeface="Arial" panose="020B0604020202020204" pitchFamily="34" charset="0"/>
                      </a:endParaRPr>
                    </a:p>
                  </a:txBody>
                  <a:tcPr marL="9525" marR="9525" marT="9525" marB="0" anchor="ctr"/>
                </a:tc>
                <a:tc>
                  <a:txBody>
                    <a:bodyPr/>
                    <a:lstStyle/>
                    <a:p>
                      <a:pPr algn="r" fontAlgn="ctr"/>
                      <a:r>
                        <a:rPr lang="en-US" sz="2400" u="none" strike="noStrike" dirty="0">
                          <a:effectLst/>
                        </a:rPr>
                        <a:t>506</a:t>
                      </a:r>
                      <a:endParaRPr lang="en-US" sz="2400" b="0" i="0" u="none" strike="noStrike" dirty="0">
                        <a:solidFill>
                          <a:srgbClr val="000000"/>
                        </a:solidFill>
                        <a:effectLst/>
                        <a:latin typeface="Arial" panose="020B0604020202020204" pitchFamily="34" charset="0"/>
                      </a:endParaRPr>
                    </a:p>
                  </a:txBody>
                  <a:tcPr marL="9525" marR="9525" marT="9525" marB="0" anchor="ctr"/>
                </a:tc>
                <a:tc>
                  <a:txBody>
                    <a:bodyPr/>
                    <a:lstStyle/>
                    <a:p>
                      <a:pPr algn="r" fontAlgn="ctr"/>
                      <a:r>
                        <a:rPr lang="en-US" sz="2400" u="none" strike="noStrike">
                          <a:effectLst/>
                        </a:rPr>
                        <a:t>506</a:t>
                      </a:r>
                      <a:endParaRPr lang="en-US" sz="2400" b="0" i="0" u="none" strike="noStrike">
                        <a:solidFill>
                          <a:srgbClr val="000000"/>
                        </a:solidFill>
                        <a:effectLst/>
                        <a:latin typeface="Arial" panose="020B0604020202020204" pitchFamily="34" charset="0"/>
                      </a:endParaRPr>
                    </a:p>
                  </a:txBody>
                  <a:tcPr marL="9525" marR="9525" marT="9525" marB="0" anchor="ctr"/>
                </a:tc>
                <a:tc>
                  <a:txBody>
                    <a:bodyPr/>
                    <a:lstStyle/>
                    <a:p>
                      <a:pPr algn="r" fontAlgn="ctr"/>
                      <a:r>
                        <a:rPr lang="en-US" sz="2400" u="none" strike="noStrike" dirty="0">
                          <a:effectLst/>
                        </a:rPr>
                        <a:t>506</a:t>
                      </a:r>
                      <a:endParaRPr lang="en-US" sz="2400" b="0" i="0" u="none" strike="noStrike" dirty="0">
                        <a:solidFill>
                          <a:srgbClr val="000000"/>
                        </a:solidFill>
                        <a:effectLst/>
                        <a:latin typeface="Arial" panose="020B0604020202020204" pitchFamily="34" charset="0"/>
                      </a:endParaRPr>
                    </a:p>
                  </a:txBody>
                  <a:tcPr marL="9525" marR="9525" marT="9525" marB="0" anchor="ctr"/>
                </a:tc>
                <a:tc>
                  <a:txBody>
                    <a:bodyPr/>
                    <a:lstStyle/>
                    <a:p>
                      <a:pPr algn="r" fontAlgn="ctr"/>
                      <a:r>
                        <a:rPr lang="en-US" sz="2400" u="none" strike="noStrike">
                          <a:effectLst/>
                        </a:rPr>
                        <a:t>506</a:t>
                      </a:r>
                      <a:endParaRPr lang="en-US" sz="2400" b="0" i="0" u="none" strike="noStrike">
                        <a:solidFill>
                          <a:srgbClr val="000000"/>
                        </a:solidFill>
                        <a:effectLst/>
                        <a:latin typeface="Arial" panose="020B0604020202020204" pitchFamily="34" charset="0"/>
                      </a:endParaRPr>
                    </a:p>
                  </a:txBody>
                  <a:tcPr marL="9525" marR="9525" marT="9525" marB="0" anchor="ctr"/>
                </a:tc>
                <a:tc>
                  <a:txBody>
                    <a:bodyPr/>
                    <a:lstStyle/>
                    <a:p>
                      <a:pPr algn="r" fontAlgn="ctr"/>
                      <a:r>
                        <a:rPr lang="en-US" sz="2400" u="none" strike="noStrike">
                          <a:effectLst/>
                        </a:rPr>
                        <a:t>506</a:t>
                      </a:r>
                      <a:endParaRPr lang="en-US" sz="2400" b="0" i="0" u="none" strike="noStrike">
                        <a:solidFill>
                          <a:srgbClr val="000000"/>
                        </a:solidFill>
                        <a:effectLst/>
                        <a:latin typeface="Arial" panose="020B0604020202020204" pitchFamily="34" charset="0"/>
                      </a:endParaRPr>
                    </a:p>
                  </a:txBody>
                  <a:tcPr marL="9525" marR="9525" marT="9525" marB="0" anchor="ctr"/>
                </a:tc>
                <a:tc>
                  <a:txBody>
                    <a:bodyPr/>
                    <a:lstStyle/>
                    <a:p>
                      <a:pPr algn="r" fontAlgn="ctr"/>
                      <a:r>
                        <a:rPr lang="en-US" sz="2400" u="none" strike="noStrike">
                          <a:effectLst/>
                        </a:rPr>
                        <a:t>506</a:t>
                      </a:r>
                      <a:endParaRPr lang="en-US" sz="2400" b="0" i="0" u="none" strike="noStrike">
                        <a:solidFill>
                          <a:srgbClr val="000000"/>
                        </a:solidFill>
                        <a:effectLst/>
                        <a:latin typeface="Arial" panose="020B0604020202020204" pitchFamily="34" charset="0"/>
                      </a:endParaRPr>
                    </a:p>
                  </a:txBody>
                  <a:tcPr marL="9525" marR="9525" marT="9525" marB="0" anchor="ctr"/>
                </a:tc>
                <a:tc>
                  <a:txBody>
                    <a:bodyPr/>
                    <a:lstStyle/>
                    <a:p>
                      <a:pPr algn="r" fontAlgn="ctr"/>
                      <a:r>
                        <a:rPr lang="en-US" sz="2400" u="none" strike="noStrike">
                          <a:effectLst/>
                        </a:rPr>
                        <a:t>506,00</a:t>
                      </a:r>
                      <a:endParaRPr lang="en-US" sz="2400" b="0" i="0" u="none" strike="noStrike">
                        <a:solidFill>
                          <a:srgbClr val="000000"/>
                        </a:solidFill>
                        <a:effectLst/>
                        <a:latin typeface="Arial" panose="020B0604020202020204" pitchFamily="34" charset="0"/>
                      </a:endParaRPr>
                    </a:p>
                  </a:txBody>
                  <a:tcPr marL="9525" marR="9525" marT="9525" marB="0" anchor="ctr"/>
                </a:tc>
                <a:tc>
                  <a:txBody>
                    <a:bodyPr/>
                    <a:lstStyle/>
                    <a:p>
                      <a:pPr algn="r" fontAlgn="ctr"/>
                      <a:r>
                        <a:rPr lang="en-US" sz="2400" u="none" strike="noStrike">
                          <a:effectLst/>
                        </a:rPr>
                        <a:t>506,00</a:t>
                      </a:r>
                      <a:endParaRPr lang="en-US" sz="2400" b="0" i="0" u="none" strike="noStrike">
                        <a:solidFill>
                          <a:srgbClr val="000000"/>
                        </a:solidFill>
                        <a:effectLst/>
                        <a:latin typeface="Arial" panose="020B0604020202020204" pitchFamily="34" charset="0"/>
                      </a:endParaRPr>
                    </a:p>
                  </a:txBody>
                  <a:tcPr marL="9525" marR="9525" marT="9525" marB="0" anchor="ctr"/>
                </a:tc>
                <a:tc>
                  <a:txBody>
                    <a:bodyPr/>
                    <a:lstStyle/>
                    <a:p>
                      <a:pPr algn="r" fontAlgn="ctr"/>
                      <a:r>
                        <a:rPr lang="en-US" sz="2400" u="none" strike="noStrike">
                          <a:effectLst/>
                        </a:rPr>
                        <a:t>506,00</a:t>
                      </a:r>
                      <a:endParaRPr lang="en-US" sz="2400" b="0" i="0" u="none" strike="noStrike">
                        <a:solidFill>
                          <a:srgbClr val="000000"/>
                        </a:solidFill>
                        <a:effectLst/>
                        <a:latin typeface="Arial" panose="020B0604020202020204" pitchFamily="34" charset="0"/>
                      </a:endParaRPr>
                    </a:p>
                  </a:txBody>
                  <a:tcPr marL="9525" marR="9525" marT="9525" marB="0" anchor="ctr"/>
                </a:tc>
                <a:tc>
                  <a:txBody>
                    <a:bodyPr/>
                    <a:lstStyle/>
                    <a:p>
                      <a:pPr algn="r" fontAlgn="ctr"/>
                      <a:r>
                        <a:rPr lang="en-US" sz="2400" u="none" strike="noStrike">
                          <a:effectLst/>
                        </a:rPr>
                        <a:t>506,00</a:t>
                      </a:r>
                      <a:endParaRPr lang="en-US" sz="2400" b="0" i="0" u="none" strike="noStrike">
                        <a:solidFill>
                          <a:srgbClr val="000000"/>
                        </a:solidFill>
                        <a:effectLst/>
                        <a:latin typeface="Arial" panose="020B0604020202020204" pitchFamily="34" charset="0"/>
                      </a:endParaRPr>
                    </a:p>
                  </a:txBody>
                  <a:tcPr marL="9525" marR="9525" marT="9525" marB="0" anchor="ctr"/>
                </a:tc>
                <a:tc>
                  <a:txBody>
                    <a:bodyPr/>
                    <a:lstStyle/>
                    <a:p>
                      <a:pPr algn="r" fontAlgn="ctr"/>
                      <a:r>
                        <a:rPr lang="en-US" sz="2400" u="none" strike="noStrike">
                          <a:effectLst/>
                        </a:rPr>
                        <a:t>506,00</a:t>
                      </a:r>
                      <a:endParaRPr lang="en-US" sz="2400" b="0" i="0" u="none" strike="noStrike">
                        <a:solidFill>
                          <a:srgbClr val="000000"/>
                        </a:solidFill>
                        <a:effectLst/>
                        <a:latin typeface="Arial" panose="020B0604020202020204" pitchFamily="34" charset="0"/>
                      </a:endParaRPr>
                    </a:p>
                  </a:txBody>
                  <a:tcPr marL="9525" marR="9525" marT="9525" marB="0" anchor="ctr"/>
                </a:tc>
                <a:extLst>
                  <a:ext uri="{0D108BD9-81ED-4DB2-BD59-A6C34878D82A}">
                    <a16:rowId xmlns:a16="http://schemas.microsoft.com/office/drawing/2014/main" val="2643718345"/>
                  </a:ext>
                </a:extLst>
              </a:tr>
              <a:tr h="190500">
                <a:tc>
                  <a:txBody>
                    <a:bodyPr/>
                    <a:lstStyle/>
                    <a:p>
                      <a:pPr algn="r" fontAlgn="ctr"/>
                      <a:r>
                        <a:rPr lang="en-US" sz="2400" u="none" strike="noStrike">
                          <a:effectLst/>
                        </a:rPr>
                        <a:t>mean</a:t>
                      </a:r>
                      <a:endParaRPr lang="en-US" sz="2400" b="1" i="0" u="none" strike="noStrike">
                        <a:solidFill>
                          <a:srgbClr val="000000"/>
                        </a:solidFill>
                        <a:effectLst/>
                        <a:latin typeface="Arial" panose="020B0604020202020204" pitchFamily="34" charset="0"/>
                      </a:endParaRPr>
                    </a:p>
                  </a:txBody>
                  <a:tcPr marL="9525" marR="9525" marT="9525" marB="0" anchor="ctr"/>
                </a:tc>
                <a:tc>
                  <a:txBody>
                    <a:bodyPr/>
                    <a:lstStyle/>
                    <a:p>
                      <a:pPr algn="r" fontAlgn="ctr"/>
                      <a:r>
                        <a:rPr lang="en-US" sz="2400" u="none" strike="noStrike">
                          <a:effectLst/>
                        </a:rPr>
                        <a:t>4,67</a:t>
                      </a:r>
                      <a:endParaRPr lang="en-US" sz="2400" b="0" i="0" u="none" strike="noStrike">
                        <a:solidFill>
                          <a:srgbClr val="000000"/>
                        </a:solidFill>
                        <a:effectLst/>
                        <a:latin typeface="Arial" panose="020B0604020202020204" pitchFamily="34" charset="0"/>
                      </a:endParaRPr>
                    </a:p>
                  </a:txBody>
                  <a:tcPr marL="9525" marR="9525" marT="9525" marB="0" anchor="ctr"/>
                </a:tc>
                <a:tc>
                  <a:txBody>
                    <a:bodyPr/>
                    <a:lstStyle/>
                    <a:p>
                      <a:pPr algn="r" fontAlgn="ctr"/>
                      <a:r>
                        <a:rPr lang="en-US" sz="2400" u="none" strike="noStrike">
                          <a:effectLst/>
                        </a:rPr>
                        <a:t>11,36</a:t>
                      </a:r>
                      <a:endParaRPr lang="en-US" sz="2400" b="0" i="0" u="none" strike="noStrike">
                        <a:solidFill>
                          <a:srgbClr val="000000"/>
                        </a:solidFill>
                        <a:effectLst/>
                        <a:latin typeface="Arial" panose="020B0604020202020204" pitchFamily="34" charset="0"/>
                      </a:endParaRPr>
                    </a:p>
                  </a:txBody>
                  <a:tcPr marL="9525" marR="9525" marT="9525" marB="0" anchor="ctr"/>
                </a:tc>
                <a:tc>
                  <a:txBody>
                    <a:bodyPr/>
                    <a:lstStyle/>
                    <a:p>
                      <a:pPr algn="r" fontAlgn="ctr"/>
                      <a:r>
                        <a:rPr lang="en-US" sz="2400" u="none" strike="noStrike">
                          <a:effectLst/>
                        </a:rPr>
                        <a:t>11,14</a:t>
                      </a:r>
                      <a:endParaRPr lang="en-US" sz="2400" b="0" i="0" u="none" strike="noStrike">
                        <a:solidFill>
                          <a:srgbClr val="000000"/>
                        </a:solidFill>
                        <a:effectLst/>
                        <a:latin typeface="Arial" panose="020B0604020202020204" pitchFamily="34" charset="0"/>
                      </a:endParaRPr>
                    </a:p>
                  </a:txBody>
                  <a:tcPr marL="9525" marR="9525" marT="9525" marB="0" anchor="ctr"/>
                </a:tc>
                <a:tc>
                  <a:txBody>
                    <a:bodyPr/>
                    <a:lstStyle/>
                    <a:p>
                      <a:pPr algn="r" fontAlgn="ctr"/>
                      <a:r>
                        <a:rPr lang="en-US" sz="2400" u="none" strike="noStrike">
                          <a:effectLst/>
                        </a:rPr>
                        <a:t>0</a:t>
                      </a:r>
                      <a:endParaRPr lang="en-US" sz="2400" b="0" i="0" u="none" strike="noStrike">
                        <a:solidFill>
                          <a:srgbClr val="000000"/>
                        </a:solidFill>
                        <a:effectLst/>
                        <a:latin typeface="Arial" panose="020B0604020202020204" pitchFamily="34" charset="0"/>
                      </a:endParaRPr>
                    </a:p>
                  </a:txBody>
                  <a:tcPr marL="9525" marR="9525" marT="9525" marB="0" anchor="ctr"/>
                </a:tc>
                <a:tc>
                  <a:txBody>
                    <a:bodyPr/>
                    <a:lstStyle/>
                    <a:p>
                      <a:pPr algn="r" fontAlgn="ctr"/>
                      <a:r>
                        <a:rPr lang="en-US" sz="2400" u="none" strike="noStrike">
                          <a:effectLst/>
                        </a:rPr>
                        <a:t>25,89</a:t>
                      </a:r>
                      <a:endParaRPr lang="en-US" sz="2400" b="0" i="0" u="none" strike="noStrike">
                        <a:solidFill>
                          <a:srgbClr val="000000"/>
                        </a:solidFill>
                        <a:effectLst/>
                        <a:latin typeface="Arial" panose="020B0604020202020204" pitchFamily="34" charset="0"/>
                      </a:endParaRPr>
                    </a:p>
                  </a:txBody>
                  <a:tcPr marL="9525" marR="9525" marT="9525" marB="0" anchor="ctr"/>
                </a:tc>
                <a:tc>
                  <a:txBody>
                    <a:bodyPr/>
                    <a:lstStyle/>
                    <a:p>
                      <a:pPr algn="r" fontAlgn="ctr"/>
                      <a:r>
                        <a:rPr lang="en-US" sz="2400" u="none" strike="noStrike">
                          <a:effectLst/>
                        </a:rPr>
                        <a:t>87,23</a:t>
                      </a:r>
                      <a:endParaRPr lang="en-US" sz="2400" b="0" i="0" u="none" strike="noStrike">
                        <a:solidFill>
                          <a:srgbClr val="000000"/>
                        </a:solidFill>
                        <a:effectLst/>
                        <a:latin typeface="Arial" panose="020B0604020202020204" pitchFamily="34" charset="0"/>
                      </a:endParaRPr>
                    </a:p>
                  </a:txBody>
                  <a:tcPr marL="9525" marR="9525" marT="9525" marB="0" anchor="ctr"/>
                </a:tc>
                <a:tc>
                  <a:txBody>
                    <a:bodyPr/>
                    <a:lstStyle/>
                    <a:p>
                      <a:pPr algn="r" fontAlgn="ctr"/>
                      <a:r>
                        <a:rPr lang="en-US" sz="2400" u="none" strike="noStrike" dirty="0">
                          <a:effectLst/>
                        </a:rPr>
                        <a:t>68,57</a:t>
                      </a:r>
                      <a:endParaRPr lang="en-US" sz="2400" b="0" i="0" u="none" strike="noStrike" dirty="0">
                        <a:solidFill>
                          <a:srgbClr val="000000"/>
                        </a:solidFill>
                        <a:effectLst/>
                        <a:latin typeface="Arial" panose="020B0604020202020204" pitchFamily="34" charset="0"/>
                      </a:endParaRPr>
                    </a:p>
                  </a:txBody>
                  <a:tcPr marL="9525" marR="9525" marT="9525" marB="0" anchor="ctr"/>
                </a:tc>
                <a:tc>
                  <a:txBody>
                    <a:bodyPr/>
                    <a:lstStyle/>
                    <a:p>
                      <a:pPr algn="r" fontAlgn="ctr"/>
                      <a:r>
                        <a:rPr lang="en-US" sz="2400" u="none" strike="noStrike" dirty="0">
                          <a:effectLst/>
                        </a:rPr>
                        <a:t>11,45</a:t>
                      </a:r>
                      <a:endParaRPr lang="en-US" sz="2400" b="0" i="0" u="none" strike="noStrike" dirty="0">
                        <a:solidFill>
                          <a:srgbClr val="000000"/>
                        </a:solidFill>
                        <a:effectLst/>
                        <a:latin typeface="Arial" panose="020B0604020202020204" pitchFamily="34" charset="0"/>
                      </a:endParaRPr>
                    </a:p>
                  </a:txBody>
                  <a:tcPr marL="9525" marR="9525" marT="9525" marB="0" anchor="ctr"/>
                </a:tc>
                <a:tc>
                  <a:txBody>
                    <a:bodyPr/>
                    <a:lstStyle/>
                    <a:p>
                      <a:pPr algn="r" fontAlgn="ctr"/>
                      <a:r>
                        <a:rPr lang="en-US" sz="2400" u="none" strike="noStrike">
                          <a:effectLst/>
                        </a:rPr>
                        <a:t>9,55</a:t>
                      </a:r>
                      <a:endParaRPr lang="en-US" sz="2400" b="0" i="0" u="none" strike="noStrike">
                        <a:solidFill>
                          <a:srgbClr val="000000"/>
                        </a:solidFill>
                        <a:effectLst/>
                        <a:latin typeface="Arial" panose="020B0604020202020204" pitchFamily="34" charset="0"/>
                      </a:endParaRPr>
                    </a:p>
                  </a:txBody>
                  <a:tcPr marL="9525" marR="9525" marT="9525" marB="0" anchor="ctr"/>
                </a:tc>
                <a:tc>
                  <a:txBody>
                    <a:bodyPr/>
                    <a:lstStyle/>
                    <a:p>
                      <a:pPr algn="r" fontAlgn="ctr"/>
                      <a:r>
                        <a:rPr lang="en-US" sz="2400" u="none" strike="noStrike">
                          <a:effectLst/>
                        </a:rPr>
                        <a:t>408,24</a:t>
                      </a:r>
                      <a:endParaRPr lang="en-US" sz="2400" b="0" i="0" u="none" strike="noStrike">
                        <a:solidFill>
                          <a:srgbClr val="000000"/>
                        </a:solidFill>
                        <a:effectLst/>
                        <a:latin typeface="Arial" panose="020B0604020202020204" pitchFamily="34" charset="0"/>
                      </a:endParaRPr>
                    </a:p>
                  </a:txBody>
                  <a:tcPr marL="9525" marR="9525" marT="9525" marB="0" anchor="ctr"/>
                </a:tc>
                <a:tc>
                  <a:txBody>
                    <a:bodyPr/>
                    <a:lstStyle/>
                    <a:p>
                      <a:pPr algn="r" fontAlgn="ctr"/>
                      <a:r>
                        <a:rPr lang="en-US" sz="2400" u="none" strike="noStrike">
                          <a:effectLst/>
                        </a:rPr>
                        <a:t>18,46</a:t>
                      </a:r>
                      <a:endParaRPr lang="en-US" sz="2400" b="0" i="0" u="none" strike="noStrike">
                        <a:solidFill>
                          <a:srgbClr val="000000"/>
                        </a:solidFill>
                        <a:effectLst/>
                        <a:latin typeface="Arial" panose="020B0604020202020204" pitchFamily="34" charset="0"/>
                      </a:endParaRPr>
                    </a:p>
                  </a:txBody>
                  <a:tcPr marL="9525" marR="9525" marT="9525" marB="0" anchor="ctr"/>
                </a:tc>
                <a:tc>
                  <a:txBody>
                    <a:bodyPr/>
                    <a:lstStyle/>
                    <a:p>
                      <a:pPr algn="r" fontAlgn="ctr"/>
                      <a:r>
                        <a:rPr lang="en-US" sz="2400" u="none" strike="noStrike">
                          <a:effectLst/>
                        </a:rPr>
                        <a:t>356,67</a:t>
                      </a:r>
                      <a:endParaRPr lang="en-US" sz="2400" b="0" i="0" u="none" strike="noStrike">
                        <a:solidFill>
                          <a:srgbClr val="000000"/>
                        </a:solidFill>
                        <a:effectLst/>
                        <a:latin typeface="Arial" panose="020B0604020202020204" pitchFamily="34" charset="0"/>
                      </a:endParaRPr>
                    </a:p>
                  </a:txBody>
                  <a:tcPr marL="9525" marR="9525" marT="9525" marB="0" anchor="ctr"/>
                </a:tc>
                <a:tc>
                  <a:txBody>
                    <a:bodyPr/>
                    <a:lstStyle/>
                    <a:p>
                      <a:pPr algn="r" fontAlgn="ctr"/>
                      <a:r>
                        <a:rPr lang="en-US" sz="2400" u="none" strike="noStrike">
                          <a:effectLst/>
                        </a:rPr>
                        <a:t>12,65</a:t>
                      </a:r>
                      <a:endParaRPr lang="en-US" sz="2400" b="0" i="0" u="none" strike="noStrike">
                        <a:solidFill>
                          <a:srgbClr val="000000"/>
                        </a:solidFill>
                        <a:effectLst/>
                        <a:latin typeface="Arial" panose="020B0604020202020204" pitchFamily="34" charset="0"/>
                      </a:endParaRPr>
                    </a:p>
                  </a:txBody>
                  <a:tcPr marL="9525" marR="9525" marT="9525" marB="0" anchor="ctr"/>
                </a:tc>
                <a:tc>
                  <a:txBody>
                    <a:bodyPr/>
                    <a:lstStyle/>
                    <a:p>
                      <a:pPr algn="r" fontAlgn="ctr"/>
                      <a:r>
                        <a:rPr lang="en-US" sz="2400" u="none" strike="noStrike">
                          <a:effectLst/>
                        </a:rPr>
                        <a:t>473,19</a:t>
                      </a:r>
                      <a:endParaRPr lang="en-US" sz="2400" b="0" i="0" u="none" strike="noStrike">
                        <a:solidFill>
                          <a:srgbClr val="000000"/>
                        </a:solidFill>
                        <a:effectLst/>
                        <a:latin typeface="Arial" panose="020B0604020202020204" pitchFamily="34" charset="0"/>
                      </a:endParaRPr>
                    </a:p>
                  </a:txBody>
                  <a:tcPr marL="9525" marR="9525" marT="9525" marB="0" anchor="ctr"/>
                </a:tc>
                <a:extLst>
                  <a:ext uri="{0D108BD9-81ED-4DB2-BD59-A6C34878D82A}">
                    <a16:rowId xmlns:a16="http://schemas.microsoft.com/office/drawing/2014/main" val="3365280874"/>
                  </a:ext>
                </a:extLst>
              </a:tr>
              <a:tr h="190500">
                <a:tc>
                  <a:txBody>
                    <a:bodyPr/>
                    <a:lstStyle/>
                    <a:p>
                      <a:pPr algn="r" fontAlgn="ctr"/>
                      <a:r>
                        <a:rPr lang="en-US" sz="2400" u="none" strike="noStrike">
                          <a:effectLst/>
                        </a:rPr>
                        <a:t>std</a:t>
                      </a:r>
                      <a:endParaRPr lang="en-US" sz="2400" b="1" i="0" u="none" strike="noStrike">
                        <a:solidFill>
                          <a:srgbClr val="000000"/>
                        </a:solidFill>
                        <a:effectLst/>
                        <a:latin typeface="Arial" panose="020B0604020202020204" pitchFamily="34" charset="0"/>
                      </a:endParaRPr>
                    </a:p>
                  </a:txBody>
                  <a:tcPr marL="9525" marR="9525" marT="9525" marB="0" anchor="ctr"/>
                </a:tc>
                <a:tc>
                  <a:txBody>
                    <a:bodyPr/>
                    <a:lstStyle/>
                    <a:p>
                      <a:pPr algn="r" fontAlgn="ctr"/>
                      <a:r>
                        <a:rPr lang="en-US" sz="2400" u="none" strike="noStrike" dirty="0">
                          <a:effectLst/>
                        </a:rPr>
                        <a:t>25,22</a:t>
                      </a:r>
                      <a:endParaRPr lang="en-US" sz="2400" b="0" i="0" u="none" strike="noStrike" dirty="0">
                        <a:solidFill>
                          <a:srgbClr val="000000"/>
                        </a:solidFill>
                        <a:effectLst/>
                        <a:latin typeface="Arial" panose="020B0604020202020204" pitchFamily="34" charset="0"/>
                      </a:endParaRPr>
                    </a:p>
                  </a:txBody>
                  <a:tcPr marL="9525" marR="9525" marT="9525" marB="0" anchor="ctr"/>
                </a:tc>
                <a:tc>
                  <a:txBody>
                    <a:bodyPr/>
                    <a:lstStyle/>
                    <a:p>
                      <a:pPr algn="r" fontAlgn="ctr"/>
                      <a:r>
                        <a:rPr lang="en-US" sz="2400" u="none" strike="noStrike">
                          <a:effectLst/>
                        </a:rPr>
                        <a:t>23,32</a:t>
                      </a:r>
                      <a:endParaRPr lang="en-US" sz="2400" b="0" i="0" u="none" strike="noStrike">
                        <a:solidFill>
                          <a:srgbClr val="000000"/>
                        </a:solidFill>
                        <a:effectLst/>
                        <a:latin typeface="Arial" panose="020B0604020202020204" pitchFamily="34" charset="0"/>
                      </a:endParaRPr>
                    </a:p>
                  </a:txBody>
                  <a:tcPr marL="9525" marR="9525" marT="9525" marB="0" anchor="ctr"/>
                </a:tc>
                <a:tc>
                  <a:txBody>
                    <a:bodyPr/>
                    <a:lstStyle/>
                    <a:p>
                      <a:pPr algn="r" fontAlgn="ctr"/>
                      <a:r>
                        <a:rPr lang="en-US" sz="2400" u="none" strike="noStrike">
                          <a:effectLst/>
                        </a:rPr>
                        <a:t>6,86</a:t>
                      </a:r>
                      <a:endParaRPr lang="en-US" sz="2400" b="0" i="0" u="none" strike="noStrike">
                        <a:solidFill>
                          <a:srgbClr val="000000"/>
                        </a:solidFill>
                        <a:effectLst/>
                        <a:latin typeface="Arial" panose="020B0604020202020204" pitchFamily="34" charset="0"/>
                      </a:endParaRPr>
                    </a:p>
                  </a:txBody>
                  <a:tcPr marL="9525" marR="9525" marT="9525" marB="0" anchor="ctr"/>
                </a:tc>
                <a:tc>
                  <a:txBody>
                    <a:bodyPr/>
                    <a:lstStyle/>
                    <a:p>
                      <a:pPr algn="r" fontAlgn="ctr"/>
                      <a:r>
                        <a:rPr lang="en-US" sz="2400" u="none" strike="noStrike">
                          <a:effectLst/>
                        </a:rPr>
                        <a:t>0</a:t>
                      </a:r>
                      <a:endParaRPr lang="en-US" sz="2400" b="0" i="0" u="none" strike="noStrike">
                        <a:solidFill>
                          <a:srgbClr val="000000"/>
                        </a:solidFill>
                        <a:effectLst/>
                        <a:latin typeface="Arial" panose="020B0604020202020204" pitchFamily="34" charset="0"/>
                      </a:endParaRPr>
                    </a:p>
                  </a:txBody>
                  <a:tcPr marL="9525" marR="9525" marT="9525" marB="0" anchor="ctr"/>
                </a:tc>
                <a:tc>
                  <a:txBody>
                    <a:bodyPr/>
                    <a:lstStyle/>
                    <a:p>
                      <a:pPr algn="r" fontAlgn="ctr"/>
                      <a:r>
                        <a:rPr lang="en-US" sz="2400" u="none" strike="noStrike">
                          <a:effectLst/>
                        </a:rPr>
                        <a:t>132,09</a:t>
                      </a:r>
                      <a:endParaRPr lang="en-US" sz="2400" b="0" i="0" u="none" strike="noStrike">
                        <a:solidFill>
                          <a:srgbClr val="000000"/>
                        </a:solidFill>
                        <a:effectLst/>
                        <a:latin typeface="Arial" panose="020B0604020202020204" pitchFamily="34" charset="0"/>
                      </a:endParaRPr>
                    </a:p>
                  </a:txBody>
                  <a:tcPr marL="9525" marR="9525" marT="9525" marB="0" anchor="ctr"/>
                </a:tc>
                <a:tc>
                  <a:txBody>
                    <a:bodyPr/>
                    <a:lstStyle/>
                    <a:p>
                      <a:pPr algn="r" fontAlgn="ctr"/>
                      <a:r>
                        <a:rPr lang="en-US" sz="2400" u="none" strike="noStrike">
                          <a:effectLst/>
                        </a:rPr>
                        <a:t>747,12</a:t>
                      </a:r>
                      <a:endParaRPr lang="en-US" sz="2400" b="0" i="0" u="none" strike="noStrike">
                        <a:solidFill>
                          <a:srgbClr val="000000"/>
                        </a:solidFill>
                        <a:effectLst/>
                        <a:latin typeface="Arial" panose="020B0604020202020204" pitchFamily="34" charset="0"/>
                      </a:endParaRPr>
                    </a:p>
                  </a:txBody>
                  <a:tcPr marL="9525" marR="9525" marT="9525" marB="0" anchor="ctr"/>
                </a:tc>
                <a:tc>
                  <a:txBody>
                    <a:bodyPr/>
                    <a:lstStyle/>
                    <a:p>
                      <a:pPr algn="r" fontAlgn="ctr"/>
                      <a:r>
                        <a:rPr lang="en-US" sz="2400" u="none" strike="noStrike">
                          <a:effectLst/>
                        </a:rPr>
                        <a:t>28,15</a:t>
                      </a:r>
                      <a:endParaRPr lang="en-US" sz="2400" b="0" i="0" u="none" strike="noStrike">
                        <a:solidFill>
                          <a:srgbClr val="000000"/>
                        </a:solidFill>
                        <a:effectLst/>
                        <a:latin typeface="Arial" panose="020B0604020202020204" pitchFamily="34" charset="0"/>
                      </a:endParaRPr>
                    </a:p>
                  </a:txBody>
                  <a:tcPr marL="9525" marR="9525" marT="9525" marB="0" anchor="ctr"/>
                </a:tc>
                <a:tc>
                  <a:txBody>
                    <a:bodyPr/>
                    <a:lstStyle/>
                    <a:p>
                      <a:pPr algn="r" fontAlgn="ctr"/>
                      <a:r>
                        <a:rPr lang="en-US" sz="2400" u="none" strike="noStrike">
                          <a:effectLst/>
                        </a:rPr>
                        <a:t>172,11</a:t>
                      </a:r>
                      <a:endParaRPr lang="en-US" sz="2400" b="0" i="0" u="none" strike="noStrike">
                        <a:solidFill>
                          <a:srgbClr val="000000"/>
                        </a:solidFill>
                        <a:effectLst/>
                        <a:latin typeface="Arial" panose="020B0604020202020204" pitchFamily="34" charset="0"/>
                      </a:endParaRPr>
                    </a:p>
                  </a:txBody>
                  <a:tcPr marL="9525" marR="9525" marT="9525" marB="0" anchor="ctr"/>
                </a:tc>
                <a:tc>
                  <a:txBody>
                    <a:bodyPr/>
                    <a:lstStyle/>
                    <a:p>
                      <a:pPr algn="r" fontAlgn="ctr"/>
                      <a:r>
                        <a:rPr lang="en-US" sz="2400" u="none" strike="noStrike" dirty="0">
                          <a:effectLst/>
                        </a:rPr>
                        <a:t>8,71</a:t>
                      </a:r>
                      <a:endParaRPr lang="en-US" sz="2400" b="0" i="0" u="none" strike="noStrike" dirty="0">
                        <a:solidFill>
                          <a:srgbClr val="000000"/>
                        </a:solidFill>
                        <a:effectLst/>
                        <a:latin typeface="Arial" panose="020B0604020202020204" pitchFamily="34" charset="0"/>
                      </a:endParaRPr>
                    </a:p>
                  </a:txBody>
                  <a:tcPr marL="9525" marR="9525" marT="9525" marB="0" anchor="ctr"/>
                </a:tc>
                <a:tc>
                  <a:txBody>
                    <a:bodyPr/>
                    <a:lstStyle/>
                    <a:p>
                      <a:pPr algn="r" fontAlgn="ctr"/>
                      <a:r>
                        <a:rPr lang="en-US" sz="2400" u="none" strike="noStrike" dirty="0">
                          <a:effectLst/>
                        </a:rPr>
                        <a:t>168,54</a:t>
                      </a:r>
                      <a:endParaRPr lang="en-US" sz="2400" b="0" i="0" u="none" strike="noStrike" dirty="0">
                        <a:solidFill>
                          <a:srgbClr val="000000"/>
                        </a:solidFill>
                        <a:effectLst/>
                        <a:latin typeface="Arial" panose="020B0604020202020204" pitchFamily="34" charset="0"/>
                      </a:endParaRPr>
                    </a:p>
                  </a:txBody>
                  <a:tcPr marL="9525" marR="9525" marT="9525" marB="0" anchor="ctr"/>
                </a:tc>
                <a:tc>
                  <a:txBody>
                    <a:bodyPr/>
                    <a:lstStyle/>
                    <a:p>
                      <a:pPr algn="r" fontAlgn="ctr"/>
                      <a:r>
                        <a:rPr lang="en-US" sz="2400" u="none" strike="noStrike">
                          <a:effectLst/>
                        </a:rPr>
                        <a:t>2,16</a:t>
                      </a:r>
                      <a:endParaRPr lang="en-US" sz="2400" b="0" i="0" u="none" strike="noStrike">
                        <a:solidFill>
                          <a:srgbClr val="000000"/>
                        </a:solidFill>
                        <a:effectLst/>
                        <a:latin typeface="Arial" panose="020B0604020202020204" pitchFamily="34" charset="0"/>
                      </a:endParaRPr>
                    </a:p>
                  </a:txBody>
                  <a:tcPr marL="9525" marR="9525" marT="9525" marB="0" anchor="ctr"/>
                </a:tc>
                <a:tc>
                  <a:txBody>
                    <a:bodyPr/>
                    <a:lstStyle/>
                    <a:p>
                      <a:pPr algn="r" fontAlgn="ctr"/>
                      <a:r>
                        <a:rPr lang="en-US" sz="2400" u="none" strike="noStrike">
                          <a:effectLst/>
                        </a:rPr>
                        <a:t>91,29</a:t>
                      </a:r>
                      <a:endParaRPr lang="en-US" sz="2400" b="0" i="0" u="none" strike="noStrike">
                        <a:solidFill>
                          <a:srgbClr val="000000"/>
                        </a:solidFill>
                        <a:effectLst/>
                        <a:latin typeface="Arial" panose="020B0604020202020204" pitchFamily="34" charset="0"/>
                      </a:endParaRPr>
                    </a:p>
                  </a:txBody>
                  <a:tcPr marL="9525" marR="9525" marT="9525" marB="0" anchor="ctr"/>
                </a:tc>
                <a:tc>
                  <a:txBody>
                    <a:bodyPr/>
                    <a:lstStyle/>
                    <a:p>
                      <a:pPr algn="r" fontAlgn="ctr"/>
                      <a:r>
                        <a:rPr lang="en-US" sz="2400" u="none" strike="noStrike">
                          <a:effectLst/>
                        </a:rPr>
                        <a:t>7,14</a:t>
                      </a:r>
                      <a:endParaRPr lang="en-US" sz="2400" b="0" i="0" u="none" strike="noStrike">
                        <a:solidFill>
                          <a:srgbClr val="000000"/>
                        </a:solidFill>
                        <a:effectLst/>
                        <a:latin typeface="Arial" panose="020B0604020202020204" pitchFamily="34" charset="0"/>
                      </a:endParaRPr>
                    </a:p>
                  </a:txBody>
                  <a:tcPr marL="9525" marR="9525" marT="9525" marB="0" anchor="ctr"/>
                </a:tc>
                <a:tc>
                  <a:txBody>
                    <a:bodyPr/>
                    <a:lstStyle/>
                    <a:p>
                      <a:pPr algn="r" fontAlgn="ctr"/>
                      <a:r>
                        <a:rPr lang="en-US" sz="2400" u="none" strike="noStrike" dirty="0">
                          <a:effectLst/>
                        </a:rPr>
                        <a:t>193,14</a:t>
                      </a:r>
                      <a:endParaRPr lang="en-US" sz="2400" b="0" i="0" u="none" strike="noStrike" dirty="0">
                        <a:solidFill>
                          <a:srgbClr val="000000"/>
                        </a:solidFill>
                        <a:effectLst/>
                        <a:latin typeface="Arial" panose="020B0604020202020204" pitchFamily="34" charset="0"/>
                      </a:endParaRPr>
                    </a:p>
                  </a:txBody>
                  <a:tcPr marL="9525" marR="9525" marT="9525" marB="0" anchor="ctr"/>
                </a:tc>
                <a:extLst>
                  <a:ext uri="{0D108BD9-81ED-4DB2-BD59-A6C34878D82A}">
                    <a16:rowId xmlns:a16="http://schemas.microsoft.com/office/drawing/2014/main" val="1325926052"/>
                  </a:ext>
                </a:extLst>
              </a:tr>
              <a:tr h="190500">
                <a:tc>
                  <a:txBody>
                    <a:bodyPr/>
                    <a:lstStyle/>
                    <a:p>
                      <a:pPr algn="r" fontAlgn="ctr"/>
                      <a:r>
                        <a:rPr lang="en-US" sz="2400" u="none" strike="noStrike">
                          <a:effectLst/>
                        </a:rPr>
                        <a:t>min</a:t>
                      </a:r>
                      <a:endParaRPr lang="en-US" sz="2400" b="1" i="0" u="none" strike="noStrike">
                        <a:solidFill>
                          <a:srgbClr val="000000"/>
                        </a:solidFill>
                        <a:effectLst/>
                        <a:latin typeface="Arial" panose="020B0604020202020204" pitchFamily="34" charset="0"/>
                      </a:endParaRPr>
                    </a:p>
                  </a:txBody>
                  <a:tcPr marL="9525" marR="9525" marT="9525" marB="0" anchor="ctr"/>
                </a:tc>
                <a:tc>
                  <a:txBody>
                    <a:bodyPr/>
                    <a:lstStyle/>
                    <a:p>
                      <a:pPr algn="r" fontAlgn="ctr"/>
                      <a:r>
                        <a:rPr lang="en-US" sz="2400" b="0" i="0" u="none" strike="noStrike" dirty="0">
                          <a:solidFill>
                            <a:srgbClr val="000000"/>
                          </a:solidFill>
                          <a:effectLst/>
                          <a:latin typeface="+mn-lt"/>
                        </a:rPr>
                        <a:t>0,01</a:t>
                      </a:r>
                    </a:p>
                  </a:txBody>
                  <a:tcPr marL="9525" marR="9525" marT="9525" marB="0" anchor="ctr"/>
                </a:tc>
                <a:tc>
                  <a:txBody>
                    <a:bodyPr/>
                    <a:lstStyle/>
                    <a:p>
                      <a:pPr algn="r" fontAlgn="ctr"/>
                      <a:r>
                        <a:rPr lang="en-US" sz="2400" u="none" strike="noStrike">
                          <a:effectLst/>
                        </a:rPr>
                        <a:t>0</a:t>
                      </a:r>
                      <a:endParaRPr lang="en-US" sz="2400" b="0" i="0" u="none" strike="noStrike">
                        <a:solidFill>
                          <a:srgbClr val="000000"/>
                        </a:solidFill>
                        <a:effectLst/>
                        <a:latin typeface="Arial" panose="020B0604020202020204" pitchFamily="34" charset="0"/>
                      </a:endParaRPr>
                    </a:p>
                  </a:txBody>
                  <a:tcPr marL="9525" marR="9525" marT="9525" marB="0" anchor="ctr"/>
                </a:tc>
                <a:tc>
                  <a:txBody>
                    <a:bodyPr/>
                    <a:lstStyle/>
                    <a:p>
                      <a:pPr algn="r" fontAlgn="ctr"/>
                      <a:r>
                        <a:rPr lang="en-US" sz="2400" u="none" strike="noStrike">
                          <a:effectLst/>
                        </a:rPr>
                        <a:t>0,46</a:t>
                      </a:r>
                      <a:endParaRPr lang="en-US" sz="2400" b="0" i="0" u="none" strike="noStrike">
                        <a:solidFill>
                          <a:srgbClr val="000000"/>
                        </a:solidFill>
                        <a:effectLst/>
                        <a:latin typeface="Arial" panose="020B0604020202020204" pitchFamily="34" charset="0"/>
                      </a:endParaRPr>
                    </a:p>
                  </a:txBody>
                  <a:tcPr marL="9525" marR="9525" marT="9525" marB="0" anchor="ctr"/>
                </a:tc>
                <a:tc>
                  <a:txBody>
                    <a:bodyPr/>
                    <a:lstStyle/>
                    <a:p>
                      <a:pPr algn="r" fontAlgn="ctr"/>
                      <a:r>
                        <a:rPr lang="en-US" sz="2400" u="none" strike="noStrike">
                          <a:effectLst/>
                        </a:rPr>
                        <a:t>0</a:t>
                      </a:r>
                      <a:endParaRPr lang="en-US" sz="2400" b="0" i="0" u="none" strike="noStrike">
                        <a:solidFill>
                          <a:srgbClr val="000000"/>
                        </a:solidFill>
                        <a:effectLst/>
                        <a:latin typeface="Arial" panose="020B0604020202020204" pitchFamily="34" charset="0"/>
                      </a:endParaRPr>
                    </a:p>
                  </a:txBody>
                  <a:tcPr marL="9525" marR="9525" marT="9525" marB="0" anchor="ctr"/>
                </a:tc>
                <a:tc>
                  <a:txBody>
                    <a:bodyPr/>
                    <a:lstStyle/>
                    <a:p>
                      <a:pPr algn="r" fontAlgn="ctr"/>
                      <a:r>
                        <a:rPr lang="en-US" sz="2400" u="none" strike="noStrike" dirty="0">
                          <a:effectLst/>
                        </a:rPr>
                        <a:t>0,39</a:t>
                      </a:r>
                      <a:endParaRPr lang="en-US" sz="2400" b="0" i="0" u="none" strike="noStrike" dirty="0">
                        <a:solidFill>
                          <a:srgbClr val="000000"/>
                        </a:solidFill>
                        <a:effectLst/>
                        <a:latin typeface="Arial" panose="020B0604020202020204" pitchFamily="34" charset="0"/>
                      </a:endParaRPr>
                    </a:p>
                  </a:txBody>
                  <a:tcPr marL="9525" marR="9525" marT="9525" marB="0" anchor="ctr"/>
                </a:tc>
                <a:tc>
                  <a:txBody>
                    <a:bodyPr/>
                    <a:lstStyle/>
                    <a:p>
                      <a:pPr algn="r" fontAlgn="ctr"/>
                      <a:r>
                        <a:rPr lang="en-US" sz="2400" u="none" strike="noStrike">
                          <a:effectLst/>
                        </a:rPr>
                        <a:t>3,56</a:t>
                      </a:r>
                      <a:endParaRPr lang="en-US" sz="2400" b="0" i="0" u="none" strike="noStrike">
                        <a:solidFill>
                          <a:srgbClr val="000000"/>
                        </a:solidFill>
                        <a:effectLst/>
                        <a:latin typeface="Arial" panose="020B0604020202020204" pitchFamily="34" charset="0"/>
                      </a:endParaRPr>
                    </a:p>
                  </a:txBody>
                  <a:tcPr marL="9525" marR="9525" marT="9525" marB="0" anchor="ctr"/>
                </a:tc>
                <a:tc>
                  <a:txBody>
                    <a:bodyPr/>
                    <a:lstStyle/>
                    <a:p>
                      <a:pPr algn="r" fontAlgn="ctr"/>
                      <a:r>
                        <a:rPr lang="en-US" sz="2400" u="none" strike="noStrike">
                          <a:effectLst/>
                        </a:rPr>
                        <a:t>2,90</a:t>
                      </a:r>
                      <a:endParaRPr lang="en-US" sz="2400" b="0" i="0" u="none" strike="noStrike">
                        <a:solidFill>
                          <a:srgbClr val="000000"/>
                        </a:solidFill>
                        <a:effectLst/>
                        <a:latin typeface="Arial" panose="020B0604020202020204" pitchFamily="34" charset="0"/>
                      </a:endParaRPr>
                    </a:p>
                  </a:txBody>
                  <a:tcPr marL="9525" marR="9525" marT="9525" marB="0" anchor="ctr"/>
                </a:tc>
                <a:tc>
                  <a:txBody>
                    <a:bodyPr/>
                    <a:lstStyle/>
                    <a:p>
                      <a:pPr algn="r" fontAlgn="ctr"/>
                      <a:r>
                        <a:rPr lang="en-US" sz="2400" u="none" strike="noStrike">
                          <a:effectLst/>
                        </a:rPr>
                        <a:t>1,13</a:t>
                      </a:r>
                      <a:endParaRPr lang="en-US" sz="2400" b="0" i="0" u="none" strike="noStrike">
                        <a:solidFill>
                          <a:srgbClr val="000000"/>
                        </a:solidFill>
                        <a:effectLst/>
                        <a:latin typeface="Arial" panose="020B0604020202020204" pitchFamily="34" charset="0"/>
                      </a:endParaRPr>
                    </a:p>
                  </a:txBody>
                  <a:tcPr marL="9525" marR="9525" marT="9525" marB="0" anchor="ctr"/>
                </a:tc>
                <a:tc>
                  <a:txBody>
                    <a:bodyPr/>
                    <a:lstStyle/>
                    <a:p>
                      <a:pPr algn="r" fontAlgn="ctr"/>
                      <a:r>
                        <a:rPr lang="en-US" sz="2400" u="none" strike="noStrike">
                          <a:effectLst/>
                        </a:rPr>
                        <a:t>1</a:t>
                      </a:r>
                      <a:endParaRPr lang="en-US" sz="2400" b="0" i="0" u="none" strike="noStrike">
                        <a:solidFill>
                          <a:srgbClr val="000000"/>
                        </a:solidFill>
                        <a:effectLst/>
                        <a:latin typeface="Arial" panose="020B0604020202020204" pitchFamily="34" charset="0"/>
                      </a:endParaRPr>
                    </a:p>
                  </a:txBody>
                  <a:tcPr marL="9525" marR="9525" marT="9525" marB="0" anchor="ctr"/>
                </a:tc>
                <a:tc>
                  <a:txBody>
                    <a:bodyPr/>
                    <a:lstStyle/>
                    <a:p>
                      <a:pPr algn="r" fontAlgn="ctr"/>
                      <a:r>
                        <a:rPr lang="en-US" sz="2400" u="none" strike="noStrike">
                          <a:effectLst/>
                        </a:rPr>
                        <a:t>187,00</a:t>
                      </a:r>
                      <a:endParaRPr lang="en-US" sz="2400" b="0" i="0" u="none" strike="noStrike">
                        <a:solidFill>
                          <a:srgbClr val="000000"/>
                        </a:solidFill>
                        <a:effectLst/>
                        <a:latin typeface="Arial" panose="020B0604020202020204" pitchFamily="34" charset="0"/>
                      </a:endParaRPr>
                    </a:p>
                  </a:txBody>
                  <a:tcPr marL="9525" marR="9525" marT="9525" marB="0" anchor="ctr"/>
                </a:tc>
                <a:tc>
                  <a:txBody>
                    <a:bodyPr/>
                    <a:lstStyle/>
                    <a:p>
                      <a:pPr algn="r" fontAlgn="ctr"/>
                      <a:r>
                        <a:rPr lang="en-US" sz="2400" u="none" strike="noStrike" dirty="0">
                          <a:effectLst/>
                        </a:rPr>
                        <a:t>12,60</a:t>
                      </a:r>
                      <a:endParaRPr lang="en-US" sz="2400" b="0" i="0" u="none" strike="noStrike" dirty="0">
                        <a:solidFill>
                          <a:srgbClr val="000000"/>
                        </a:solidFill>
                        <a:effectLst/>
                        <a:latin typeface="Arial" panose="020B0604020202020204" pitchFamily="34" charset="0"/>
                      </a:endParaRPr>
                    </a:p>
                  </a:txBody>
                  <a:tcPr marL="9525" marR="9525" marT="9525" marB="0" anchor="ctr"/>
                </a:tc>
                <a:tc>
                  <a:txBody>
                    <a:bodyPr/>
                    <a:lstStyle/>
                    <a:p>
                      <a:pPr algn="r" fontAlgn="ctr"/>
                      <a:r>
                        <a:rPr lang="en-US" sz="2400" u="none" strike="noStrike" dirty="0">
                          <a:effectLst/>
                        </a:rPr>
                        <a:t>0,32</a:t>
                      </a:r>
                      <a:endParaRPr lang="en-US" sz="2400" b="0" i="0" u="none" strike="noStrike" dirty="0">
                        <a:solidFill>
                          <a:srgbClr val="000000"/>
                        </a:solidFill>
                        <a:effectLst/>
                        <a:latin typeface="Arial" panose="020B0604020202020204" pitchFamily="34" charset="0"/>
                      </a:endParaRPr>
                    </a:p>
                  </a:txBody>
                  <a:tcPr marL="9525" marR="9525" marT="9525" marB="0" anchor="ctr"/>
                </a:tc>
                <a:tc>
                  <a:txBody>
                    <a:bodyPr/>
                    <a:lstStyle/>
                    <a:p>
                      <a:pPr algn="r" fontAlgn="ctr"/>
                      <a:r>
                        <a:rPr lang="en-US" sz="2400" u="none" strike="noStrike" dirty="0">
                          <a:effectLst/>
                        </a:rPr>
                        <a:t>1,73</a:t>
                      </a:r>
                      <a:endParaRPr lang="en-US" sz="2400" b="0" i="0" u="none" strike="noStrike" dirty="0">
                        <a:solidFill>
                          <a:srgbClr val="000000"/>
                        </a:solidFill>
                        <a:effectLst/>
                        <a:latin typeface="Arial" panose="020B0604020202020204" pitchFamily="34" charset="0"/>
                      </a:endParaRPr>
                    </a:p>
                  </a:txBody>
                  <a:tcPr marL="9525" marR="9525" marT="9525" marB="0" anchor="ctr"/>
                </a:tc>
                <a:tc>
                  <a:txBody>
                    <a:bodyPr/>
                    <a:lstStyle/>
                    <a:p>
                      <a:pPr algn="r" fontAlgn="ctr"/>
                      <a:r>
                        <a:rPr lang="en-US" sz="2400" u="none" strike="noStrike" dirty="0">
                          <a:effectLst/>
                        </a:rPr>
                        <a:t>105,00</a:t>
                      </a:r>
                      <a:endParaRPr lang="en-US" sz="2400" b="0" i="0" u="none" strike="noStrike" dirty="0">
                        <a:solidFill>
                          <a:srgbClr val="000000"/>
                        </a:solidFill>
                        <a:effectLst/>
                        <a:latin typeface="Arial" panose="020B0604020202020204" pitchFamily="34" charset="0"/>
                      </a:endParaRPr>
                    </a:p>
                  </a:txBody>
                  <a:tcPr marL="9525" marR="9525" marT="9525" marB="0" anchor="ctr"/>
                </a:tc>
                <a:extLst>
                  <a:ext uri="{0D108BD9-81ED-4DB2-BD59-A6C34878D82A}">
                    <a16:rowId xmlns:a16="http://schemas.microsoft.com/office/drawing/2014/main" val="2515918931"/>
                  </a:ext>
                </a:extLst>
              </a:tr>
              <a:tr h="190500">
                <a:tc>
                  <a:txBody>
                    <a:bodyPr/>
                    <a:lstStyle/>
                    <a:p>
                      <a:pPr algn="r" fontAlgn="ctr"/>
                      <a:r>
                        <a:rPr lang="en-US" sz="2400" u="none" strike="noStrike">
                          <a:effectLst/>
                        </a:rPr>
                        <a:t>25%</a:t>
                      </a:r>
                      <a:endParaRPr lang="en-US" sz="2400" b="1" i="0" u="none" strike="noStrike">
                        <a:solidFill>
                          <a:srgbClr val="000000"/>
                        </a:solidFill>
                        <a:effectLst/>
                        <a:latin typeface="Arial" panose="020B0604020202020204" pitchFamily="34" charset="0"/>
                      </a:endParaRPr>
                    </a:p>
                  </a:txBody>
                  <a:tcPr marL="9525" marR="9525" marT="9525" marB="0" anchor="ctr"/>
                </a:tc>
                <a:tc>
                  <a:txBody>
                    <a:bodyPr/>
                    <a:lstStyle/>
                    <a:p>
                      <a:pPr algn="r" fontAlgn="ctr"/>
                      <a:r>
                        <a:rPr lang="en-US" sz="2400" b="0" i="0" u="none" strike="noStrike" dirty="0">
                          <a:solidFill>
                            <a:srgbClr val="000000"/>
                          </a:solidFill>
                          <a:effectLst/>
                          <a:latin typeface="+mn-lt"/>
                        </a:rPr>
                        <a:t>0,08</a:t>
                      </a:r>
                    </a:p>
                  </a:txBody>
                  <a:tcPr marL="9525" marR="9525" marT="9525" marB="0" anchor="ctr"/>
                </a:tc>
                <a:tc>
                  <a:txBody>
                    <a:bodyPr/>
                    <a:lstStyle/>
                    <a:p>
                      <a:pPr algn="r" fontAlgn="ctr"/>
                      <a:r>
                        <a:rPr lang="en-US" sz="2400" u="none" strike="noStrike">
                          <a:effectLst/>
                        </a:rPr>
                        <a:t>0</a:t>
                      </a:r>
                      <a:endParaRPr lang="en-US" sz="2400" b="0" i="0" u="none" strike="noStrike">
                        <a:solidFill>
                          <a:srgbClr val="000000"/>
                        </a:solidFill>
                        <a:effectLst/>
                        <a:latin typeface="Arial" panose="020B0604020202020204" pitchFamily="34" charset="0"/>
                      </a:endParaRPr>
                    </a:p>
                  </a:txBody>
                  <a:tcPr marL="9525" marR="9525" marT="9525" marB="0" anchor="ctr"/>
                </a:tc>
                <a:tc>
                  <a:txBody>
                    <a:bodyPr/>
                    <a:lstStyle/>
                    <a:p>
                      <a:pPr algn="r" fontAlgn="ctr"/>
                      <a:r>
                        <a:rPr lang="en-US" sz="2400" u="none" strike="noStrike">
                          <a:effectLst/>
                        </a:rPr>
                        <a:t>5,19</a:t>
                      </a:r>
                      <a:endParaRPr lang="en-US" sz="2400" b="0" i="0" u="none" strike="noStrike">
                        <a:solidFill>
                          <a:srgbClr val="000000"/>
                        </a:solidFill>
                        <a:effectLst/>
                        <a:latin typeface="Arial" panose="020B0604020202020204" pitchFamily="34" charset="0"/>
                      </a:endParaRPr>
                    </a:p>
                  </a:txBody>
                  <a:tcPr marL="9525" marR="9525" marT="9525" marB="0" anchor="ctr"/>
                </a:tc>
                <a:tc>
                  <a:txBody>
                    <a:bodyPr/>
                    <a:lstStyle/>
                    <a:p>
                      <a:pPr algn="r" fontAlgn="ctr"/>
                      <a:r>
                        <a:rPr lang="en-US" sz="2400" u="none" strike="noStrike">
                          <a:effectLst/>
                        </a:rPr>
                        <a:t>0</a:t>
                      </a:r>
                      <a:endParaRPr lang="en-US" sz="2400" b="0" i="0" u="none" strike="noStrike">
                        <a:solidFill>
                          <a:srgbClr val="000000"/>
                        </a:solidFill>
                        <a:effectLst/>
                        <a:latin typeface="Arial" panose="020B0604020202020204" pitchFamily="34" charset="0"/>
                      </a:endParaRPr>
                    </a:p>
                  </a:txBody>
                  <a:tcPr marL="9525" marR="9525" marT="9525" marB="0" anchor="ctr"/>
                </a:tc>
                <a:tc>
                  <a:txBody>
                    <a:bodyPr/>
                    <a:lstStyle/>
                    <a:p>
                      <a:pPr algn="r" fontAlgn="ctr"/>
                      <a:r>
                        <a:rPr lang="en-US" sz="2400" u="none" strike="noStrike">
                          <a:effectLst/>
                        </a:rPr>
                        <a:t>0,45</a:t>
                      </a:r>
                      <a:endParaRPr lang="en-US" sz="2400" b="0" i="0" u="none" strike="noStrike">
                        <a:solidFill>
                          <a:srgbClr val="000000"/>
                        </a:solidFill>
                        <a:effectLst/>
                        <a:latin typeface="Arial" panose="020B0604020202020204" pitchFamily="34" charset="0"/>
                      </a:endParaRPr>
                    </a:p>
                  </a:txBody>
                  <a:tcPr marL="9525" marR="9525" marT="9525" marB="0" anchor="ctr"/>
                </a:tc>
                <a:tc>
                  <a:txBody>
                    <a:bodyPr/>
                    <a:lstStyle/>
                    <a:p>
                      <a:pPr algn="r" fontAlgn="ctr"/>
                      <a:r>
                        <a:rPr lang="en-US" sz="2400" u="none" strike="noStrike">
                          <a:effectLst/>
                        </a:rPr>
                        <a:t>5,89</a:t>
                      </a:r>
                      <a:endParaRPr lang="en-US" sz="2400" b="0" i="0" u="none" strike="noStrike">
                        <a:solidFill>
                          <a:srgbClr val="000000"/>
                        </a:solidFill>
                        <a:effectLst/>
                        <a:latin typeface="Arial" panose="020B0604020202020204" pitchFamily="34" charset="0"/>
                      </a:endParaRPr>
                    </a:p>
                  </a:txBody>
                  <a:tcPr marL="9525" marR="9525" marT="9525" marB="0" anchor="ctr"/>
                </a:tc>
                <a:tc>
                  <a:txBody>
                    <a:bodyPr/>
                    <a:lstStyle/>
                    <a:p>
                      <a:pPr algn="r" fontAlgn="ctr"/>
                      <a:r>
                        <a:rPr lang="en-US" sz="2400" u="none" strike="noStrike">
                          <a:effectLst/>
                        </a:rPr>
                        <a:t>45,03</a:t>
                      </a:r>
                      <a:endParaRPr lang="en-US" sz="2400" b="0" i="0" u="none" strike="noStrike">
                        <a:solidFill>
                          <a:srgbClr val="000000"/>
                        </a:solidFill>
                        <a:effectLst/>
                        <a:latin typeface="Arial" panose="020B0604020202020204" pitchFamily="34" charset="0"/>
                      </a:endParaRPr>
                    </a:p>
                  </a:txBody>
                  <a:tcPr marL="9525" marR="9525" marT="9525" marB="0" anchor="ctr"/>
                </a:tc>
                <a:tc>
                  <a:txBody>
                    <a:bodyPr/>
                    <a:lstStyle/>
                    <a:p>
                      <a:pPr algn="r" fontAlgn="ctr"/>
                      <a:r>
                        <a:rPr lang="en-US" sz="2400" u="none" strike="noStrike">
                          <a:effectLst/>
                        </a:rPr>
                        <a:t>2,10</a:t>
                      </a:r>
                      <a:endParaRPr lang="en-US" sz="2400" b="0" i="0" u="none" strike="noStrike">
                        <a:solidFill>
                          <a:srgbClr val="000000"/>
                        </a:solidFill>
                        <a:effectLst/>
                        <a:latin typeface="Arial" panose="020B0604020202020204" pitchFamily="34" charset="0"/>
                      </a:endParaRPr>
                    </a:p>
                  </a:txBody>
                  <a:tcPr marL="9525" marR="9525" marT="9525" marB="0" anchor="ctr"/>
                </a:tc>
                <a:tc>
                  <a:txBody>
                    <a:bodyPr/>
                    <a:lstStyle/>
                    <a:p>
                      <a:pPr algn="r" fontAlgn="ctr"/>
                      <a:r>
                        <a:rPr lang="en-US" sz="2400" u="none" strike="noStrike">
                          <a:effectLst/>
                        </a:rPr>
                        <a:t>4</a:t>
                      </a:r>
                      <a:endParaRPr lang="en-US" sz="2400" b="0" i="0" u="none" strike="noStrike">
                        <a:solidFill>
                          <a:srgbClr val="000000"/>
                        </a:solidFill>
                        <a:effectLst/>
                        <a:latin typeface="Arial" panose="020B0604020202020204" pitchFamily="34" charset="0"/>
                      </a:endParaRPr>
                    </a:p>
                  </a:txBody>
                  <a:tcPr marL="9525" marR="9525" marT="9525" marB="0" anchor="ctr"/>
                </a:tc>
                <a:tc>
                  <a:txBody>
                    <a:bodyPr/>
                    <a:lstStyle/>
                    <a:p>
                      <a:pPr algn="r" fontAlgn="ctr"/>
                      <a:r>
                        <a:rPr lang="en-US" sz="2400" u="none" strike="noStrike">
                          <a:effectLst/>
                        </a:rPr>
                        <a:t>279,00</a:t>
                      </a:r>
                      <a:endParaRPr lang="en-US" sz="2400" b="0" i="0" u="none" strike="noStrike">
                        <a:solidFill>
                          <a:srgbClr val="000000"/>
                        </a:solidFill>
                        <a:effectLst/>
                        <a:latin typeface="Arial" panose="020B0604020202020204" pitchFamily="34" charset="0"/>
                      </a:endParaRPr>
                    </a:p>
                  </a:txBody>
                  <a:tcPr marL="9525" marR="9525" marT="9525" marB="0" anchor="ctr"/>
                </a:tc>
                <a:tc>
                  <a:txBody>
                    <a:bodyPr/>
                    <a:lstStyle/>
                    <a:p>
                      <a:pPr algn="r" fontAlgn="ctr"/>
                      <a:r>
                        <a:rPr lang="en-US" sz="2400" u="none" strike="noStrike">
                          <a:effectLst/>
                        </a:rPr>
                        <a:t>17,40</a:t>
                      </a:r>
                      <a:endParaRPr lang="en-US" sz="2400" b="0" i="0" u="none" strike="noStrike">
                        <a:solidFill>
                          <a:srgbClr val="000000"/>
                        </a:solidFill>
                        <a:effectLst/>
                        <a:latin typeface="Arial" panose="020B0604020202020204" pitchFamily="34" charset="0"/>
                      </a:endParaRPr>
                    </a:p>
                  </a:txBody>
                  <a:tcPr marL="9525" marR="9525" marT="9525" marB="0" anchor="ctr"/>
                </a:tc>
                <a:tc>
                  <a:txBody>
                    <a:bodyPr/>
                    <a:lstStyle/>
                    <a:p>
                      <a:pPr algn="r" fontAlgn="ctr"/>
                      <a:r>
                        <a:rPr lang="en-US" sz="2400" u="none" strike="noStrike">
                          <a:effectLst/>
                        </a:rPr>
                        <a:t>375,38</a:t>
                      </a:r>
                      <a:endParaRPr lang="en-US" sz="2400" b="0" i="0" u="none" strike="noStrike">
                        <a:solidFill>
                          <a:srgbClr val="000000"/>
                        </a:solidFill>
                        <a:effectLst/>
                        <a:latin typeface="Arial" panose="020B0604020202020204" pitchFamily="34" charset="0"/>
                      </a:endParaRPr>
                    </a:p>
                  </a:txBody>
                  <a:tcPr marL="9525" marR="9525" marT="9525" marB="0" anchor="ctr"/>
                </a:tc>
                <a:tc>
                  <a:txBody>
                    <a:bodyPr/>
                    <a:lstStyle/>
                    <a:p>
                      <a:pPr algn="r" fontAlgn="ctr"/>
                      <a:r>
                        <a:rPr lang="en-US" sz="2400" u="none" strike="noStrike">
                          <a:effectLst/>
                        </a:rPr>
                        <a:t>6,95</a:t>
                      </a:r>
                      <a:endParaRPr lang="en-US" sz="2400" b="0" i="0" u="none" strike="noStrike">
                        <a:solidFill>
                          <a:srgbClr val="000000"/>
                        </a:solidFill>
                        <a:effectLst/>
                        <a:latin typeface="Arial" panose="020B0604020202020204" pitchFamily="34" charset="0"/>
                      </a:endParaRPr>
                    </a:p>
                  </a:txBody>
                  <a:tcPr marL="9525" marR="9525" marT="9525" marB="0" anchor="ctr"/>
                </a:tc>
                <a:tc>
                  <a:txBody>
                    <a:bodyPr/>
                    <a:lstStyle/>
                    <a:p>
                      <a:pPr algn="r" fontAlgn="ctr"/>
                      <a:r>
                        <a:rPr lang="en-US" sz="2400" u="none" strike="noStrike" dirty="0">
                          <a:effectLst/>
                        </a:rPr>
                        <a:t>357,53</a:t>
                      </a:r>
                      <a:endParaRPr lang="en-US" sz="2400" b="0" i="0" u="none" strike="noStrike" dirty="0">
                        <a:solidFill>
                          <a:srgbClr val="000000"/>
                        </a:solidFill>
                        <a:effectLst/>
                        <a:latin typeface="Arial" panose="020B0604020202020204" pitchFamily="34" charset="0"/>
                      </a:endParaRPr>
                    </a:p>
                  </a:txBody>
                  <a:tcPr marL="9525" marR="9525" marT="9525" marB="0" anchor="ctr"/>
                </a:tc>
                <a:extLst>
                  <a:ext uri="{0D108BD9-81ED-4DB2-BD59-A6C34878D82A}">
                    <a16:rowId xmlns:a16="http://schemas.microsoft.com/office/drawing/2014/main" val="1791426778"/>
                  </a:ext>
                </a:extLst>
              </a:tr>
              <a:tr h="190500">
                <a:tc>
                  <a:txBody>
                    <a:bodyPr/>
                    <a:lstStyle/>
                    <a:p>
                      <a:pPr algn="r" fontAlgn="ctr"/>
                      <a:r>
                        <a:rPr lang="en-US" sz="2400" u="none" strike="noStrike">
                          <a:effectLst/>
                        </a:rPr>
                        <a:t>50%</a:t>
                      </a:r>
                      <a:endParaRPr lang="en-US" sz="2400" b="1" i="0" u="none" strike="noStrike">
                        <a:solidFill>
                          <a:srgbClr val="000000"/>
                        </a:solidFill>
                        <a:effectLst/>
                        <a:latin typeface="Arial" panose="020B0604020202020204" pitchFamily="34" charset="0"/>
                      </a:endParaRPr>
                    </a:p>
                  </a:txBody>
                  <a:tcPr marL="9525" marR="9525" marT="9525" marB="0" anchor="ctr"/>
                </a:tc>
                <a:tc>
                  <a:txBody>
                    <a:bodyPr/>
                    <a:lstStyle/>
                    <a:p>
                      <a:pPr algn="r" fontAlgn="ctr"/>
                      <a:r>
                        <a:rPr lang="en-US" sz="2400" b="0" i="0" u="none" strike="noStrike" dirty="0">
                          <a:solidFill>
                            <a:srgbClr val="000000"/>
                          </a:solidFill>
                          <a:effectLst/>
                          <a:latin typeface="+mn-lt"/>
                        </a:rPr>
                        <a:t>0,26</a:t>
                      </a:r>
                    </a:p>
                  </a:txBody>
                  <a:tcPr marL="9525" marR="9525" marT="9525" marB="0" anchor="ctr"/>
                </a:tc>
                <a:tc>
                  <a:txBody>
                    <a:bodyPr/>
                    <a:lstStyle/>
                    <a:p>
                      <a:pPr algn="r" fontAlgn="ctr"/>
                      <a:r>
                        <a:rPr lang="en-US" sz="2400" u="none" strike="noStrike">
                          <a:effectLst/>
                        </a:rPr>
                        <a:t>0</a:t>
                      </a:r>
                      <a:endParaRPr lang="en-US" sz="2400" b="0" i="0" u="none" strike="noStrike">
                        <a:solidFill>
                          <a:srgbClr val="000000"/>
                        </a:solidFill>
                        <a:effectLst/>
                        <a:latin typeface="Arial" panose="020B0604020202020204" pitchFamily="34" charset="0"/>
                      </a:endParaRPr>
                    </a:p>
                  </a:txBody>
                  <a:tcPr marL="9525" marR="9525" marT="9525" marB="0" anchor="ctr"/>
                </a:tc>
                <a:tc>
                  <a:txBody>
                    <a:bodyPr/>
                    <a:lstStyle/>
                    <a:p>
                      <a:pPr algn="r" fontAlgn="ctr"/>
                      <a:r>
                        <a:rPr lang="en-US" sz="2400" u="none" strike="noStrike">
                          <a:effectLst/>
                        </a:rPr>
                        <a:t>9,69</a:t>
                      </a:r>
                      <a:endParaRPr lang="en-US" sz="2400" b="0" i="0" u="none" strike="noStrike">
                        <a:solidFill>
                          <a:srgbClr val="000000"/>
                        </a:solidFill>
                        <a:effectLst/>
                        <a:latin typeface="Arial" panose="020B0604020202020204" pitchFamily="34" charset="0"/>
                      </a:endParaRPr>
                    </a:p>
                  </a:txBody>
                  <a:tcPr marL="9525" marR="9525" marT="9525" marB="0" anchor="ctr"/>
                </a:tc>
                <a:tc>
                  <a:txBody>
                    <a:bodyPr/>
                    <a:lstStyle/>
                    <a:p>
                      <a:pPr algn="r" fontAlgn="ctr"/>
                      <a:r>
                        <a:rPr lang="en-US" sz="2400" u="none" strike="noStrike">
                          <a:effectLst/>
                        </a:rPr>
                        <a:t>0</a:t>
                      </a:r>
                      <a:endParaRPr lang="en-US" sz="2400" b="0" i="0" u="none" strike="noStrike">
                        <a:solidFill>
                          <a:srgbClr val="000000"/>
                        </a:solidFill>
                        <a:effectLst/>
                        <a:latin typeface="Arial" panose="020B0604020202020204" pitchFamily="34" charset="0"/>
                      </a:endParaRPr>
                    </a:p>
                  </a:txBody>
                  <a:tcPr marL="9525" marR="9525" marT="9525" marB="0" anchor="ctr"/>
                </a:tc>
                <a:tc>
                  <a:txBody>
                    <a:bodyPr/>
                    <a:lstStyle/>
                    <a:p>
                      <a:pPr algn="r" fontAlgn="ctr"/>
                      <a:r>
                        <a:rPr lang="en-US" sz="2400" u="none" strike="noStrike">
                          <a:effectLst/>
                        </a:rPr>
                        <a:t>0,54</a:t>
                      </a:r>
                      <a:endParaRPr lang="en-US" sz="2400" b="0" i="0" u="none" strike="noStrike">
                        <a:solidFill>
                          <a:srgbClr val="000000"/>
                        </a:solidFill>
                        <a:effectLst/>
                        <a:latin typeface="Arial" panose="020B0604020202020204" pitchFamily="34" charset="0"/>
                      </a:endParaRPr>
                    </a:p>
                  </a:txBody>
                  <a:tcPr marL="9525" marR="9525" marT="9525" marB="0" anchor="ctr"/>
                </a:tc>
                <a:tc>
                  <a:txBody>
                    <a:bodyPr/>
                    <a:lstStyle/>
                    <a:p>
                      <a:pPr algn="r" fontAlgn="ctr"/>
                      <a:r>
                        <a:rPr lang="en-US" sz="2400" u="none" strike="noStrike">
                          <a:effectLst/>
                        </a:rPr>
                        <a:t>6,21</a:t>
                      </a:r>
                      <a:endParaRPr lang="en-US" sz="2400" b="0" i="0" u="none" strike="noStrike">
                        <a:solidFill>
                          <a:srgbClr val="000000"/>
                        </a:solidFill>
                        <a:effectLst/>
                        <a:latin typeface="Arial" panose="020B0604020202020204" pitchFamily="34" charset="0"/>
                      </a:endParaRPr>
                    </a:p>
                  </a:txBody>
                  <a:tcPr marL="9525" marR="9525" marT="9525" marB="0" anchor="ctr"/>
                </a:tc>
                <a:tc>
                  <a:txBody>
                    <a:bodyPr/>
                    <a:lstStyle/>
                    <a:p>
                      <a:pPr algn="r" fontAlgn="ctr"/>
                      <a:r>
                        <a:rPr lang="en-US" sz="2400" u="none" strike="noStrike">
                          <a:effectLst/>
                        </a:rPr>
                        <a:t>77,50</a:t>
                      </a:r>
                      <a:endParaRPr lang="en-US" sz="2400" b="0" i="0" u="none" strike="noStrike">
                        <a:solidFill>
                          <a:srgbClr val="000000"/>
                        </a:solidFill>
                        <a:effectLst/>
                        <a:latin typeface="Arial" panose="020B0604020202020204" pitchFamily="34" charset="0"/>
                      </a:endParaRPr>
                    </a:p>
                  </a:txBody>
                  <a:tcPr marL="9525" marR="9525" marT="9525" marB="0" anchor="ctr"/>
                </a:tc>
                <a:tc>
                  <a:txBody>
                    <a:bodyPr/>
                    <a:lstStyle/>
                    <a:p>
                      <a:pPr algn="r" fontAlgn="ctr"/>
                      <a:r>
                        <a:rPr lang="en-US" sz="2400" u="none" strike="noStrike">
                          <a:effectLst/>
                        </a:rPr>
                        <a:t>3,21</a:t>
                      </a:r>
                      <a:endParaRPr lang="en-US" sz="2400" b="0" i="0" u="none" strike="noStrike">
                        <a:solidFill>
                          <a:srgbClr val="000000"/>
                        </a:solidFill>
                        <a:effectLst/>
                        <a:latin typeface="Arial" panose="020B0604020202020204" pitchFamily="34" charset="0"/>
                      </a:endParaRPr>
                    </a:p>
                  </a:txBody>
                  <a:tcPr marL="9525" marR="9525" marT="9525" marB="0" anchor="ctr"/>
                </a:tc>
                <a:tc>
                  <a:txBody>
                    <a:bodyPr/>
                    <a:lstStyle/>
                    <a:p>
                      <a:pPr algn="r" fontAlgn="ctr"/>
                      <a:r>
                        <a:rPr lang="en-US" sz="2400" u="none" strike="noStrike">
                          <a:effectLst/>
                        </a:rPr>
                        <a:t>5</a:t>
                      </a:r>
                      <a:endParaRPr lang="en-US" sz="2400" b="0" i="0" u="none" strike="noStrike">
                        <a:solidFill>
                          <a:srgbClr val="000000"/>
                        </a:solidFill>
                        <a:effectLst/>
                        <a:latin typeface="Arial" panose="020B0604020202020204" pitchFamily="34" charset="0"/>
                      </a:endParaRPr>
                    </a:p>
                  </a:txBody>
                  <a:tcPr marL="9525" marR="9525" marT="9525" marB="0" anchor="ctr"/>
                </a:tc>
                <a:tc>
                  <a:txBody>
                    <a:bodyPr/>
                    <a:lstStyle/>
                    <a:p>
                      <a:pPr algn="r" fontAlgn="ctr"/>
                      <a:r>
                        <a:rPr lang="en-US" sz="2400" u="none" strike="noStrike">
                          <a:effectLst/>
                        </a:rPr>
                        <a:t>330,00</a:t>
                      </a:r>
                      <a:endParaRPr lang="en-US" sz="2400" b="0" i="0" u="none" strike="noStrike">
                        <a:solidFill>
                          <a:srgbClr val="000000"/>
                        </a:solidFill>
                        <a:effectLst/>
                        <a:latin typeface="Arial" panose="020B0604020202020204" pitchFamily="34" charset="0"/>
                      </a:endParaRPr>
                    </a:p>
                  </a:txBody>
                  <a:tcPr marL="9525" marR="9525" marT="9525" marB="0" anchor="ctr"/>
                </a:tc>
                <a:tc>
                  <a:txBody>
                    <a:bodyPr/>
                    <a:lstStyle/>
                    <a:p>
                      <a:pPr algn="r" fontAlgn="ctr"/>
                      <a:r>
                        <a:rPr lang="en-US" sz="2400" u="none" strike="noStrike">
                          <a:effectLst/>
                        </a:rPr>
                        <a:t>19,05</a:t>
                      </a:r>
                      <a:endParaRPr lang="en-US" sz="2400" b="0" i="0" u="none" strike="noStrike">
                        <a:solidFill>
                          <a:srgbClr val="000000"/>
                        </a:solidFill>
                        <a:effectLst/>
                        <a:latin typeface="Arial" panose="020B0604020202020204" pitchFamily="34" charset="0"/>
                      </a:endParaRPr>
                    </a:p>
                  </a:txBody>
                  <a:tcPr marL="9525" marR="9525" marT="9525" marB="0" anchor="ctr"/>
                </a:tc>
                <a:tc>
                  <a:txBody>
                    <a:bodyPr/>
                    <a:lstStyle/>
                    <a:p>
                      <a:pPr algn="r" fontAlgn="ctr"/>
                      <a:r>
                        <a:rPr lang="en-US" sz="2400" u="none" strike="noStrike">
                          <a:effectLst/>
                        </a:rPr>
                        <a:t>391,44</a:t>
                      </a:r>
                      <a:endParaRPr lang="en-US" sz="2400" b="0" i="0" u="none" strike="noStrike">
                        <a:solidFill>
                          <a:srgbClr val="000000"/>
                        </a:solidFill>
                        <a:effectLst/>
                        <a:latin typeface="Arial" panose="020B0604020202020204" pitchFamily="34" charset="0"/>
                      </a:endParaRPr>
                    </a:p>
                  </a:txBody>
                  <a:tcPr marL="9525" marR="9525" marT="9525" marB="0" anchor="ctr"/>
                </a:tc>
                <a:tc>
                  <a:txBody>
                    <a:bodyPr/>
                    <a:lstStyle/>
                    <a:p>
                      <a:pPr algn="r" fontAlgn="ctr"/>
                      <a:r>
                        <a:rPr lang="en-US" sz="2400" u="none" strike="noStrike">
                          <a:effectLst/>
                        </a:rPr>
                        <a:t>11,36</a:t>
                      </a:r>
                      <a:endParaRPr lang="en-US" sz="2400" b="0" i="0" u="none" strike="noStrike">
                        <a:solidFill>
                          <a:srgbClr val="000000"/>
                        </a:solidFill>
                        <a:effectLst/>
                        <a:latin typeface="Arial" panose="020B0604020202020204" pitchFamily="34" charset="0"/>
                      </a:endParaRPr>
                    </a:p>
                  </a:txBody>
                  <a:tcPr marL="9525" marR="9525" marT="9525" marB="0" anchor="ctr"/>
                </a:tc>
                <a:tc>
                  <a:txBody>
                    <a:bodyPr/>
                    <a:lstStyle/>
                    <a:p>
                      <a:pPr algn="r" fontAlgn="ctr"/>
                      <a:r>
                        <a:rPr lang="en-US" sz="2400" u="none" strike="noStrike" dirty="0">
                          <a:effectLst/>
                        </a:rPr>
                        <a:t>445,20</a:t>
                      </a:r>
                      <a:endParaRPr lang="en-US" sz="2400" b="0" i="0" u="none" strike="noStrike" dirty="0">
                        <a:solidFill>
                          <a:srgbClr val="000000"/>
                        </a:solidFill>
                        <a:effectLst/>
                        <a:latin typeface="Arial" panose="020B0604020202020204" pitchFamily="34" charset="0"/>
                      </a:endParaRPr>
                    </a:p>
                  </a:txBody>
                  <a:tcPr marL="9525" marR="9525" marT="9525" marB="0" anchor="ctr"/>
                </a:tc>
                <a:extLst>
                  <a:ext uri="{0D108BD9-81ED-4DB2-BD59-A6C34878D82A}">
                    <a16:rowId xmlns:a16="http://schemas.microsoft.com/office/drawing/2014/main" val="2780500922"/>
                  </a:ext>
                </a:extLst>
              </a:tr>
              <a:tr h="190500">
                <a:tc>
                  <a:txBody>
                    <a:bodyPr/>
                    <a:lstStyle/>
                    <a:p>
                      <a:pPr algn="r" fontAlgn="ctr"/>
                      <a:r>
                        <a:rPr lang="en-US" sz="2400" u="none" strike="noStrike">
                          <a:effectLst/>
                        </a:rPr>
                        <a:t>75%</a:t>
                      </a:r>
                      <a:endParaRPr lang="en-US" sz="2400" b="1" i="0" u="none" strike="noStrike">
                        <a:solidFill>
                          <a:srgbClr val="000000"/>
                        </a:solidFill>
                        <a:effectLst/>
                        <a:latin typeface="Arial" panose="020B0604020202020204" pitchFamily="34" charset="0"/>
                      </a:endParaRPr>
                    </a:p>
                  </a:txBody>
                  <a:tcPr marL="9525" marR="9525" marT="9525" marB="0" anchor="ctr"/>
                </a:tc>
                <a:tc>
                  <a:txBody>
                    <a:bodyPr/>
                    <a:lstStyle/>
                    <a:p>
                      <a:pPr algn="r" fontAlgn="ctr"/>
                      <a:r>
                        <a:rPr lang="en-US" sz="2400" u="none" strike="noStrike" dirty="0">
                          <a:effectLst/>
                        </a:rPr>
                        <a:t>3,69</a:t>
                      </a:r>
                      <a:endParaRPr lang="en-US" sz="2400" b="0" i="0" u="none" strike="noStrike" dirty="0">
                        <a:solidFill>
                          <a:srgbClr val="000000"/>
                        </a:solidFill>
                        <a:effectLst/>
                        <a:latin typeface="Arial" panose="020B0604020202020204" pitchFamily="34" charset="0"/>
                      </a:endParaRPr>
                    </a:p>
                  </a:txBody>
                  <a:tcPr marL="9525" marR="9525" marT="9525" marB="0" anchor="ctr"/>
                </a:tc>
                <a:tc>
                  <a:txBody>
                    <a:bodyPr/>
                    <a:lstStyle/>
                    <a:p>
                      <a:pPr algn="r" fontAlgn="ctr"/>
                      <a:r>
                        <a:rPr lang="en-US" sz="2400" u="none" strike="noStrike" dirty="0">
                          <a:effectLst/>
                        </a:rPr>
                        <a:t>12,50</a:t>
                      </a:r>
                      <a:endParaRPr lang="en-US" sz="2400" b="0" i="0" u="none" strike="noStrike" dirty="0">
                        <a:solidFill>
                          <a:srgbClr val="000000"/>
                        </a:solidFill>
                        <a:effectLst/>
                        <a:latin typeface="Arial" panose="020B0604020202020204" pitchFamily="34" charset="0"/>
                      </a:endParaRPr>
                    </a:p>
                  </a:txBody>
                  <a:tcPr marL="9525" marR="9525" marT="9525" marB="0" anchor="ctr"/>
                </a:tc>
                <a:tc>
                  <a:txBody>
                    <a:bodyPr/>
                    <a:lstStyle/>
                    <a:p>
                      <a:pPr algn="r" fontAlgn="ctr"/>
                      <a:r>
                        <a:rPr lang="en-US" sz="2400" u="none" strike="noStrike">
                          <a:effectLst/>
                        </a:rPr>
                        <a:t>18,10</a:t>
                      </a:r>
                      <a:endParaRPr lang="en-US" sz="2400" b="0" i="0" u="none" strike="noStrike">
                        <a:solidFill>
                          <a:srgbClr val="000000"/>
                        </a:solidFill>
                        <a:effectLst/>
                        <a:latin typeface="Arial" panose="020B0604020202020204" pitchFamily="34" charset="0"/>
                      </a:endParaRPr>
                    </a:p>
                  </a:txBody>
                  <a:tcPr marL="9525" marR="9525" marT="9525" marB="0" anchor="ctr"/>
                </a:tc>
                <a:tc>
                  <a:txBody>
                    <a:bodyPr/>
                    <a:lstStyle/>
                    <a:p>
                      <a:pPr algn="r" fontAlgn="ctr"/>
                      <a:r>
                        <a:rPr lang="en-US" sz="2400" u="none" strike="noStrike">
                          <a:effectLst/>
                        </a:rPr>
                        <a:t>0</a:t>
                      </a:r>
                      <a:endParaRPr lang="en-US" sz="2400" b="0" i="0" u="none" strike="noStrike">
                        <a:solidFill>
                          <a:srgbClr val="000000"/>
                        </a:solidFill>
                        <a:effectLst/>
                        <a:latin typeface="Arial" panose="020B0604020202020204" pitchFamily="34" charset="0"/>
                      </a:endParaRPr>
                    </a:p>
                  </a:txBody>
                  <a:tcPr marL="9525" marR="9525" marT="9525" marB="0" anchor="ctr"/>
                </a:tc>
                <a:tc>
                  <a:txBody>
                    <a:bodyPr/>
                    <a:lstStyle/>
                    <a:p>
                      <a:pPr algn="r" fontAlgn="ctr"/>
                      <a:r>
                        <a:rPr lang="en-US" sz="2400" u="none" strike="noStrike" dirty="0">
                          <a:effectLst/>
                        </a:rPr>
                        <a:t>0,62</a:t>
                      </a:r>
                      <a:endParaRPr lang="en-US" sz="2400" b="0" i="0" u="none" strike="noStrike" dirty="0">
                        <a:solidFill>
                          <a:srgbClr val="000000"/>
                        </a:solidFill>
                        <a:effectLst/>
                        <a:latin typeface="Arial" panose="020B0604020202020204" pitchFamily="34" charset="0"/>
                      </a:endParaRPr>
                    </a:p>
                  </a:txBody>
                  <a:tcPr marL="9525" marR="9525" marT="9525" marB="0" anchor="ctr"/>
                </a:tc>
                <a:tc>
                  <a:txBody>
                    <a:bodyPr/>
                    <a:lstStyle/>
                    <a:p>
                      <a:pPr algn="r" fontAlgn="ctr"/>
                      <a:r>
                        <a:rPr lang="en-US" sz="2400" u="none" strike="noStrike">
                          <a:effectLst/>
                        </a:rPr>
                        <a:t>6,63</a:t>
                      </a:r>
                      <a:endParaRPr lang="en-US" sz="2400" b="0" i="0" u="none" strike="noStrike">
                        <a:solidFill>
                          <a:srgbClr val="000000"/>
                        </a:solidFill>
                        <a:effectLst/>
                        <a:latin typeface="Arial" panose="020B0604020202020204" pitchFamily="34" charset="0"/>
                      </a:endParaRPr>
                    </a:p>
                  </a:txBody>
                  <a:tcPr marL="9525" marR="9525" marT="9525" marB="0" anchor="ctr"/>
                </a:tc>
                <a:tc>
                  <a:txBody>
                    <a:bodyPr/>
                    <a:lstStyle/>
                    <a:p>
                      <a:pPr algn="r" fontAlgn="ctr"/>
                      <a:r>
                        <a:rPr lang="en-US" sz="2400" u="none" strike="noStrike">
                          <a:effectLst/>
                        </a:rPr>
                        <a:t>94,07</a:t>
                      </a:r>
                      <a:endParaRPr lang="en-US" sz="2400" b="0" i="0" u="none" strike="noStrike">
                        <a:solidFill>
                          <a:srgbClr val="000000"/>
                        </a:solidFill>
                        <a:effectLst/>
                        <a:latin typeface="Arial" panose="020B0604020202020204" pitchFamily="34" charset="0"/>
                      </a:endParaRPr>
                    </a:p>
                  </a:txBody>
                  <a:tcPr marL="9525" marR="9525" marT="9525" marB="0" anchor="ctr"/>
                </a:tc>
                <a:tc>
                  <a:txBody>
                    <a:bodyPr/>
                    <a:lstStyle/>
                    <a:p>
                      <a:pPr algn="r" fontAlgn="ctr"/>
                      <a:r>
                        <a:rPr lang="en-US" sz="2400" u="none" strike="noStrike">
                          <a:effectLst/>
                        </a:rPr>
                        <a:t>5,21</a:t>
                      </a:r>
                      <a:endParaRPr lang="en-US" sz="2400" b="0" i="0" u="none" strike="noStrike">
                        <a:solidFill>
                          <a:srgbClr val="000000"/>
                        </a:solidFill>
                        <a:effectLst/>
                        <a:latin typeface="Arial" panose="020B0604020202020204" pitchFamily="34" charset="0"/>
                      </a:endParaRPr>
                    </a:p>
                  </a:txBody>
                  <a:tcPr marL="9525" marR="9525" marT="9525" marB="0" anchor="ctr"/>
                </a:tc>
                <a:tc>
                  <a:txBody>
                    <a:bodyPr/>
                    <a:lstStyle/>
                    <a:p>
                      <a:pPr algn="r" fontAlgn="ctr"/>
                      <a:r>
                        <a:rPr lang="en-US" sz="2400" u="none" strike="noStrike">
                          <a:effectLst/>
                        </a:rPr>
                        <a:t>24</a:t>
                      </a:r>
                      <a:endParaRPr lang="en-US" sz="2400" b="0" i="0" u="none" strike="noStrike">
                        <a:solidFill>
                          <a:srgbClr val="000000"/>
                        </a:solidFill>
                        <a:effectLst/>
                        <a:latin typeface="Arial" panose="020B0604020202020204" pitchFamily="34" charset="0"/>
                      </a:endParaRPr>
                    </a:p>
                  </a:txBody>
                  <a:tcPr marL="9525" marR="9525" marT="9525" marB="0" anchor="ctr"/>
                </a:tc>
                <a:tc>
                  <a:txBody>
                    <a:bodyPr/>
                    <a:lstStyle/>
                    <a:p>
                      <a:pPr algn="r" fontAlgn="ctr"/>
                      <a:r>
                        <a:rPr lang="en-US" sz="2400" u="none" strike="noStrike">
                          <a:effectLst/>
                        </a:rPr>
                        <a:t>666,00</a:t>
                      </a:r>
                      <a:endParaRPr lang="en-US" sz="2400" b="0" i="0" u="none" strike="noStrike">
                        <a:solidFill>
                          <a:srgbClr val="000000"/>
                        </a:solidFill>
                        <a:effectLst/>
                        <a:latin typeface="Arial" panose="020B0604020202020204" pitchFamily="34" charset="0"/>
                      </a:endParaRPr>
                    </a:p>
                  </a:txBody>
                  <a:tcPr marL="9525" marR="9525" marT="9525" marB="0" anchor="ctr"/>
                </a:tc>
                <a:tc>
                  <a:txBody>
                    <a:bodyPr/>
                    <a:lstStyle/>
                    <a:p>
                      <a:pPr algn="r" fontAlgn="ctr"/>
                      <a:r>
                        <a:rPr lang="en-US" sz="2400" u="none" strike="noStrike">
                          <a:effectLst/>
                        </a:rPr>
                        <a:t>20,20</a:t>
                      </a:r>
                      <a:endParaRPr lang="en-US" sz="2400" b="0" i="0" u="none" strike="noStrike">
                        <a:solidFill>
                          <a:srgbClr val="000000"/>
                        </a:solidFill>
                        <a:effectLst/>
                        <a:latin typeface="Arial" panose="020B0604020202020204" pitchFamily="34" charset="0"/>
                      </a:endParaRPr>
                    </a:p>
                  </a:txBody>
                  <a:tcPr marL="9525" marR="9525" marT="9525" marB="0" anchor="ctr"/>
                </a:tc>
                <a:tc>
                  <a:txBody>
                    <a:bodyPr/>
                    <a:lstStyle/>
                    <a:p>
                      <a:pPr algn="r" fontAlgn="ctr"/>
                      <a:r>
                        <a:rPr lang="en-US" sz="2400" u="none" strike="noStrike">
                          <a:effectLst/>
                        </a:rPr>
                        <a:t>396,23</a:t>
                      </a:r>
                      <a:endParaRPr lang="en-US" sz="2400" b="0" i="0" u="none" strike="noStrike">
                        <a:solidFill>
                          <a:srgbClr val="000000"/>
                        </a:solidFill>
                        <a:effectLst/>
                        <a:latin typeface="Arial" panose="020B0604020202020204" pitchFamily="34" charset="0"/>
                      </a:endParaRPr>
                    </a:p>
                  </a:txBody>
                  <a:tcPr marL="9525" marR="9525" marT="9525" marB="0" anchor="ctr"/>
                </a:tc>
                <a:tc>
                  <a:txBody>
                    <a:bodyPr/>
                    <a:lstStyle/>
                    <a:p>
                      <a:pPr algn="r" fontAlgn="ctr"/>
                      <a:r>
                        <a:rPr lang="en-US" sz="2400" u="none" strike="noStrike">
                          <a:effectLst/>
                        </a:rPr>
                        <a:t>16,95</a:t>
                      </a:r>
                      <a:endParaRPr lang="en-US" sz="2400" b="0" i="0" u="none" strike="noStrike">
                        <a:solidFill>
                          <a:srgbClr val="000000"/>
                        </a:solidFill>
                        <a:effectLst/>
                        <a:latin typeface="Arial" panose="020B0604020202020204" pitchFamily="34" charset="0"/>
                      </a:endParaRPr>
                    </a:p>
                  </a:txBody>
                  <a:tcPr marL="9525" marR="9525" marT="9525" marB="0" anchor="ctr"/>
                </a:tc>
                <a:tc>
                  <a:txBody>
                    <a:bodyPr/>
                    <a:lstStyle/>
                    <a:p>
                      <a:pPr algn="r" fontAlgn="ctr"/>
                      <a:r>
                        <a:rPr lang="en-US" sz="2400" u="none" strike="noStrike" dirty="0">
                          <a:effectLst/>
                        </a:rPr>
                        <a:t>525,00</a:t>
                      </a:r>
                      <a:endParaRPr lang="en-US" sz="2400" b="0" i="0" u="none" strike="noStrike" dirty="0">
                        <a:solidFill>
                          <a:srgbClr val="000000"/>
                        </a:solidFill>
                        <a:effectLst/>
                        <a:latin typeface="Arial" panose="020B0604020202020204" pitchFamily="34" charset="0"/>
                      </a:endParaRPr>
                    </a:p>
                  </a:txBody>
                  <a:tcPr marL="9525" marR="9525" marT="9525" marB="0" anchor="ctr"/>
                </a:tc>
                <a:extLst>
                  <a:ext uri="{0D108BD9-81ED-4DB2-BD59-A6C34878D82A}">
                    <a16:rowId xmlns:a16="http://schemas.microsoft.com/office/drawing/2014/main" val="4014550519"/>
                  </a:ext>
                </a:extLst>
              </a:tr>
              <a:tr h="190500">
                <a:tc>
                  <a:txBody>
                    <a:bodyPr/>
                    <a:lstStyle/>
                    <a:p>
                      <a:pPr algn="r" fontAlgn="ctr"/>
                      <a:r>
                        <a:rPr lang="en-US" sz="2400" u="none" strike="noStrike">
                          <a:effectLst/>
                        </a:rPr>
                        <a:t>max</a:t>
                      </a:r>
                      <a:endParaRPr lang="en-US" sz="2400" b="1" i="0" u="none" strike="noStrike">
                        <a:solidFill>
                          <a:srgbClr val="000000"/>
                        </a:solidFill>
                        <a:effectLst/>
                        <a:latin typeface="Arial" panose="020B0604020202020204" pitchFamily="34" charset="0"/>
                      </a:endParaRPr>
                    </a:p>
                  </a:txBody>
                  <a:tcPr marL="9525" marR="9525" marT="9525" marB="0" anchor="ctr"/>
                </a:tc>
                <a:tc>
                  <a:txBody>
                    <a:bodyPr/>
                    <a:lstStyle/>
                    <a:p>
                      <a:pPr algn="r" fontAlgn="ctr"/>
                      <a:r>
                        <a:rPr lang="en-US" sz="2400" u="none" strike="noStrike">
                          <a:effectLst/>
                        </a:rPr>
                        <a:t>537,00</a:t>
                      </a:r>
                      <a:endParaRPr lang="en-US" sz="2400" b="0" i="0" u="none" strike="noStrike">
                        <a:solidFill>
                          <a:srgbClr val="000000"/>
                        </a:solidFill>
                        <a:effectLst/>
                        <a:latin typeface="Arial" panose="020B0604020202020204" pitchFamily="34" charset="0"/>
                      </a:endParaRPr>
                    </a:p>
                  </a:txBody>
                  <a:tcPr marL="9525" marR="9525" marT="9525" marB="0" anchor="ctr"/>
                </a:tc>
                <a:tc>
                  <a:txBody>
                    <a:bodyPr/>
                    <a:lstStyle/>
                    <a:p>
                      <a:pPr algn="r" fontAlgn="ctr"/>
                      <a:r>
                        <a:rPr lang="en-US" sz="2400" u="none" strike="noStrike">
                          <a:effectLst/>
                        </a:rPr>
                        <a:t>100,00</a:t>
                      </a:r>
                      <a:endParaRPr lang="en-US" sz="2400" b="0" i="0" u="none" strike="noStrike">
                        <a:solidFill>
                          <a:srgbClr val="000000"/>
                        </a:solidFill>
                        <a:effectLst/>
                        <a:latin typeface="Arial" panose="020B0604020202020204" pitchFamily="34" charset="0"/>
                      </a:endParaRPr>
                    </a:p>
                  </a:txBody>
                  <a:tcPr marL="9525" marR="9525" marT="9525" marB="0" anchor="ctr"/>
                </a:tc>
                <a:tc>
                  <a:txBody>
                    <a:bodyPr/>
                    <a:lstStyle/>
                    <a:p>
                      <a:pPr algn="r" fontAlgn="ctr"/>
                      <a:r>
                        <a:rPr lang="en-US" sz="2400" u="none" strike="noStrike">
                          <a:effectLst/>
                        </a:rPr>
                        <a:t>27,74</a:t>
                      </a:r>
                      <a:endParaRPr lang="en-US" sz="2400" b="0" i="0" u="none" strike="noStrike">
                        <a:solidFill>
                          <a:srgbClr val="000000"/>
                        </a:solidFill>
                        <a:effectLst/>
                        <a:latin typeface="Arial" panose="020B0604020202020204" pitchFamily="34" charset="0"/>
                      </a:endParaRPr>
                    </a:p>
                  </a:txBody>
                  <a:tcPr marL="9525" marR="9525" marT="9525" marB="0" anchor="ctr"/>
                </a:tc>
                <a:tc>
                  <a:txBody>
                    <a:bodyPr/>
                    <a:lstStyle/>
                    <a:p>
                      <a:pPr algn="r" fontAlgn="ctr"/>
                      <a:r>
                        <a:rPr lang="en-US" sz="2400" u="none" strike="noStrike">
                          <a:effectLst/>
                        </a:rPr>
                        <a:t>0</a:t>
                      </a:r>
                      <a:endParaRPr lang="en-US" sz="2400" b="0" i="0" u="none" strike="noStrike">
                        <a:solidFill>
                          <a:srgbClr val="000000"/>
                        </a:solidFill>
                        <a:effectLst/>
                        <a:latin typeface="Arial" panose="020B0604020202020204" pitchFamily="34" charset="0"/>
                      </a:endParaRPr>
                    </a:p>
                  </a:txBody>
                  <a:tcPr marL="9525" marR="9525" marT="9525" marB="0" anchor="ctr"/>
                </a:tc>
                <a:tc>
                  <a:txBody>
                    <a:bodyPr/>
                    <a:lstStyle/>
                    <a:p>
                      <a:pPr algn="r" fontAlgn="ctr"/>
                      <a:r>
                        <a:rPr lang="en-US" sz="2400" u="none" strike="noStrike" dirty="0">
                          <a:effectLst/>
                        </a:rPr>
                        <a:t>713,00</a:t>
                      </a:r>
                      <a:endParaRPr lang="en-US" sz="2400" b="0" i="0" u="none" strike="noStrike" dirty="0">
                        <a:solidFill>
                          <a:srgbClr val="000000"/>
                        </a:solidFill>
                        <a:effectLst/>
                        <a:latin typeface="Arial" panose="020B0604020202020204" pitchFamily="34" charset="0"/>
                      </a:endParaRPr>
                    </a:p>
                  </a:txBody>
                  <a:tcPr marL="9525" marR="9525" marT="9525" marB="0" anchor="ctr"/>
                </a:tc>
                <a:tc>
                  <a:txBody>
                    <a:bodyPr/>
                    <a:lstStyle/>
                    <a:p>
                      <a:pPr algn="r" fontAlgn="ctr"/>
                      <a:r>
                        <a:rPr lang="en-US" sz="2400" u="none" strike="noStrike">
                          <a:effectLst/>
                        </a:rPr>
                        <a:t>8.375,00</a:t>
                      </a:r>
                      <a:endParaRPr lang="en-US" sz="2400" b="0" i="0" u="none" strike="noStrike">
                        <a:solidFill>
                          <a:srgbClr val="000000"/>
                        </a:solidFill>
                        <a:effectLst/>
                        <a:latin typeface="Arial" panose="020B0604020202020204" pitchFamily="34" charset="0"/>
                      </a:endParaRPr>
                    </a:p>
                  </a:txBody>
                  <a:tcPr marL="9525" marR="9525" marT="9525" marB="0" anchor="ctr"/>
                </a:tc>
                <a:tc>
                  <a:txBody>
                    <a:bodyPr/>
                    <a:lstStyle/>
                    <a:p>
                      <a:pPr algn="r" fontAlgn="ctr"/>
                      <a:r>
                        <a:rPr lang="en-US" sz="2400" u="none" strike="noStrike">
                          <a:effectLst/>
                        </a:rPr>
                        <a:t>100,00</a:t>
                      </a:r>
                      <a:endParaRPr lang="en-US" sz="2400" b="0" i="0" u="none" strike="noStrike">
                        <a:solidFill>
                          <a:srgbClr val="000000"/>
                        </a:solidFill>
                        <a:effectLst/>
                        <a:latin typeface="Arial" panose="020B0604020202020204" pitchFamily="34" charset="0"/>
                      </a:endParaRPr>
                    </a:p>
                  </a:txBody>
                  <a:tcPr marL="9525" marR="9525" marT="9525" marB="0" anchor="ctr"/>
                </a:tc>
                <a:tc>
                  <a:txBody>
                    <a:bodyPr/>
                    <a:lstStyle/>
                    <a:p>
                      <a:pPr algn="r" fontAlgn="ctr"/>
                      <a:r>
                        <a:rPr lang="en-US" sz="2400" u="none" strike="noStrike">
                          <a:effectLst/>
                        </a:rPr>
                        <a:t>3.875,00</a:t>
                      </a:r>
                      <a:endParaRPr lang="en-US" sz="2400" b="0" i="0" u="none" strike="noStrike">
                        <a:solidFill>
                          <a:srgbClr val="000000"/>
                        </a:solidFill>
                        <a:effectLst/>
                        <a:latin typeface="Arial" panose="020B0604020202020204" pitchFamily="34" charset="0"/>
                      </a:endParaRPr>
                    </a:p>
                  </a:txBody>
                  <a:tcPr marL="9525" marR="9525" marT="9525" marB="0" anchor="ctr"/>
                </a:tc>
                <a:tc>
                  <a:txBody>
                    <a:bodyPr/>
                    <a:lstStyle/>
                    <a:p>
                      <a:pPr algn="r" fontAlgn="ctr"/>
                      <a:r>
                        <a:rPr lang="en-US" sz="2400" u="none" strike="noStrike">
                          <a:effectLst/>
                        </a:rPr>
                        <a:t>24</a:t>
                      </a:r>
                      <a:endParaRPr lang="en-US" sz="2400" b="0" i="0" u="none" strike="noStrike">
                        <a:solidFill>
                          <a:srgbClr val="000000"/>
                        </a:solidFill>
                        <a:effectLst/>
                        <a:latin typeface="Arial" panose="020B0604020202020204" pitchFamily="34" charset="0"/>
                      </a:endParaRPr>
                    </a:p>
                  </a:txBody>
                  <a:tcPr marL="9525" marR="9525" marT="9525" marB="0" anchor="ctr"/>
                </a:tc>
                <a:tc>
                  <a:txBody>
                    <a:bodyPr/>
                    <a:lstStyle/>
                    <a:p>
                      <a:pPr algn="r" fontAlgn="ctr"/>
                      <a:r>
                        <a:rPr lang="en-US" sz="2400" u="none" strike="noStrike">
                          <a:effectLst/>
                        </a:rPr>
                        <a:t>711,00</a:t>
                      </a:r>
                      <a:endParaRPr lang="en-US" sz="2400" b="0" i="0" u="none" strike="noStrike">
                        <a:solidFill>
                          <a:srgbClr val="000000"/>
                        </a:solidFill>
                        <a:effectLst/>
                        <a:latin typeface="Arial" panose="020B0604020202020204" pitchFamily="34" charset="0"/>
                      </a:endParaRPr>
                    </a:p>
                  </a:txBody>
                  <a:tcPr marL="9525" marR="9525" marT="9525" marB="0" anchor="ctr"/>
                </a:tc>
                <a:tc>
                  <a:txBody>
                    <a:bodyPr/>
                    <a:lstStyle/>
                    <a:p>
                      <a:pPr algn="r" fontAlgn="ctr"/>
                      <a:r>
                        <a:rPr lang="en-US" sz="2400" u="none" strike="noStrike">
                          <a:effectLst/>
                        </a:rPr>
                        <a:t>22,00</a:t>
                      </a:r>
                      <a:endParaRPr lang="en-US" sz="2400" b="0" i="0" u="none" strike="noStrike">
                        <a:solidFill>
                          <a:srgbClr val="000000"/>
                        </a:solidFill>
                        <a:effectLst/>
                        <a:latin typeface="Arial" panose="020B0604020202020204" pitchFamily="34" charset="0"/>
                      </a:endParaRPr>
                    </a:p>
                  </a:txBody>
                  <a:tcPr marL="9525" marR="9525" marT="9525" marB="0" anchor="ctr"/>
                </a:tc>
                <a:tc>
                  <a:txBody>
                    <a:bodyPr/>
                    <a:lstStyle/>
                    <a:p>
                      <a:pPr algn="r" fontAlgn="ctr"/>
                      <a:r>
                        <a:rPr lang="en-US" sz="2400" u="none" strike="noStrike">
                          <a:effectLst/>
                        </a:rPr>
                        <a:t>396,90</a:t>
                      </a:r>
                      <a:endParaRPr lang="en-US" sz="2400" b="0" i="0" u="none" strike="noStrike">
                        <a:solidFill>
                          <a:srgbClr val="000000"/>
                        </a:solidFill>
                        <a:effectLst/>
                        <a:latin typeface="Arial" panose="020B0604020202020204" pitchFamily="34" charset="0"/>
                      </a:endParaRPr>
                    </a:p>
                  </a:txBody>
                  <a:tcPr marL="9525" marR="9525" marT="9525" marB="0" anchor="ctr"/>
                </a:tc>
                <a:tc>
                  <a:txBody>
                    <a:bodyPr/>
                    <a:lstStyle/>
                    <a:p>
                      <a:pPr algn="r" fontAlgn="ctr"/>
                      <a:r>
                        <a:rPr lang="en-US" sz="2400" u="none" strike="noStrike">
                          <a:effectLst/>
                        </a:rPr>
                        <a:t>37,97</a:t>
                      </a:r>
                      <a:endParaRPr lang="en-US" sz="2400" b="0" i="0" u="none" strike="noStrike">
                        <a:solidFill>
                          <a:srgbClr val="000000"/>
                        </a:solidFill>
                        <a:effectLst/>
                        <a:latin typeface="Arial" panose="020B0604020202020204" pitchFamily="34" charset="0"/>
                      </a:endParaRPr>
                    </a:p>
                  </a:txBody>
                  <a:tcPr marL="9525" marR="9525" marT="9525" marB="0" anchor="ctr"/>
                </a:tc>
                <a:tc>
                  <a:txBody>
                    <a:bodyPr/>
                    <a:lstStyle/>
                    <a:p>
                      <a:pPr algn="r" fontAlgn="ctr"/>
                      <a:r>
                        <a:rPr lang="en-US" sz="2400" u="none" strike="noStrike" dirty="0">
                          <a:effectLst/>
                        </a:rPr>
                        <a:t>1.050,00</a:t>
                      </a:r>
                      <a:endParaRPr lang="en-US" sz="2400" b="0" i="0" u="none" strike="noStrike" dirty="0">
                        <a:solidFill>
                          <a:srgbClr val="000000"/>
                        </a:solidFill>
                        <a:effectLst/>
                        <a:latin typeface="Arial" panose="020B0604020202020204" pitchFamily="34" charset="0"/>
                      </a:endParaRPr>
                    </a:p>
                  </a:txBody>
                  <a:tcPr marL="9525" marR="9525" marT="9525" marB="0" anchor="ctr"/>
                </a:tc>
                <a:extLst>
                  <a:ext uri="{0D108BD9-81ED-4DB2-BD59-A6C34878D82A}">
                    <a16:rowId xmlns:a16="http://schemas.microsoft.com/office/drawing/2014/main" val="2307672174"/>
                  </a:ext>
                </a:extLst>
              </a:tr>
            </a:tbl>
          </a:graphicData>
        </a:graphic>
      </p:graphicFrame>
      <p:sp>
        <p:nvSpPr>
          <p:cNvPr id="6" name="Rechthoek 5">
            <a:extLst>
              <a:ext uri="{FF2B5EF4-FFF2-40B4-BE49-F238E27FC236}">
                <a16:creationId xmlns:a16="http://schemas.microsoft.com/office/drawing/2014/main" id="{458AA074-53EA-4DF7-85BF-DF531A6DCC5A}"/>
              </a:ext>
            </a:extLst>
          </p:cNvPr>
          <p:cNvSpPr/>
          <p:nvPr/>
        </p:nvSpPr>
        <p:spPr>
          <a:xfrm>
            <a:off x="4455887" y="4133578"/>
            <a:ext cx="812800" cy="3377565"/>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51016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9" end="9"/>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tekst 1">
            <a:extLst>
              <a:ext uri="{FF2B5EF4-FFF2-40B4-BE49-F238E27FC236}">
                <a16:creationId xmlns:a16="http://schemas.microsoft.com/office/drawing/2014/main" id="{00E1DBE8-A357-480D-8D29-777C3D94F9A1}"/>
              </a:ext>
            </a:extLst>
          </p:cNvPr>
          <p:cNvSpPr>
            <a:spLocks noGrp="1"/>
          </p:cNvSpPr>
          <p:nvPr>
            <p:ph type="body" sz="quarter" idx="17"/>
          </p:nvPr>
        </p:nvSpPr>
        <p:spPr>
          <a:xfrm>
            <a:off x="1050131" y="1818823"/>
            <a:ext cx="16575629" cy="7487894"/>
          </a:xfrm>
        </p:spPr>
        <p:txBody>
          <a:bodyPr/>
          <a:lstStyle/>
          <a:p>
            <a:r>
              <a:rPr lang="en-US" sz="3200" b="1" dirty="0">
                <a:latin typeface="Consolas" panose="020B0609020204030204" pitchFamily="49" charset="0"/>
              </a:rPr>
              <a:t>Axis</a:t>
            </a:r>
          </a:p>
          <a:p>
            <a:r>
              <a:rPr lang="en-US" sz="3200" dirty="0" err="1">
                <a:latin typeface="Consolas" panose="020B0609020204030204" pitchFamily="49" charset="0"/>
              </a:rPr>
              <a:t>data.drop</a:t>
            </a:r>
            <a:r>
              <a:rPr lang="en-US" sz="3200" dirty="0">
                <a:latin typeface="Consolas" panose="020B0609020204030204" pitchFamily="49" charset="0"/>
              </a:rPr>
              <a:t>(</a:t>
            </a:r>
            <a:r>
              <a:rPr lang="en-US" sz="3200" dirty="0">
                <a:solidFill>
                  <a:srgbClr val="FA0000"/>
                </a:solidFill>
                <a:latin typeface="Consolas" panose="020B0609020204030204" pitchFamily="49" charset="0"/>
              </a:rPr>
              <a:t>3</a:t>
            </a:r>
            <a:r>
              <a:rPr lang="en-US" sz="3200" dirty="0">
                <a:latin typeface="Consolas" panose="020B0609020204030204" pitchFamily="49" charset="0"/>
              </a:rPr>
              <a:t>,axis=</a:t>
            </a:r>
            <a:r>
              <a:rPr lang="en-US" sz="3200" dirty="0">
                <a:solidFill>
                  <a:srgbClr val="6C9E60"/>
                </a:solidFill>
                <a:latin typeface="Consolas" panose="020B0609020204030204" pitchFamily="49" charset="0"/>
              </a:rPr>
              <a:t>0</a:t>
            </a:r>
            <a:r>
              <a:rPr lang="en-US" sz="3200" dirty="0">
                <a:latin typeface="Consolas" panose="020B0609020204030204" pitchFamily="49" charset="0"/>
              </a:rPr>
              <a:t>,inplace=</a:t>
            </a:r>
            <a:r>
              <a:rPr lang="en-US" sz="3200" b="1" dirty="0">
                <a:solidFill>
                  <a:srgbClr val="6C9E60"/>
                </a:solidFill>
                <a:latin typeface="Consolas" panose="020B0609020204030204" pitchFamily="49" charset="0"/>
              </a:rPr>
              <a:t>True</a:t>
            </a:r>
            <a:r>
              <a:rPr lang="en-US" sz="3200" dirty="0">
                <a:latin typeface="Consolas" panose="020B0609020204030204" pitchFamily="49" charset="0"/>
              </a:rPr>
              <a:t>)</a:t>
            </a:r>
          </a:p>
          <a:p>
            <a:r>
              <a:rPr lang="en-US" sz="3200" dirty="0" err="1">
                <a:latin typeface="Consolas" panose="020B0609020204030204" pitchFamily="49" charset="0"/>
              </a:rPr>
              <a:t>data.drop</a:t>
            </a:r>
            <a:r>
              <a:rPr lang="en-US" sz="3200" dirty="0">
                <a:latin typeface="Consolas" panose="020B0609020204030204" pitchFamily="49" charset="0"/>
              </a:rPr>
              <a:t>(</a:t>
            </a:r>
            <a:r>
              <a:rPr lang="en-US" sz="3200" dirty="0">
                <a:solidFill>
                  <a:srgbClr val="FA0000"/>
                </a:solidFill>
                <a:latin typeface="Consolas" panose="020B0609020204030204" pitchFamily="49" charset="0"/>
              </a:rPr>
              <a:t>"</a:t>
            </a:r>
            <a:r>
              <a:rPr lang="en-US" sz="3200" dirty="0" err="1">
                <a:solidFill>
                  <a:srgbClr val="FA0000"/>
                </a:solidFill>
                <a:latin typeface="Consolas" panose="020B0609020204030204" pitchFamily="49" charset="0"/>
              </a:rPr>
              <a:t>CHAS"</a:t>
            </a:r>
            <a:r>
              <a:rPr lang="en-US" sz="3200" dirty="0" err="1">
                <a:latin typeface="Consolas" panose="020B0609020204030204" pitchFamily="49" charset="0"/>
              </a:rPr>
              <a:t>,axis</a:t>
            </a:r>
            <a:r>
              <a:rPr lang="en-US" sz="3200" dirty="0">
                <a:latin typeface="Consolas" panose="020B0609020204030204" pitchFamily="49" charset="0"/>
              </a:rPr>
              <a:t>=</a:t>
            </a:r>
            <a:r>
              <a:rPr lang="en-US" sz="3200" dirty="0">
                <a:solidFill>
                  <a:srgbClr val="6C9E60"/>
                </a:solidFill>
                <a:latin typeface="Consolas" panose="020B0609020204030204" pitchFamily="49" charset="0"/>
              </a:rPr>
              <a:t>1</a:t>
            </a:r>
            <a:r>
              <a:rPr lang="en-US" sz="3200" dirty="0">
                <a:latin typeface="Consolas" panose="020B0609020204030204" pitchFamily="49" charset="0"/>
              </a:rPr>
              <a:t>,inplace=</a:t>
            </a:r>
            <a:r>
              <a:rPr lang="en-US" sz="3200" b="1" dirty="0">
                <a:solidFill>
                  <a:srgbClr val="6C9E60"/>
                </a:solidFill>
                <a:latin typeface="Consolas" panose="020B0609020204030204" pitchFamily="49" charset="0"/>
              </a:rPr>
              <a:t>True</a:t>
            </a:r>
            <a:r>
              <a:rPr lang="en-US" sz="3200" dirty="0">
                <a:latin typeface="Consolas" panose="020B0609020204030204" pitchFamily="49" charset="0"/>
              </a:rPr>
              <a:t>)</a:t>
            </a:r>
          </a:p>
          <a:p>
            <a:endParaRPr lang="en-US" dirty="0"/>
          </a:p>
        </p:txBody>
      </p:sp>
      <p:sp>
        <p:nvSpPr>
          <p:cNvPr id="3" name="Tijdelijke aanduiding voor dianummer 2">
            <a:extLst>
              <a:ext uri="{FF2B5EF4-FFF2-40B4-BE49-F238E27FC236}">
                <a16:creationId xmlns:a16="http://schemas.microsoft.com/office/drawing/2014/main" id="{AD664C20-466F-4144-B7DE-0CF068EB58F7}"/>
              </a:ext>
            </a:extLst>
          </p:cNvPr>
          <p:cNvSpPr>
            <a:spLocks noGrp="1"/>
          </p:cNvSpPr>
          <p:nvPr>
            <p:ph type="sldNum" sz="quarter" idx="12"/>
          </p:nvPr>
        </p:nvSpPr>
        <p:spPr/>
        <p:txBody>
          <a:bodyPr/>
          <a:lstStyle/>
          <a:p>
            <a:fld id="{B7527A74-2D87-4307-9531-5A57D9647EEB}" type="slidenum">
              <a:rPr lang="nl-BE" smtClean="0"/>
              <a:pPr/>
              <a:t>43</a:t>
            </a:fld>
            <a:endParaRPr lang="nl-BE" dirty="0"/>
          </a:p>
        </p:txBody>
      </p:sp>
      <p:sp>
        <p:nvSpPr>
          <p:cNvPr id="4" name="Titel 3">
            <a:extLst>
              <a:ext uri="{FF2B5EF4-FFF2-40B4-BE49-F238E27FC236}">
                <a16:creationId xmlns:a16="http://schemas.microsoft.com/office/drawing/2014/main" id="{D930AD33-1286-4A23-BDD0-2546B3CACD86}"/>
              </a:ext>
            </a:extLst>
          </p:cNvPr>
          <p:cNvSpPr>
            <a:spLocks noGrp="1"/>
          </p:cNvSpPr>
          <p:nvPr>
            <p:ph type="title"/>
          </p:nvPr>
        </p:nvSpPr>
        <p:spPr/>
        <p:txBody>
          <a:bodyPr/>
          <a:lstStyle/>
          <a:p>
            <a:r>
              <a:rPr lang="en-US" dirty="0"/>
              <a:t>Multivariate linear regression</a:t>
            </a:r>
          </a:p>
        </p:txBody>
      </p:sp>
      <p:graphicFrame>
        <p:nvGraphicFramePr>
          <p:cNvPr id="7" name="Tabel 6">
            <a:extLst>
              <a:ext uri="{FF2B5EF4-FFF2-40B4-BE49-F238E27FC236}">
                <a16:creationId xmlns:a16="http://schemas.microsoft.com/office/drawing/2014/main" id="{C9286F56-6599-43F5-AA83-E71653CD21E6}"/>
              </a:ext>
            </a:extLst>
          </p:cNvPr>
          <p:cNvGraphicFramePr>
            <a:graphicFrameLocks noGrp="1"/>
          </p:cNvGraphicFramePr>
          <p:nvPr>
            <p:extLst>
              <p:ext uri="{D42A27DB-BD31-4B8C-83A1-F6EECF244321}">
                <p14:modId xmlns:p14="http://schemas.microsoft.com/office/powerpoint/2010/main" val="2659333206"/>
              </p:ext>
            </p:extLst>
          </p:nvPr>
        </p:nvGraphicFramePr>
        <p:xfrm>
          <a:off x="4005183" y="4703982"/>
          <a:ext cx="10665524" cy="2955468"/>
        </p:xfrm>
        <a:graphic>
          <a:graphicData uri="http://schemas.openxmlformats.org/drawingml/2006/table">
            <a:tbl>
              <a:tblPr firstRow="1" bandRow="1">
                <a:tableStyleId>{C083E6E3-FA7D-4D7B-A595-EF9225AFEA82}</a:tableStyleId>
              </a:tblPr>
              <a:tblGrid>
                <a:gridCol w="1205870">
                  <a:extLst>
                    <a:ext uri="{9D8B030D-6E8A-4147-A177-3AD203B41FA5}">
                      <a16:colId xmlns:a16="http://schemas.microsoft.com/office/drawing/2014/main" val="1122909787"/>
                    </a:ext>
                  </a:extLst>
                </a:gridCol>
                <a:gridCol w="1023163">
                  <a:extLst>
                    <a:ext uri="{9D8B030D-6E8A-4147-A177-3AD203B41FA5}">
                      <a16:colId xmlns:a16="http://schemas.microsoft.com/office/drawing/2014/main" val="4075627857"/>
                    </a:ext>
                  </a:extLst>
                </a:gridCol>
                <a:gridCol w="927203">
                  <a:extLst>
                    <a:ext uri="{9D8B030D-6E8A-4147-A177-3AD203B41FA5}">
                      <a16:colId xmlns:a16="http://schemas.microsoft.com/office/drawing/2014/main" val="4111392218"/>
                    </a:ext>
                  </a:extLst>
                </a:gridCol>
                <a:gridCol w="1178465">
                  <a:extLst>
                    <a:ext uri="{9D8B030D-6E8A-4147-A177-3AD203B41FA5}">
                      <a16:colId xmlns:a16="http://schemas.microsoft.com/office/drawing/2014/main" val="1558899768"/>
                    </a:ext>
                  </a:extLst>
                </a:gridCol>
                <a:gridCol w="1096245">
                  <a:extLst>
                    <a:ext uri="{9D8B030D-6E8A-4147-A177-3AD203B41FA5}">
                      <a16:colId xmlns:a16="http://schemas.microsoft.com/office/drawing/2014/main" val="3736379567"/>
                    </a:ext>
                  </a:extLst>
                </a:gridCol>
                <a:gridCol w="913538">
                  <a:extLst>
                    <a:ext uri="{9D8B030D-6E8A-4147-A177-3AD203B41FA5}">
                      <a16:colId xmlns:a16="http://schemas.microsoft.com/office/drawing/2014/main" val="832293494"/>
                    </a:ext>
                  </a:extLst>
                </a:gridCol>
                <a:gridCol w="1498203">
                  <a:extLst>
                    <a:ext uri="{9D8B030D-6E8A-4147-A177-3AD203B41FA5}">
                      <a16:colId xmlns:a16="http://schemas.microsoft.com/office/drawing/2014/main" val="40555954"/>
                    </a:ext>
                  </a:extLst>
                </a:gridCol>
                <a:gridCol w="1068839">
                  <a:extLst>
                    <a:ext uri="{9D8B030D-6E8A-4147-A177-3AD203B41FA5}">
                      <a16:colId xmlns:a16="http://schemas.microsoft.com/office/drawing/2014/main" val="3460798338"/>
                    </a:ext>
                  </a:extLst>
                </a:gridCol>
                <a:gridCol w="876999">
                  <a:extLst>
                    <a:ext uri="{9D8B030D-6E8A-4147-A177-3AD203B41FA5}">
                      <a16:colId xmlns:a16="http://schemas.microsoft.com/office/drawing/2014/main" val="522114736"/>
                    </a:ext>
                  </a:extLst>
                </a:gridCol>
                <a:gridCol w="876999">
                  <a:extLst>
                    <a:ext uri="{9D8B030D-6E8A-4147-A177-3AD203B41FA5}">
                      <a16:colId xmlns:a16="http://schemas.microsoft.com/office/drawing/2014/main" val="3481210280"/>
                    </a:ext>
                  </a:extLst>
                </a:gridCol>
              </a:tblGrid>
              <a:tr h="492578">
                <a:tc>
                  <a:txBody>
                    <a:bodyPr/>
                    <a:lstStyle/>
                    <a:p>
                      <a:pPr algn="l" fontAlgn="b"/>
                      <a:endParaRPr lang="en-US" sz="27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ctr"/>
                      <a:r>
                        <a:rPr lang="en-US" sz="2700" u="none" strike="noStrike" dirty="0">
                          <a:effectLst/>
                        </a:rPr>
                        <a:t>CRIM</a:t>
                      </a:r>
                      <a:endParaRPr lang="en-US" sz="2700" b="1" i="0" u="none" strike="noStrike" dirty="0">
                        <a:solidFill>
                          <a:srgbClr val="000000"/>
                        </a:solidFill>
                        <a:effectLst/>
                        <a:latin typeface="Arial" panose="020B0604020202020204" pitchFamily="34" charset="0"/>
                      </a:endParaRPr>
                    </a:p>
                  </a:txBody>
                  <a:tcPr marL="9525" marR="9525" marT="9525" marB="0" anchor="ctr"/>
                </a:tc>
                <a:tc>
                  <a:txBody>
                    <a:bodyPr/>
                    <a:lstStyle/>
                    <a:p>
                      <a:pPr algn="r" fontAlgn="ctr"/>
                      <a:r>
                        <a:rPr lang="en-US" sz="2700" u="none" strike="noStrike">
                          <a:effectLst/>
                        </a:rPr>
                        <a:t>ZN</a:t>
                      </a:r>
                      <a:endParaRPr lang="en-US" sz="2700" b="1" i="0" u="none" strike="noStrike">
                        <a:solidFill>
                          <a:srgbClr val="000000"/>
                        </a:solidFill>
                        <a:effectLst/>
                        <a:latin typeface="Arial" panose="020B0604020202020204" pitchFamily="34" charset="0"/>
                      </a:endParaRPr>
                    </a:p>
                  </a:txBody>
                  <a:tcPr marL="9525" marR="9525" marT="9525" marB="0" anchor="ctr"/>
                </a:tc>
                <a:tc>
                  <a:txBody>
                    <a:bodyPr/>
                    <a:lstStyle/>
                    <a:p>
                      <a:pPr algn="r" fontAlgn="ctr"/>
                      <a:r>
                        <a:rPr lang="en-US" sz="2700" u="none" strike="noStrike">
                          <a:effectLst/>
                        </a:rPr>
                        <a:t>INDUS</a:t>
                      </a:r>
                      <a:endParaRPr lang="en-US" sz="2700" b="1" i="0" u="none" strike="noStrike">
                        <a:solidFill>
                          <a:srgbClr val="000000"/>
                        </a:solidFill>
                        <a:effectLst/>
                        <a:latin typeface="Arial" panose="020B0604020202020204" pitchFamily="34" charset="0"/>
                      </a:endParaRPr>
                    </a:p>
                  </a:txBody>
                  <a:tcPr marL="9525" marR="9525" marT="9525" marB="0" anchor="ctr"/>
                </a:tc>
                <a:tc>
                  <a:txBody>
                    <a:bodyPr/>
                    <a:lstStyle/>
                    <a:p>
                      <a:pPr algn="r" fontAlgn="ctr"/>
                      <a:r>
                        <a:rPr lang="en-US" sz="2700" u="none" strike="noStrike">
                          <a:effectLst/>
                        </a:rPr>
                        <a:t>CHAS</a:t>
                      </a:r>
                      <a:endParaRPr lang="en-US" sz="2700" b="1" i="0" u="none" strike="noStrike">
                        <a:solidFill>
                          <a:srgbClr val="000000"/>
                        </a:solidFill>
                        <a:effectLst/>
                        <a:latin typeface="Arial" panose="020B0604020202020204" pitchFamily="34" charset="0"/>
                      </a:endParaRPr>
                    </a:p>
                  </a:txBody>
                  <a:tcPr marL="9525" marR="9525" marT="9525" marB="0" anchor="ctr"/>
                </a:tc>
                <a:tc>
                  <a:txBody>
                    <a:bodyPr/>
                    <a:lstStyle/>
                    <a:p>
                      <a:pPr algn="r" fontAlgn="ctr"/>
                      <a:r>
                        <a:rPr lang="en-US" sz="2700" u="none" strike="noStrike">
                          <a:effectLst/>
                        </a:rPr>
                        <a:t>NOX</a:t>
                      </a:r>
                      <a:endParaRPr lang="en-US" sz="2700" b="1" i="0" u="none" strike="noStrike">
                        <a:solidFill>
                          <a:srgbClr val="000000"/>
                        </a:solidFill>
                        <a:effectLst/>
                        <a:latin typeface="Arial" panose="020B0604020202020204" pitchFamily="34" charset="0"/>
                      </a:endParaRPr>
                    </a:p>
                  </a:txBody>
                  <a:tcPr marL="9525" marR="9525" marT="9525" marB="0" anchor="ctr"/>
                </a:tc>
                <a:tc>
                  <a:txBody>
                    <a:bodyPr/>
                    <a:lstStyle/>
                    <a:p>
                      <a:pPr algn="r" fontAlgn="ctr"/>
                      <a:r>
                        <a:rPr lang="en-US" sz="2700" u="none" strike="noStrike">
                          <a:effectLst/>
                        </a:rPr>
                        <a:t>RM</a:t>
                      </a:r>
                      <a:endParaRPr lang="en-US" sz="2700" b="1" i="0" u="none" strike="noStrike">
                        <a:solidFill>
                          <a:srgbClr val="000000"/>
                        </a:solidFill>
                        <a:effectLst/>
                        <a:latin typeface="Arial" panose="020B0604020202020204" pitchFamily="34" charset="0"/>
                      </a:endParaRPr>
                    </a:p>
                  </a:txBody>
                  <a:tcPr marL="9525" marR="9525" marT="9525" marB="0" anchor="ctr"/>
                </a:tc>
                <a:tc>
                  <a:txBody>
                    <a:bodyPr/>
                    <a:lstStyle/>
                    <a:p>
                      <a:pPr algn="r" fontAlgn="ctr"/>
                      <a:r>
                        <a:rPr lang="en-US" sz="2700" u="none" strike="noStrike">
                          <a:effectLst/>
                        </a:rPr>
                        <a:t>AGE</a:t>
                      </a:r>
                      <a:endParaRPr lang="en-US" sz="2700" b="1" i="0" u="none" strike="noStrike">
                        <a:solidFill>
                          <a:srgbClr val="000000"/>
                        </a:solidFill>
                        <a:effectLst/>
                        <a:latin typeface="Arial" panose="020B0604020202020204" pitchFamily="34" charset="0"/>
                      </a:endParaRPr>
                    </a:p>
                  </a:txBody>
                  <a:tcPr marL="9525" marR="9525" marT="9525" marB="0" anchor="ctr"/>
                </a:tc>
                <a:tc>
                  <a:txBody>
                    <a:bodyPr/>
                    <a:lstStyle/>
                    <a:p>
                      <a:pPr algn="r" fontAlgn="ctr"/>
                      <a:r>
                        <a:rPr lang="en-US" sz="2700" u="none" strike="noStrike">
                          <a:effectLst/>
                        </a:rPr>
                        <a:t>DIS</a:t>
                      </a:r>
                      <a:endParaRPr lang="en-US" sz="2700" b="1" i="0" u="none" strike="noStrike">
                        <a:solidFill>
                          <a:srgbClr val="000000"/>
                        </a:solidFill>
                        <a:effectLst/>
                        <a:latin typeface="Arial" panose="020B0604020202020204" pitchFamily="34" charset="0"/>
                      </a:endParaRPr>
                    </a:p>
                  </a:txBody>
                  <a:tcPr marL="9525" marR="9525" marT="9525" marB="0" anchor="ctr"/>
                </a:tc>
                <a:tc>
                  <a:txBody>
                    <a:bodyPr/>
                    <a:lstStyle/>
                    <a:p>
                      <a:pPr algn="r" fontAlgn="ctr"/>
                      <a:r>
                        <a:rPr lang="en-US" sz="2700" u="none" strike="noStrike">
                          <a:effectLst/>
                        </a:rPr>
                        <a:t>RAD</a:t>
                      </a:r>
                      <a:endParaRPr lang="en-US" sz="2700" b="1" i="0" u="none" strike="noStrike">
                        <a:solidFill>
                          <a:srgbClr val="000000"/>
                        </a:solidFill>
                        <a:effectLst/>
                        <a:latin typeface="Arial" panose="020B0604020202020204" pitchFamily="34" charset="0"/>
                      </a:endParaRPr>
                    </a:p>
                  </a:txBody>
                  <a:tcPr marL="9525" marR="9525" marT="9525" marB="0" anchor="ctr"/>
                </a:tc>
                <a:extLst>
                  <a:ext uri="{0D108BD9-81ED-4DB2-BD59-A6C34878D82A}">
                    <a16:rowId xmlns:a16="http://schemas.microsoft.com/office/drawing/2014/main" val="2940788910"/>
                  </a:ext>
                </a:extLst>
              </a:tr>
              <a:tr h="492578">
                <a:tc>
                  <a:txBody>
                    <a:bodyPr/>
                    <a:lstStyle/>
                    <a:p>
                      <a:pPr algn="r" fontAlgn="ctr"/>
                      <a:r>
                        <a:rPr lang="en-US" sz="2700" b="1" u="none" strike="noStrike" dirty="0">
                          <a:effectLst/>
                        </a:rPr>
                        <a:t>0</a:t>
                      </a:r>
                      <a:endParaRPr lang="en-US" sz="2700" b="1" i="0" u="none" strike="noStrike" dirty="0">
                        <a:solidFill>
                          <a:srgbClr val="000000"/>
                        </a:solidFill>
                        <a:effectLst/>
                        <a:latin typeface="Arial" panose="020B0604020202020204" pitchFamily="34" charset="0"/>
                      </a:endParaRPr>
                    </a:p>
                  </a:txBody>
                  <a:tcPr marL="9525" marR="9525" marT="9525" marB="0" anchor="ctr"/>
                </a:tc>
                <a:tc>
                  <a:txBody>
                    <a:bodyPr/>
                    <a:lstStyle/>
                    <a:p>
                      <a:pPr algn="r" fontAlgn="ctr"/>
                      <a:r>
                        <a:rPr lang="en-US" sz="2700" u="none" strike="noStrike">
                          <a:effectLst/>
                        </a:rPr>
                        <a:t>0,01</a:t>
                      </a:r>
                      <a:endParaRPr lang="en-US" sz="2700" b="0" i="0" u="none" strike="noStrike">
                        <a:solidFill>
                          <a:srgbClr val="000000"/>
                        </a:solidFill>
                        <a:effectLst/>
                        <a:latin typeface="Arial" panose="020B0604020202020204" pitchFamily="34" charset="0"/>
                      </a:endParaRPr>
                    </a:p>
                  </a:txBody>
                  <a:tcPr marL="9525" marR="9525" marT="9525" marB="0" anchor="ctr"/>
                </a:tc>
                <a:tc>
                  <a:txBody>
                    <a:bodyPr/>
                    <a:lstStyle/>
                    <a:p>
                      <a:pPr algn="r" fontAlgn="ctr"/>
                      <a:r>
                        <a:rPr lang="en-US" sz="2700" u="none" strike="noStrike" dirty="0">
                          <a:effectLst/>
                        </a:rPr>
                        <a:t>18,00</a:t>
                      </a:r>
                      <a:endParaRPr lang="en-US" sz="2700" b="0" i="0" u="none" strike="noStrike" dirty="0">
                        <a:solidFill>
                          <a:srgbClr val="000000"/>
                        </a:solidFill>
                        <a:effectLst/>
                        <a:latin typeface="Arial" panose="020B0604020202020204" pitchFamily="34" charset="0"/>
                      </a:endParaRPr>
                    </a:p>
                  </a:txBody>
                  <a:tcPr marL="9525" marR="9525" marT="9525" marB="0" anchor="ctr"/>
                </a:tc>
                <a:tc>
                  <a:txBody>
                    <a:bodyPr/>
                    <a:lstStyle/>
                    <a:p>
                      <a:pPr algn="r" fontAlgn="ctr"/>
                      <a:r>
                        <a:rPr lang="en-US" sz="2700" u="none" strike="noStrike" dirty="0">
                          <a:effectLst/>
                        </a:rPr>
                        <a:t>2,31</a:t>
                      </a:r>
                      <a:endParaRPr lang="en-US" sz="2700" b="0" i="0" u="none" strike="noStrike" dirty="0">
                        <a:solidFill>
                          <a:srgbClr val="000000"/>
                        </a:solidFill>
                        <a:effectLst/>
                        <a:latin typeface="Arial" panose="020B0604020202020204" pitchFamily="34" charset="0"/>
                      </a:endParaRPr>
                    </a:p>
                  </a:txBody>
                  <a:tcPr marL="9525" marR="9525" marT="9525" marB="0" anchor="ctr"/>
                </a:tc>
                <a:tc>
                  <a:txBody>
                    <a:bodyPr/>
                    <a:lstStyle/>
                    <a:p>
                      <a:pPr algn="r" fontAlgn="ctr"/>
                      <a:r>
                        <a:rPr lang="en-US" sz="2700" u="none" strike="noStrike" dirty="0">
                          <a:effectLst/>
                        </a:rPr>
                        <a:t>0</a:t>
                      </a:r>
                    </a:p>
                  </a:txBody>
                  <a:tcPr marL="9525" marR="9525" marT="9525" marB="0" anchor="ctr"/>
                </a:tc>
                <a:tc>
                  <a:txBody>
                    <a:bodyPr/>
                    <a:lstStyle/>
                    <a:p>
                      <a:pPr algn="r" fontAlgn="ctr"/>
                      <a:r>
                        <a:rPr lang="en-US" sz="2700" u="none" strike="noStrike">
                          <a:effectLst/>
                        </a:rPr>
                        <a:t>0,54</a:t>
                      </a:r>
                      <a:endParaRPr lang="en-US" sz="2700" b="0" i="0" u="none" strike="noStrike">
                        <a:solidFill>
                          <a:srgbClr val="000000"/>
                        </a:solidFill>
                        <a:effectLst/>
                        <a:latin typeface="Arial" panose="020B0604020202020204" pitchFamily="34" charset="0"/>
                      </a:endParaRPr>
                    </a:p>
                  </a:txBody>
                  <a:tcPr marL="9525" marR="9525" marT="9525" marB="0" anchor="ctr"/>
                </a:tc>
                <a:tc>
                  <a:txBody>
                    <a:bodyPr/>
                    <a:lstStyle/>
                    <a:p>
                      <a:pPr algn="r" fontAlgn="ctr"/>
                      <a:r>
                        <a:rPr lang="en-US" sz="2700" u="none" strike="noStrike">
                          <a:effectLst/>
                        </a:rPr>
                        <a:t>6575,00</a:t>
                      </a:r>
                      <a:endParaRPr lang="en-US" sz="2700" b="0" i="0" u="none" strike="noStrike">
                        <a:solidFill>
                          <a:srgbClr val="000000"/>
                        </a:solidFill>
                        <a:effectLst/>
                        <a:latin typeface="Arial" panose="020B0604020202020204" pitchFamily="34" charset="0"/>
                      </a:endParaRPr>
                    </a:p>
                  </a:txBody>
                  <a:tcPr marL="9525" marR="9525" marT="9525" marB="0" anchor="ctr"/>
                </a:tc>
                <a:tc>
                  <a:txBody>
                    <a:bodyPr/>
                    <a:lstStyle/>
                    <a:p>
                      <a:pPr algn="r" fontAlgn="ctr"/>
                      <a:r>
                        <a:rPr lang="en-US" sz="2700" u="none" strike="noStrike">
                          <a:effectLst/>
                        </a:rPr>
                        <a:t>65,20</a:t>
                      </a:r>
                      <a:endParaRPr lang="en-US" sz="2700" b="0" i="0" u="none" strike="noStrike">
                        <a:solidFill>
                          <a:srgbClr val="000000"/>
                        </a:solidFill>
                        <a:effectLst/>
                        <a:latin typeface="Arial" panose="020B0604020202020204" pitchFamily="34" charset="0"/>
                      </a:endParaRPr>
                    </a:p>
                  </a:txBody>
                  <a:tcPr marL="9525" marR="9525" marT="9525" marB="0" anchor="ctr"/>
                </a:tc>
                <a:tc>
                  <a:txBody>
                    <a:bodyPr/>
                    <a:lstStyle/>
                    <a:p>
                      <a:pPr algn="r" fontAlgn="ctr"/>
                      <a:r>
                        <a:rPr lang="en-US" sz="2700" u="none" strike="noStrike">
                          <a:effectLst/>
                        </a:rPr>
                        <a:t>4,09</a:t>
                      </a:r>
                      <a:endParaRPr lang="en-US" sz="2700" b="0" i="0" u="none" strike="noStrike">
                        <a:solidFill>
                          <a:srgbClr val="000000"/>
                        </a:solidFill>
                        <a:effectLst/>
                        <a:latin typeface="Arial" panose="020B0604020202020204" pitchFamily="34" charset="0"/>
                      </a:endParaRPr>
                    </a:p>
                  </a:txBody>
                  <a:tcPr marL="9525" marR="9525" marT="9525" marB="0" anchor="ctr"/>
                </a:tc>
                <a:tc>
                  <a:txBody>
                    <a:bodyPr/>
                    <a:lstStyle/>
                    <a:p>
                      <a:pPr algn="r" fontAlgn="ctr"/>
                      <a:r>
                        <a:rPr lang="en-US" sz="2700" u="none" strike="noStrike" dirty="0">
                          <a:effectLst/>
                        </a:rPr>
                        <a:t>1</a:t>
                      </a:r>
                      <a:endParaRPr lang="en-US" sz="2700" b="0" i="0" u="none" strike="noStrike" dirty="0">
                        <a:solidFill>
                          <a:srgbClr val="000000"/>
                        </a:solidFill>
                        <a:effectLst/>
                        <a:latin typeface="Arial" panose="020B0604020202020204" pitchFamily="34" charset="0"/>
                      </a:endParaRPr>
                    </a:p>
                  </a:txBody>
                  <a:tcPr marL="9525" marR="9525" marT="9525" marB="0" anchor="ctr"/>
                </a:tc>
                <a:extLst>
                  <a:ext uri="{0D108BD9-81ED-4DB2-BD59-A6C34878D82A}">
                    <a16:rowId xmlns:a16="http://schemas.microsoft.com/office/drawing/2014/main" val="338769055"/>
                  </a:ext>
                </a:extLst>
              </a:tr>
              <a:tr h="492578">
                <a:tc>
                  <a:txBody>
                    <a:bodyPr/>
                    <a:lstStyle/>
                    <a:p>
                      <a:pPr algn="r" fontAlgn="ctr"/>
                      <a:r>
                        <a:rPr lang="en-US" sz="2700" b="1" u="none" strike="noStrike" dirty="0">
                          <a:effectLst/>
                        </a:rPr>
                        <a:t>1</a:t>
                      </a:r>
                      <a:endParaRPr lang="en-US" sz="2700" b="1" i="0" u="none" strike="noStrike" dirty="0">
                        <a:solidFill>
                          <a:srgbClr val="000000"/>
                        </a:solidFill>
                        <a:effectLst/>
                        <a:latin typeface="Arial" panose="020B0604020202020204" pitchFamily="34" charset="0"/>
                      </a:endParaRPr>
                    </a:p>
                  </a:txBody>
                  <a:tcPr marL="9525" marR="9525" marT="9525" marB="0" anchor="ctr"/>
                </a:tc>
                <a:tc>
                  <a:txBody>
                    <a:bodyPr/>
                    <a:lstStyle/>
                    <a:p>
                      <a:pPr algn="r" fontAlgn="ctr"/>
                      <a:r>
                        <a:rPr lang="en-US" sz="2700" u="none" strike="noStrike">
                          <a:effectLst/>
                        </a:rPr>
                        <a:t>0,03</a:t>
                      </a:r>
                      <a:endParaRPr lang="en-US" sz="2700" b="0" i="0" u="none" strike="noStrike">
                        <a:solidFill>
                          <a:srgbClr val="000000"/>
                        </a:solidFill>
                        <a:effectLst/>
                        <a:latin typeface="Arial" panose="020B0604020202020204" pitchFamily="34" charset="0"/>
                      </a:endParaRPr>
                    </a:p>
                  </a:txBody>
                  <a:tcPr marL="9525" marR="9525" marT="9525" marB="0" anchor="ctr"/>
                </a:tc>
                <a:tc>
                  <a:txBody>
                    <a:bodyPr/>
                    <a:lstStyle/>
                    <a:p>
                      <a:pPr algn="r" fontAlgn="ctr"/>
                      <a:r>
                        <a:rPr lang="en-US" sz="2700" u="none" strike="noStrike" dirty="0">
                          <a:effectLst/>
                        </a:rPr>
                        <a:t>0</a:t>
                      </a:r>
                      <a:endParaRPr lang="en-US" sz="2700" b="0" i="0" u="none" strike="noStrike" dirty="0">
                        <a:solidFill>
                          <a:srgbClr val="000000"/>
                        </a:solidFill>
                        <a:effectLst/>
                        <a:latin typeface="Arial" panose="020B0604020202020204" pitchFamily="34" charset="0"/>
                      </a:endParaRPr>
                    </a:p>
                  </a:txBody>
                  <a:tcPr marL="9525" marR="9525" marT="9525" marB="0" anchor="ctr"/>
                </a:tc>
                <a:tc>
                  <a:txBody>
                    <a:bodyPr/>
                    <a:lstStyle/>
                    <a:p>
                      <a:pPr algn="r" fontAlgn="ctr"/>
                      <a:r>
                        <a:rPr lang="en-US" sz="2700" u="none" strike="noStrike">
                          <a:effectLst/>
                        </a:rPr>
                        <a:t>7,07</a:t>
                      </a:r>
                      <a:endParaRPr lang="en-US" sz="2700" b="0" i="0" u="none" strike="noStrike">
                        <a:solidFill>
                          <a:srgbClr val="000000"/>
                        </a:solidFill>
                        <a:effectLst/>
                        <a:latin typeface="Arial" panose="020B0604020202020204" pitchFamily="34" charset="0"/>
                      </a:endParaRPr>
                    </a:p>
                  </a:txBody>
                  <a:tcPr marL="9525" marR="9525" marT="9525" marB="0" anchor="ctr"/>
                </a:tc>
                <a:tc>
                  <a:txBody>
                    <a:bodyPr/>
                    <a:lstStyle/>
                    <a:p>
                      <a:pPr algn="r" fontAlgn="ctr"/>
                      <a:r>
                        <a:rPr lang="en-US" sz="2700" u="none" strike="noStrike" dirty="0">
                          <a:effectLst/>
                        </a:rPr>
                        <a:t>0</a:t>
                      </a:r>
                      <a:endParaRPr lang="en-US" sz="2700" b="0" i="0" u="none" strike="noStrike" dirty="0">
                        <a:solidFill>
                          <a:srgbClr val="000000"/>
                        </a:solidFill>
                        <a:effectLst/>
                        <a:latin typeface="Arial" panose="020B0604020202020204" pitchFamily="34" charset="0"/>
                      </a:endParaRPr>
                    </a:p>
                  </a:txBody>
                  <a:tcPr marL="9525" marR="9525" marT="9525" marB="0" anchor="ctr"/>
                </a:tc>
                <a:tc>
                  <a:txBody>
                    <a:bodyPr/>
                    <a:lstStyle/>
                    <a:p>
                      <a:pPr algn="r" fontAlgn="ctr"/>
                      <a:r>
                        <a:rPr lang="en-US" sz="2700" u="none" strike="noStrike" dirty="0">
                          <a:effectLst/>
                        </a:rPr>
                        <a:t>0,47</a:t>
                      </a:r>
                      <a:endParaRPr lang="en-US" sz="2700" b="0" i="0" u="none" strike="noStrike" dirty="0">
                        <a:solidFill>
                          <a:srgbClr val="000000"/>
                        </a:solidFill>
                        <a:effectLst/>
                        <a:latin typeface="Arial" panose="020B0604020202020204" pitchFamily="34" charset="0"/>
                      </a:endParaRPr>
                    </a:p>
                  </a:txBody>
                  <a:tcPr marL="9525" marR="9525" marT="9525" marB="0" anchor="ctr"/>
                </a:tc>
                <a:tc>
                  <a:txBody>
                    <a:bodyPr/>
                    <a:lstStyle/>
                    <a:p>
                      <a:pPr algn="r" fontAlgn="ctr"/>
                      <a:r>
                        <a:rPr lang="en-US" sz="2700" u="none" strike="noStrike" dirty="0">
                          <a:effectLst/>
                        </a:rPr>
                        <a:t>6421,00</a:t>
                      </a:r>
                      <a:endParaRPr lang="en-US" sz="2700" b="0" i="0" u="none" strike="noStrike" dirty="0">
                        <a:solidFill>
                          <a:srgbClr val="000000"/>
                        </a:solidFill>
                        <a:effectLst/>
                        <a:latin typeface="Arial" panose="020B0604020202020204" pitchFamily="34" charset="0"/>
                      </a:endParaRPr>
                    </a:p>
                  </a:txBody>
                  <a:tcPr marL="9525" marR="9525" marT="9525" marB="0" anchor="ctr"/>
                </a:tc>
                <a:tc>
                  <a:txBody>
                    <a:bodyPr/>
                    <a:lstStyle/>
                    <a:p>
                      <a:pPr algn="r" fontAlgn="ctr"/>
                      <a:r>
                        <a:rPr lang="en-US" sz="2700" u="none" strike="noStrike" dirty="0">
                          <a:effectLst/>
                        </a:rPr>
                        <a:t>78,90</a:t>
                      </a:r>
                      <a:endParaRPr lang="en-US" sz="2700" b="0" i="0" u="none" strike="noStrike" dirty="0">
                        <a:solidFill>
                          <a:srgbClr val="000000"/>
                        </a:solidFill>
                        <a:effectLst/>
                        <a:latin typeface="Arial" panose="020B0604020202020204" pitchFamily="34" charset="0"/>
                      </a:endParaRPr>
                    </a:p>
                  </a:txBody>
                  <a:tcPr marL="9525" marR="9525" marT="9525" marB="0" anchor="ctr"/>
                </a:tc>
                <a:tc>
                  <a:txBody>
                    <a:bodyPr/>
                    <a:lstStyle/>
                    <a:p>
                      <a:pPr algn="r" fontAlgn="ctr"/>
                      <a:r>
                        <a:rPr lang="en-US" sz="2700" u="none" strike="noStrike" dirty="0">
                          <a:effectLst/>
                        </a:rPr>
                        <a:t>4,97</a:t>
                      </a:r>
                      <a:endParaRPr lang="en-US" sz="2700" b="0" i="0" u="none" strike="noStrike" dirty="0">
                        <a:solidFill>
                          <a:srgbClr val="000000"/>
                        </a:solidFill>
                        <a:effectLst/>
                        <a:latin typeface="Arial" panose="020B0604020202020204" pitchFamily="34" charset="0"/>
                      </a:endParaRPr>
                    </a:p>
                  </a:txBody>
                  <a:tcPr marL="9525" marR="9525" marT="9525" marB="0" anchor="ctr"/>
                </a:tc>
                <a:tc>
                  <a:txBody>
                    <a:bodyPr/>
                    <a:lstStyle/>
                    <a:p>
                      <a:pPr algn="r" fontAlgn="ctr"/>
                      <a:r>
                        <a:rPr lang="en-US" sz="2700" u="none" strike="noStrike" dirty="0">
                          <a:effectLst/>
                        </a:rPr>
                        <a:t>2</a:t>
                      </a:r>
                      <a:endParaRPr lang="en-US" sz="2700" b="0" i="0" u="none" strike="noStrike" dirty="0">
                        <a:solidFill>
                          <a:srgbClr val="000000"/>
                        </a:solidFill>
                        <a:effectLst/>
                        <a:latin typeface="Arial" panose="020B0604020202020204" pitchFamily="34" charset="0"/>
                      </a:endParaRPr>
                    </a:p>
                  </a:txBody>
                  <a:tcPr marL="9525" marR="9525" marT="9525" marB="0" anchor="ctr"/>
                </a:tc>
                <a:extLst>
                  <a:ext uri="{0D108BD9-81ED-4DB2-BD59-A6C34878D82A}">
                    <a16:rowId xmlns:a16="http://schemas.microsoft.com/office/drawing/2014/main" val="4103782199"/>
                  </a:ext>
                </a:extLst>
              </a:tr>
              <a:tr h="492578">
                <a:tc>
                  <a:txBody>
                    <a:bodyPr/>
                    <a:lstStyle/>
                    <a:p>
                      <a:pPr algn="r" fontAlgn="ctr"/>
                      <a:r>
                        <a:rPr lang="en-US" sz="2700" b="1" u="none" strike="noStrike" dirty="0">
                          <a:effectLst/>
                        </a:rPr>
                        <a:t>2</a:t>
                      </a:r>
                      <a:endParaRPr lang="en-US" sz="2700" b="1" i="0" u="none" strike="noStrike" dirty="0">
                        <a:solidFill>
                          <a:srgbClr val="000000"/>
                        </a:solidFill>
                        <a:effectLst/>
                        <a:latin typeface="Arial" panose="020B0604020202020204" pitchFamily="34" charset="0"/>
                      </a:endParaRPr>
                    </a:p>
                  </a:txBody>
                  <a:tcPr marL="9525" marR="9525" marT="9525" marB="0" anchor="ctr"/>
                </a:tc>
                <a:tc>
                  <a:txBody>
                    <a:bodyPr/>
                    <a:lstStyle/>
                    <a:p>
                      <a:pPr algn="r" fontAlgn="ctr"/>
                      <a:r>
                        <a:rPr lang="en-US" sz="2700" u="none" strike="noStrike">
                          <a:effectLst/>
                        </a:rPr>
                        <a:t>0,03</a:t>
                      </a:r>
                      <a:endParaRPr lang="en-US" sz="2700" b="0" i="0" u="none" strike="noStrike">
                        <a:solidFill>
                          <a:srgbClr val="000000"/>
                        </a:solidFill>
                        <a:effectLst/>
                        <a:latin typeface="Arial" panose="020B0604020202020204" pitchFamily="34" charset="0"/>
                      </a:endParaRPr>
                    </a:p>
                  </a:txBody>
                  <a:tcPr marL="9525" marR="9525" marT="9525" marB="0" anchor="ctr"/>
                </a:tc>
                <a:tc>
                  <a:txBody>
                    <a:bodyPr/>
                    <a:lstStyle/>
                    <a:p>
                      <a:pPr algn="r" fontAlgn="ctr"/>
                      <a:r>
                        <a:rPr lang="en-US" sz="2700" u="none" strike="noStrike" dirty="0">
                          <a:effectLst/>
                        </a:rPr>
                        <a:t>0</a:t>
                      </a:r>
                      <a:endParaRPr lang="en-US" sz="2700" b="0" i="0" u="none" strike="noStrike" dirty="0">
                        <a:solidFill>
                          <a:srgbClr val="000000"/>
                        </a:solidFill>
                        <a:effectLst/>
                        <a:latin typeface="Arial" panose="020B0604020202020204" pitchFamily="34" charset="0"/>
                      </a:endParaRPr>
                    </a:p>
                  </a:txBody>
                  <a:tcPr marL="9525" marR="9525" marT="9525" marB="0" anchor="ctr"/>
                </a:tc>
                <a:tc>
                  <a:txBody>
                    <a:bodyPr/>
                    <a:lstStyle/>
                    <a:p>
                      <a:pPr algn="r" fontAlgn="ctr"/>
                      <a:r>
                        <a:rPr lang="en-US" sz="2700" u="none" strike="noStrike">
                          <a:effectLst/>
                        </a:rPr>
                        <a:t>7,07</a:t>
                      </a:r>
                      <a:endParaRPr lang="en-US" sz="2700" b="0" i="0" u="none" strike="noStrike">
                        <a:solidFill>
                          <a:srgbClr val="000000"/>
                        </a:solidFill>
                        <a:effectLst/>
                        <a:latin typeface="Arial" panose="020B0604020202020204" pitchFamily="34" charset="0"/>
                      </a:endParaRPr>
                    </a:p>
                  </a:txBody>
                  <a:tcPr marL="9525" marR="9525" marT="9525" marB="0" anchor="ctr"/>
                </a:tc>
                <a:tc>
                  <a:txBody>
                    <a:bodyPr/>
                    <a:lstStyle/>
                    <a:p>
                      <a:pPr algn="r" fontAlgn="ctr"/>
                      <a:r>
                        <a:rPr lang="en-US" sz="2700" u="none" strike="noStrike" dirty="0">
                          <a:effectLst/>
                        </a:rPr>
                        <a:t>0</a:t>
                      </a:r>
                      <a:endParaRPr lang="en-US" sz="2700" b="0" i="0" u="none" strike="noStrike" dirty="0">
                        <a:solidFill>
                          <a:srgbClr val="000000"/>
                        </a:solidFill>
                        <a:effectLst/>
                        <a:latin typeface="Arial" panose="020B0604020202020204" pitchFamily="34" charset="0"/>
                      </a:endParaRPr>
                    </a:p>
                  </a:txBody>
                  <a:tcPr marL="9525" marR="9525" marT="9525" marB="0" anchor="ctr"/>
                </a:tc>
                <a:tc>
                  <a:txBody>
                    <a:bodyPr/>
                    <a:lstStyle/>
                    <a:p>
                      <a:pPr algn="r" fontAlgn="ctr"/>
                      <a:r>
                        <a:rPr lang="en-US" sz="2700" u="none" strike="noStrike" dirty="0">
                          <a:effectLst/>
                        </a:rPr>
                        <a:t>0,47</a:t>
                      </a:r>
                      <a:endParaRPr lang="en-US" sz="2700" b="0" i="0" u="none" strike="noStrike" dirty="0">
                        <a:solidFill>
                          <a:srgbClr val="000000"/>
                        </a:solidFill>
                        <a:effectLst/>
                        <a:latin typeface="Arial" panose="020B0604020202020204" pitchFamily="34" charset="0"/>
                      </a:endParaRPr>
                    </a:p>
                  </a:txBody>
                  <a:tcPr marL="9525" marR="9525" marT="9525" marB="0" anchor="ctr"/>
                </a:tc>
                <a:tc>
                  <a:txBody>
                    <a:bodyPr/>
                    <a:lstStyle/>
                    <a:p>
                      <a:pPr algn="r" fontAlgn="ctr"/>
                      <a:r>
                        <a:rPr lang="en-US" sz="2700" u="none" strike="noStrike">
                          <a:effectLst/>
                        </a:rPr>
                        <a:t>7185,00</a:t>
                      </a:r>
                      <a:endParaRPr lang="en-US" sz="2700" b="0" i="0" u="none" strike="noStrike">
                        <a:solidFill>
                          <a:srgbClr val="000000"/>
                        </a:solidFill>
                        <a:effectLst/>
                        <a:latin typeface="Arial" panose="020B0604020202020204" pitchFamily="34" charset="0"/>
                      </a:endParaRPr>
                    </a:p>
                  </a:txBody>
                  <a:tcPr marL="9525" marR="9525" marT="9525" marB="0" anchor="ctr"/>
                </a:tc>
                <a:tc>
                  <a:txBody>
                    <a:bodyPr/>
                    <a:lstStyle/>
                    <a:p>
                      <a:pPr algn="r" fontAlgn="ctr"/>
                      <a:r>
                        <a:rPr lang="en-US" sz="2700" u="none" strike="noStrike">
                          <a:effectLst/>
                        </a:rPr>
                        <a:t>61,10</a:t>
                      </a:r>
                      <a:endParaRPr lang="en-US" sz="2700" b="0" i="0" u="none" strike="noStrike">
                        <a:solidFill>
                          <a:srgbClr val="000000"/>
                        </a:solidFill>
                        <a:effectLst/>
                        <a:latin typeface="Arial" panose="020B0604020202020204" pitchFamily="34" charset="0"/>
                      </a:endParaRPr>
                    </a:p>
                  </a:txBody>
                  <a:tcPr marL="9525" marR="9525" marT="9525" marB="0" anchor="ctr"/>
                </a:tc>
                <a:tc>
                  <a:txBody>
                    <a:bodyPr/>
                    <a:lstStyle/>
                    <a:p>
                      <a:pPr algn="r" fontAlgn="ctr"/>
                      <a:r>
                        <a:rPr lang="en-US" sz="2700" u="none" strike="noStrike">
                          <a:effectLst/>
                        </a:rPr>
                        <a:t>4,97</a:t>
                      </a:r>
                      <a:endParaRPr lang="en-US" sz="2700" b="0" i="0" u="none" strike="noStrike">
                        <a:solidFill>
                          <a:srgbClr val="000000"/>
                        </a:solidFill>
                        <a:effectLst/>
                        <a:latin typeface="Arial" panose="020B0604020202020204" pitchFamily="34" charset="0"/>
                      </a:endParaRPr>
                    </a:p>
                  </a:txBody>
                  <a:tcPr marL="9525" marR="9525" marT="9525" marB="0" anchor="ctr"/>
                </a:tc>
                <a:tc>
                  <a:txBody>
                    <a:bodyPr/>
                    <a:lstStyle/>
                    <a:p>
                      <a:pPr algn="r" fontAlgn="ctr"/>
                      <a:r>
                        <a:rPr lang="en-US" sz="2700" u="none" strike="noStrike" dirty="0">
                          <a:effectLst/>
                        </a:rPr>
                        <a:t>2</a:t>
                      </a:r>
                      <a:endParaRPr lang="en-US" sz="2700" b="0" i="0" u="none" strike="noStrike" dirty="0">
                        <a:solidFill>
                          <a:srgbClr val="000000"/>
                        </a:solidFill>
                        <a:effectLst/>
                        <a:latin typeface="Arial" panose="020B0604020202020204" pitchFamily="34" charset="0"/>
                      </a:endParaRPr>
                    </a:p>
                  </a:txBody>
                  <a:tcPr marL="9525" marR="9525" marT="9525" marB="0" anchor="ctr"/>
                </a:tc>
                <a:extLst>
                  <a:ext uri="{0D108BD9-81ED-4DB2-BD59-A6C34878D82A}">
                    <a16:rowId xmlns:a16="http://schemas.microsoft.com/office/drawing/2014/main" val="2375154347"/>
                  </a:ext>
                </a:extLst>
              </a:tr>
              <a:tr h="492578">
                <a:tc>
                  <a:txBody>
                    <a:bodyPr/>
                    <a:lstStyle/>
                    <a:p>
                      <a:pPr algn="r" fontAlgn="ctr"/>
                      <a:r>
                        <a:rPr lang="en-US" sz="2700" b="1" u="none" strike="noStrike" dirty="0">
                          <a:effectLst/>
                        </a:rPr>
                        <a:t>3</a:t>
                      </a:r>
                      <a:endParaRPr lang="en-US" sz="2700" b="1" i="0" u="none" strike="noStrike" dirty="0">
                        <a:solidFill>
                          <a:srgbClr val="000000"/>
                        </a:solidFill>
                        <a:effectLst/>
                        <a:latin typeface="Arial" panose="020B0604020202020204" pitchFamily="34" charset="0"/>
                      </a:endParaRPr>
                    </a:p>
                  </a:txBody>
                  <a:tcPr marL="9525" marR="9525" marT="9525" marB="0" anchor="ctr"/>
                </a:tc>
                <a:tc>
                  <a:txBody>
                    <a:bodyPr/>
                    <a:lstStyle/>
                    <a:p>
                      <a:pPr algn="r" fontAlgn="ctr"/>
                      <a:r>
                        <a:rPr lang="en-US" sz="2700" u="none" strike="noStrike" dirty="0">
                          <a:effectLst/>
                        </a:rPr>
                        <a:t>0,03</a:t>
                      </a:r>
                      <a:endParaRPr lang="en-US" sz="2700" b="0" i="0" u="none" strike="noStrike" dirty="0">
                        <a:solidFill>
                          <a:srgbClr val="000000"/>
                        </a:solidFill>
                        <a:effectLst/>
                        <a:latin typeface="Arial" panose="020B0604020202020204" pitchFamily="34" charset="0"/>
                      </a:endParaRPr>
                    </a:p>
                  </a:txBody>
                  <a:tcPr marL="9525" marR="9525" marT="9525" marB="0" anchor="ctr"/>
                </a:tc>
                <a:tc>
                  <a:txBody>
                    <a:bodyPr/>
                    <a:lstStyle/>
                    <a:p>
                      <a:pPr algn="r" fontAlgn="ctr"/>
                      <a:r>
                        <a:rPr lang="en-US" sz="2700" u="none" strike="noStrike" dirty="0">
                          <a:effectLst/>
                        </a:rPr>
                        <a:t>0</a:t>
                      </a:r>
                      <a:endParaRPr lang="en-US" sz="2700" b="0" i="0" u="none" strike="noStrike" dirty="0">
                        <a:solidFill>
                          <a:srgbClr val="000000"/>
                        </a:solidFill>
                        <a:effectLst/>
                        <a:latin typeface="Arial" panose="020B0604020202020204" pitchFamily="34" charset="0"/>
                      </a:endParaRPr>
                    </a:p>
                  </a:txBody>
                  <a:tcPr marL="9525" marR="9525" marT="9525" marB="0" anchor="ctr"/>
                </a:tc>
                <a:tc>
                  <a:txBody>
                    <a:bodyPr/>
                    <a:lstStyle/>
                    <a:p>
                      <a:pPr algn="r" fontAlgn="ctr"/>
                      <a:r>
                        <a:rPr lang="en-US" sz="2700" u="none" strike="noStrike">
                          <a:effectLst/>
                        </a:rPr>
                        <a:t>2,18</a:t>
                      </a:r>
                      <a:endParaRPr lang="en-US" sz="2700" b="0" i="0" u="none" strike="noStrike">
                        <a:solidFill>
                          <a:srgbClr val="000000"/>
                        </a:solidFill>
                        <a:effectLst/>
                        <a:latin typeface="Arial" panose="020B0604020202020204" pitchFamily="34" charset="0"/>
                      </a:endParaRPr>
                    </a:p>
                  </a:txBody>
                  <a:tcPr marL="9525" marR="9525" marT="9525" marB="0" anchor="ctr"/>
                </a:tc>
                <a:tc>
                  <a:txBody>
                    <a:bodyPr/>
                    <a:lstStyle/>
                    <a:p>
                      <a:pPr algn="r" fontAlgn="ctr"/>
                      <a:r>
                        <a:rPr lang="en-US" sz="2700" u="none" strike="noStrike" dirty="0">
                          <a:effectLst/>
                        </a:rPr>
                        <a:t>0</a:t>
                      </a:r>
                      <a:endParaRPr lang="en-US" sz="2700" b="0" i="0" u="none" strike="noStrike" dirty="0">
                        <a:solidFill>
                          <a:srgbClr val="000000"/>
                        </a:solidFill>
                        <a:effectLst/>
                        <a:latin typeface="Arial" panose="020B0604020202020204" pitchFamily="34" charset="0"/>
                      </a:endParaRPr>
                    </a:p>
                  </a:txBody>
                  <a:tcPr marL="9525" marR="9525" marT="9525" marB="0" anchor="ctr"/>
                </a:tc>
                <a:tc>
                  <a:txBody>
                    <a:bodyPr/>
                    <a:lstStyle/>
                    <a:p>
                      <a:pPr algn="r" fontAlgn="ctr"/>
                      <a:r>
                        <a:rPr lang="en-US" sz="2700" u="none" strike="noStrike" dirty="0">
                          <a:effectLst/>
                        </a:rPr>
                        <a:t>0,46</a:t>
                      </a:r>
                      <a:endParaRPr lang="en-US" sz="2700" b="0" i="0" u="none" strike="noStrike" dirty="0">
                        <a:solidFill>
                          <a:srgbClr val="000000"/>
                        </a:solidFill>
                        <a:effectLst/>
                        <a:latin typeface="Arial" panose="020B0604020202020204" pitchFamily="34" charset="0"/>
                      </a:endParaRPr>
                    </a:p>
                  </a:txBody>
                  <a:tcPr marL="9525" marR="9525" marT="9525" marB="0" anchor="ctr"/>
                </a:tc>
                <a:tc>
                  <a:txBody>
                    <a:bodyPr/>
                    <a:lstStyle/>
                    <a:p>
                      <a:pPr algn="r" fontAlgn="ctr"/>
                      <a:r>
                        <a:rPr lang="en-US" sz="2700" u="none" strike="noStrike" dirty="0">
                          <a:effectLst/>
                        </a:rPr>
                        <a:t>6998,00</a:t>
                      </a:r>
                      <a:endParaRPr lang="en-US" sz="2700" b="0" i="0" u="none" strike="noStrike" dirty="0">
                        <a:solidFill>
                          <a:srgbClr val="000000"/>
                        </a:solidFill>
                        <a:effectLst/>
                        <a:latin typeface="Arial" panose="020B0604020202020204" pitchFamily="34" charset="0"/>
                      </a:endParaRPr>
                    </a:p>
                  </a:txBody>
                  <a:tcPr marL="9525" marR="9525" marT="9525" marB="0" anchor="ctr"/>
                </a:tc>
                <a:tc>
                  <a:txBody>
                    <a:bodyPr/>
                    <a:lstStyle/>
                    <a:p>
                      <a:pPr algn="r" fontAlgn="ctr"/>
                      <a:r>
                        <a:rPr lang="en-US" sz="2700" u="none" strike="noStrike">
                          <a:effectLst/>
                        </a:rPr>
                        <a:t>45,80</a:t>
                      </a:r>
                      <a:endParaRPr lang="en-US" sz="2700" b="0" i="0" u="none" strike="noStrike">
                        <a:solidFill>
                          <a:srgbClr val="000000"/>
                        </a:solidFill>
                        <a:effectLst/>
                        <a:latin typeface="Arial" panose="020B0604020202020204" pitchFamily="34" charset="0"/>
                      </a:endParaRPr>
                    </a:p>
                  </a:txBody>
                  <a:tcPr marL="9525" marR="9525" marT="9525" marB="0" anchor="ctr"/>
                </a:tc>
                <a:tc>
                  <a:txBody>
                    <a:bodyPr/>
                    <a:lstStyle/>
                    <a:p>
                      <a:pPr algn="r" fontAlgn="ctr"/>
                      <a:r>
                        <a:rPr lang="en-US" sz="2700" u="none" strike="noStrike">
                          <a:effectLst/>
                        </a:rPr>
                        <a:t>6,06</a:t>
                      </a:r>
                      <a:endParaRPr lang="en-US" sz="2700" b="0" i="0" u="none" strike="noStrike">
                        <a:solidFill>
                          <a:srgbClr val="000000"/>
                        </a:solidFill>
                        <a:effectLst/>
                        <a:latin typeface="Arial" panose="020B0604020202020204" pitchFamily="34" charset="0"/>
                      </a:endParaRPr>
                    </a:p>
                  </a:txBody>
                  <a:tcPr marL="9525" marR="9525" marT="9525" marB="0" anchor="ctr"/>
                </a:tc>
                <a:tc>
                  <a:txBody>
                    <a:bodyPr/>
                    <a:lstStyle/>
                    <a:p>
                      <a:pPr algn="r" fontAlgn="ctr"/>
                      <a:r>
                        <a:rPr lang="en-US" sz="2700" u="none" strike="noStrike" dirty="0">
                          <a:effectLst/>
                        </a:rPr>
                        <a:t>3</a:t>
                      </a:r>
                      <a:endParaRPr lang="en-US" sz="2700" b="0" i="0" u="none" strike="noStrike" dirty="0">
                        <a:solidFill>
                          <a:srgbClr val="000000"/>
                        </a:solidFill>
                        <a:effectLst/>
                        <a:latin typeface="Arial" panose="020B0604020202020204" pitchFamily="34" charset="0"/>
                      </a:endParaRPr>
                    </a:p>
                  </a:txBody>
                  <a:tcPr marL="9525" marR="9525" marT="9525" marB="0" anchor="ctr"/>
                </a:tc>
                <a:extLst>
                  <a:ext uri="{0D108BD9-81ED-4DB2-BD59-A6C34878D82A}">
                    <a16:rowId xmlns:a16="http://schemas.microsoft.com/office/drawing/2014/main" val="1290283710"/>
                  </a:ext>
                </a:extLst>
              </a:tr>
              <a:tr h="492578">
                <a:tc>
                  <a:txBody>
                    <a:bodyPr/>
                    <a:lstStyle/>
                    <a:p>
                      <a:pPr algn="r" fontAlgn="ctr"/>
                      <a:r>
                        <a:rPr lang="en-US" sz="2700" b="1" u="none" strike="noStrike" dirty="0">
                          <a:effectLst/>
                        </a:rPr>
                        <a:t>4</a:t>
                      </a:r>
                      <a:endParaRPr lang="en-US" sz="2700" b="1" i="0" u="none" strike="noStrike" dirty="0">
                        <a:solidFill>
                          <a:srgbClr val="000000"/>
                        </a:solidFill>
                        <a:effectLst/>
                        <a:latin typeface="Arial" panose="020B0604020202020204" pitchFamily="34" charset="0"/>
                      </a:endParaRPr>
                    </a:p>
                  </a:txBody>
                  <a:tcPr marL="9525" marR="9525" marT="9525" marB="0" anchor="ctr"/>
                </a:tc>
                <a:tc>
                  <a:txBody>
                    <a:bodyPr/>
                    <a:lstStyle/>
                    <a:p>
                      <a:pPr algn="r" fontAlgn="ctr"/>
                      <a:r>
                        <a:rPr lang="en-US" sz="2700" u="none" strike="noStrike" dirty="0">
                          <a:effectLst/>
                        </a:rPr>
                        <a:t>0,07</a:t>
                      </a:r>
                      <a:endParaRPr lang="en-US" sz="2700" b="0" i="0" u="none" strike="noStrike" dirty="0">
                        <a:solidFill>
                          <a:srgbClr val="000000"/>
                        </a:solidFill>
                        <a:effectLst/>
                        <a:latin typeface="Arial" panose="020B0604020202020204" pitchFamily="34" charset="0"/>
                      </a:endParaRPr>
                    </a:p>
                  </a:txBody>
                  <a:tcPr marL="9525" marR="9525" marT="9525" marB="0" anchor="ctr"/>
                </a:tc>
                <a:tc>
                  <a:txBody>
                    <a:bodyPr/>
                    <a:lstStyle/>
                    <a:p>
                      <a:pPr algn="r" fontAlgn="ctr"/>
                      <a:r>
                        <a:rPr lang="en-US" sz="2700" u="none" strike="noStrike" dirty="0">
                          <a:effectLst/>
                        </a:rPr>
                        <a:t>0</a:t>
                      </a:r>
                      <a:endParaRPr lang="en-US" sz="2700" b="0" i="0" u="none" strike="noStrike" dirty="0">
                        <a:solidFill>
                          <a:srgbClr val="000000"/>
                        </a:solidFill>
                        <a:effectLst/>
                        <a:latin typeface="Arial" panose="020B0604020202020204" pitchFamily="34" charset="0"/>
                      </a:endParaRPr>
                    </a:p>
                  </a:txBody>
                  <a:tcPr marL="9525" marR="9525" marT="9525" marB="0" anchor="ctr"/>
                </a:tc>
                <a:tc>
                  <a:txBody>
                    <a:bodyPr/>
                    <a:lstStyle/>
                    <a:p>
                      <a:pPr algn="r" fontAlgn="ctr"/>
                      <a:r>
                        <a:rPr lang="en-US" sz="2700" u="none" strike="noStrike" dirty="0">
                          <a:effectLst/>
                        </a:rPr>
                        <a:t>2,18</a:t>
                      </a:r>
                      <a:endParaRPr lang="en-US" sz="2700" b="0" i="0" u="none" strike="noStrike" dirty="0">
                        <a:solidFill>
                          <a:srgbClr val="000000"/>
                        </a:solidFill>
                        <a:effectLst/>
                        <a:latin typeface="Arial" panose="020B0604020202020204" pitchFamily="34" charset="0"/>
                      </a:endParaRPr>
                    </a:p>
                  </a:txBody>
                  <a:tcPr marL="9525" marR="9525" marT="9525" marB="0" anchor="ctr"/>
                </a:tc>
                <a:tc>
                  <a:txBody>
                    <a:bodyPr/>
                    <a:lstStyle/>
                    <a:p>
                      <a:pPr algn="r" fontAlgn="ctr"/>
                      <a:r>
                        <a:rPr lang="en-US" sz="2700" u="none" strike="noStrike" dirty="0">
                          <a:effectLst/>
                        </a:rPr>
                        <a:t>0</a:t>
                      </a:r>
                      <a:endParaRPr lang="en-US" sz="2700" b="0" i="0" u="none" strike="noStrike" dirty="0">
                        <a:solidFill>
                          <a:srgbClr val="000000"/>
                        </a:solidFill>
                        <a:effectLst/>
                        <a:latin typeface="Arial" panose="020B0604020202020204" pitchFamily="34" charset="0"/>
                      </a:endParaRPr>
                    </a:p>
                  </a:txBody>
                  <a:tcPr marL="9525" marR="9525" marT="9525" marB="0" anchor="ctr"/>
                </a:tc>
                <a:tc>
                  <a:txBody>
                    <a:bodyPr/>
                    <a:lstStyle/>
                    <a:p>
                      <a:pPr algn="r" fontAlgn="ctr"/>
                      <a:r>
                        <a:rPr lang="en-US" sz="2700" u="none" strike="noStrike" dirty="0">
                          <a:effectLst/>
                        </a:rPr>
                        <a:t>0,46</a:t>
                      </a:r>
                      <a:endParaRPr lang="en-US" sz="2700" b="0" i="0" u="none" strike="noStrike" dirty="0">
                        <a:solidFill>
                          <a:srgbClr val="000000"/>
                        </a:solidFill>
                        <a:effectLst/>
                        <a:latin typeface="Arial" panose="020B0604020202020204" pitchFamily="34" charset="0"/>
                      </a:endParaRPr>
                    </a:p>
                  </a:txBody>
                  <a:tcPr marL="9525" marR="9525" marT="9525" marB="0" anchor="ctr"/>
                </a:tc>
                <a:tc>
                  <a:txBody>
                    <a:bodyPr/>
                    <a:lstStyle/>
                    <a:p>
                      <a:pPr algn="r" fontAlgn="ctr"/>
                      <a:r>
                        <a:rPr lang="en-US" sz="2700" u="none" strike="noStrike" dirty="0">
                          <a:effectLst/>
                        </a:rPr>
                        <a:t>7147,00</a:t>
                      </a:r>
                      <a:endParaRPr lang="en-US" sz="2700" b="0" i="0" u="none" strike="noStrike" dirty="0">
                        <a:solidFill>
                          <a:srgbClr val="000000"/>
                        </a:solidFill>
                        <a:effectLst/>
                        <a:latin typeface="Arial" panose="020B0604020202020204" pitchFamily="34" charset="0"/>
                      </a:endParaRPr>
                    </a:p>
                  </a:txBody>
                  <a:tcPr marL="9525" marR="9525" marT="9525" marB="0" anchor="ctr"/>
                </a:tc>
                <a:tc>
                  <a:txBody>
                    <a:bodyPr/>
                    <a:lstStyle/>
                    <a:p>
                      <a:pPr algn="r" fontAlgn="ctr"/>
                      <a:r>
                        <a:rPr lang="en-US" sz="2700" u="none" strike="noStrike" dirty="0">
                          <a:effectLst/>
                        </a:rPr>
                        <a:t>54,20</a:t>
                      </a:r>
                      <a:endParaRPr lang="en-US" sz="2700" b="0" i="0" u="none" strike="noStrike" dirty="0">
                        <a:solidFill>
                          <a:srgbClr val="000000"/>
                        </a:solidFill>
                        <a:effectLst/>
                        <a:latin typeface="Arial" panose="020B0604020202020204" pitchFamily="34" charset="0"/>
                      </a:endParaRPr>
                    </a:p>
                  </a:txBody>
                  <a:tcPr marL="9525" marR="9525" marT="9525" marB="0" anchor="ctr"/>
                </a:tc>
                <a:tc>
                  <a:txBody>
                    <a:bodyPr/>
                    <a:lstStyle/>
                    <a:p>
                      <a:pPr algn="r" fontAlgn="ctr"/>
                      <a:r>
                        <a:rPr lang="en-US" sz="2700" u="none" strike="noStrike" dirty="0">
                          <a:effectLst/>
                        </a:rPr>
                        <a:t>6,06</a:t>
                      </a:r>
                      <a:endParaRPr lang="en-US" sz="2700" b="0" i="0" u="none" strike="noStrike" dirty="0">
                        <a:solidFill>
                          <a:srgbClr val="000000"/>
                        </a:solidFill>
                        <a:effectLst/>
                        <a:latin typeface="Arial" panose="020B0604020202020204" pitchFamily="34" charset="0"/>
                      </a:endParaRPr>
                    </a:p>
                  </a:txBody>
                  <a:tcPr marL="9525" marR="9525" marT="9525" marB="0" anchor="ctr"/>
                </a:tc>
                <a:tc>
                  <a:txBody>
                    <a:bodyPr/>
                    <a:lstStyle/>
                    <a:p>
                      <a:pPr algn="r" fontAlgn="ctr"/>
                      <a:r>
                        <a:rPr lang="en-US" sz="2700" u="none" strike="noStrike" dirty="0">
                          <a:effectLst/>
                        </a:rPr>
                        <a:t>3</a:t>
                      </a:r>
                      <a:endParaRPr lang="en-US" sz="2700" b="0" i="0" u="none" strike="noStrike" dirty="0">
                        <a:solidFill>
                          <a:srgbClr val="000000"/>
                        </a:solidFill>
                        <a:effectLst/>
                        <a:latin typeface="Arial" panose="020B0604020202020204" pitchFamily="34" charset="0"/>
                      </a:endParaRPr>
                    </a:p>
                  </a:txBody>
                  <a:tcPr marL="9525" marR="9525" marT="9525" marB="0" anchor="ctr"/>
                </a:tc>
                <a:extLst>
                  <a:ext uri="{0D108BD9-81ED-4DB2-BD59-A6C34878D82A}">
                    <a16:rowId xmlns:a16="http://schemas.microsoft.com/office/drawing/2014/main" val="1701268622"/>
                  </a:ext>
                </a:extLst>
              </a:tr>
            </a:tbl>
          </a:graphicData>
        </a:graphic>
      </p:graphicFrame>
      <p:cxnSp>
        <p:nvCxnSpPr>
          <p:cNvPr id="9" name="Rechte verbindingslijn met pijl 8">
            <a:extLst>
              <a:ext uri="{FF2B5EF4-FFF2-40B4-BE49-F238E27FC236}">
                <a16:creationId xmlns:a16="http://schemas.microsoft.com/office/drawing/2014/main" id="{00215781-7125-4738-A0DD-0B1668F89A4B}"/>
              </a:ext>
            </a:extLst>
          </p:cNvPr>
          <p:cNvCxnSpPr/>
          <p:nvPr/>
        </p:nvCxnSpPr>
        <p:spPr>
          <a:xfrm>
            <a:off x="3701143" y="4499429"/>
            <a:ext cx="0" cy="3265714"/>
          </a:xfrm>
          <a:prstGeom prst="straightConnector1">
            <a:avLst/>
          </a:prstGeom>
          <a:ln w="762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0" name="Tekstvak 9">
            <a:extLst>
              <a:ext uri="{FF2B5EF4-FFF2-40B4-BE49-F238E27FC236}">
                <a16:creationId xmlns:a16="http://schemas.microsoft.com/office/drawing/2014/main" id="{2751D6B1-647A-4E51-82C7-8FD98D0CEE30}"/>
              </a:ext>
            </a:extLst>
          </p:cNvPr>
          <p:cNvSpPr txBox="1"/>
          <p:nvPr/>
        </p:nvSpPr>
        <p:spPr>
          <a:xfrm>
            <a:off x="2162631" y="5820229"/>
            <a:ext cx="1454663" cy="523220"/>
          </a:xfrm>
          <a:prstGeom prst="rect">
            <a:avLst/>
          </a:prstGeom>
          <a:noFill/>
        </p:spPr>
        <p:txBody>
          <a:bodyPr wrap="square" rtlCol="0">
            <a:spAutoFit/>
          </a:bodyPr>
          <a:lstStyle/>
          <a:p>
            <a:r>
              <a:rPr lang="en-US" sz="2800" dirty="0">
                <a:solidFill>
                  <a:srgbClr val="0070C0"/>
                </a:solidFill>
              </a:rPr>
              <a:t>Axis = 0</a:t>
            </a:r>
          </a:p>
        </p:txBody>
      </p:sp>
      <p:cxnSp>
        <p:nvCxnSpPr>
          <p:cNvPr id="11" name="Rechte verbindingslijn met pijl 10">
            <a:extLst>
              <a:ext uri="{FF2B5EF4-FFF2-40B4-BE49-F238E27FC236}">
                <a16:creationId xmlns:a16="http://schemas.microsoft.com/office/drawing/2014/main" id="{DEA8226A-3D2E-4520-98D1-CD2C0EEE747C}"/>
              </a:ext>
            </a:extLst>
          </p:cNvPr>
          <p:cNvCxnSpPr>
            <a:cxnSpLocks/>
          </p:cNvCxnSpPr>
          <p:nvPr/>
        </p:nvCxnSpPr>
        <p:spPr>
          <a:xfrm>
            <a:off x="3701143" y="4499429"/>
            <a:ext cx="11226800" cy="0"/>
          </a:xfrm>
          <a:prstGeom prst="straightConnector1">
            <a:avLst/>
          </a:prstGeom>
          <a:ln w="762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 name="Tekstvak 12">
            <a:extLst>
              <a:ext uri="{FF2B5EF4-FFF2-40B4-BE49-F238E27FC236}">
                <a16:creationId xmlns:a16="http://schemas.microsoft.com/office/drawing/2014/main" id="{19562342-2BDC-4CBF-BC0D-A7FB91CD4CBE}"/>
              </a:ext>
            </a:extLst>
          </p:cNvPr>
          <p:cNvSpPr txBox="1"/>
          <p:nvPr/>
        </p:nvSpPr>
        <p:spPr>
          <a:xfrm>
            <a:off x="8610613" y="3873933"/>
            <a:ext cx="1454663" cy="523220"/>
          </a:xfrm>
          <a:prstGeom prst="rect">
            <a:avLst/>
          </a:prstGeom>
          <a:noFill/>
        </p:spPr>
        <p:txBody>
          <a:bodyPr wrap="square" rtlCol="0">
            <a:spAutoFit/>
          </a:bodyPr>
          <a:lstStyle/>
          <a:p>
            <a:r>
              <a:rPr lang="en-US" sz="2800" dirty="0">
                <a:solidFill>
                  <a:schemeClr val="accent1">
                    <a:lumMod val="60000"/>
                    <a:lumOff val="40000"/>
                  </a:schemeClr>
                </a:solidFill>
              </a:rPr>
              <a:t>Axis = 1</a:t>
            </a:r>
          </a:p>
        </p:txBody>
      </p:sp>
      <p:sp>
        <p:nvSpPr>
          <p:cNvPr id="17" name="Rechthoek 16">
            <a:extLst>
              <a:ext uri="{FF2B5EF4-FFF2-40B4-BE49-F238E27FC236}">
                <a16:creationId xmlns:a16="http://schemas.microsoft.com/office/drawing/2014/main" id="{BCA3FB70-9FEC-421D-9218-8DE7C52C0AA2}"/>
              </a:ext>
            </a:extLst>
          </p:cNvPr>
          <p:cNvSpPr/>
          <p:nvPr/>
        </p:nvSpPr>
        <p:spPr>
          <a:xfrm>
            <a:off x="3990670" y="6662057"/>
            <a:ext cx="10665524" cy="517975"/>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hthoek 17">
            <a:extLst>
              <a:ext uri="{FF2B5EF4-FFF2-40B4-BE49-F238E27FC236}">
                <a16:creationId xmlns:a16="http://schemas.microsoft.com/office/drawing/2014/main" id="{5990B81D-3408-4F2F-AF1C-974192759DCC}"/>
              </a:ext>
            </a:extLst>
          </p:cNvPr>
          <p:cNvSpPr/>
          <p:nvPr/>
        </p:nvSpPr>
        <p:spPr>
          <a:xfrm>
            <a:off x="8610613" y="4703981"/>
            <a:ext cx="968814" cy="2955467"/>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5048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tekst 1">
            <a:extLst>
              <a:ext uri="{FF2B5EF4-FFF2-40B4-BE49-F238E27FC236}">
                <a16:creationId xmlns:a16="http://schemas.microsoft.com/office/drawing/2014/main" id="{00E1DBE8-A357-480D-8D29-777C3D94F9A1}"/>
              </a:ext>
            </a:extLst>
          </p:cNvPr>
          <p:cNvSpPr>
            <a:spLocks noGrp="1"/>
          </p:cNvSpPr>
          <p:nvPr>
            <p:ph type="body" sz="quarter" idx="17"/>
          </p:nvPr>
        </p:nvSpPr>
        <p:spPr>
          <a:xfrm>
            <a:off x="1050131" y="1818823"/>
            <a:ext cx="16575629" cy="7487894"/>
          </a:xfrm>
        </p:spPr>
        <p:txBody>
          <a:bodyPr/>
          <a:lstStyle/>
          <a:p>
            <a:r>
              <a:rPr lang="en-US" b="1" dirty="0"/>
              <a:t>Check the consistency of the dataset</a:t>
            </a:r>
          </a:p>
          <a:p>
            <a:r>
              <a:rPr lang="en-US" dirty="0"/>
              <a:t>Remove outliers (not always, e.g., when trying to detect outliers)</a:t>
            </a:r>
          </a:p>
          <a:p>
            <a:pPr marL="571500" indent="-571500">
              <a:buFont typeface="Arial" panose="020B0604020202020204" pitchFamily="34" charset="0"/>
              <a:buChar char="•"/>
            </a:pPr>
            <a:r>
              <a:rPr lang="en-US" dirty="0"/>
              <a:t>Outliers: values that are very different from normal values</a:t>
            </a:r>
          </a:p>
          <a:p>
            <a:pPr marL="571500" indent="-571500">
              <a:buFont typeface="Arial" panose="020B0604020202020204" pitchFamily="34" charset="0"/>
              <a:buChar char="•"/>
            </a:pPr>
            <a:r>
              <a:rPr lang="en-US" dirty="0"/>
              <a:t>Different ways of detecting outliers</a:t>
            </a:r>
          </a:p>
          <a:p>
            <a:pPr marL="571500" indent="-571500">
              <a:buFont typeface="Arial" panose="020B0604020202020204" pitchFamily="34" charset="0"/>
              <a:buChar char="•"/>
            </a:pPr>
            <a:r>
              <a:rPr lang="en-US" dirty="0"/>
              <a:t>Here: if values are within three standard deviations of the mean.</a:t>
            </a:r>
          </a:p>
          <a:p>
            <a:pPr marL="571500" indent="-571500">
              <a:buFont typeface="Arial" panose="020B0604020202020204" pitchFamily="34" charset="0"/>
              <a:buChar char="•"/>
            </a:pPr>
            <a:endParaRPr lang="en-US" dirty="0"/>
          </a:p>
          <a:p>
            <a:pPr marL="571500" indent="-571500">
              <a:buFont typeface="Symbol" panose="05050102010706020507" pitchFamily="18" charset="2"/>
              <a:buChar char="Þ"/>
            </a:pPr>
            <a:r>
              <a:rPr lang="en-US" dirty="0"/>
              <a:t>Z-score</a:t>
            </a:r>
          </a:p>
          <a:p>
            <a:pPr marL="1257300" lvl="1" indent="-571500">
              <a:buFont typeface="Arial" panose="020B0604020202020204" pitchFamily="34" charset="0"/>
              <a:buChar char="•"/>
            </a:pPr>
            <a:r>
              <a:rPr lang="en-US" dirty="0"/>
              <a:t>A value that shows how many standard deviations the value differs from the mean.</a:t>
            </a:r>
          </a:p>
          <a:p>
            <a:pPr marL="1257300" lvl="1" indent="-571500">
              <a:buFont typeface="Arial" panose="020B0604020202020204" pitchFamily="34" charset="0"/>
              <a:buChar char="•"/>
            </a:pPr>
            <a:r>
              <a:rPr lang="en-US" dirty="0"/>
              <a:t>E.g., Z = 1.5, then the value is 1.5 standard deviations higher than the mean.</a:t>
            </a:r>
          </a:p>
          <a:p>
            <a:pPr marL="1257300" lvl="1" indent="-571500">
              <a:buFont typeface="Arial" panose="020B0604020202020204" pitchFamily="34" charset="0"/>
              <a:buChar char="•"/>
            </a:pPr>
            <a:endParaRPr lang="en-US" dirty="0"/>
          </a:p>
        </p:txBody>
      </p:sp>
      <p:sp>
        <p:nvSpPr>
          <p:cNvPr id="3" name="Tijdelijke aanduiding voor dianummer 2">
            <a:extLst>
              <a:ext uri="{FF2B5EF4-FFF2-40B4-BE49-F238E27FC236}">
                <a16:creationId xmlns:a16="http://schemas.microsoft.com/office/drawing/2014/main" id="{AD664C20-466F-4144-B7DE-0CF068EB58F7}"/>
              </a:ext>
            </a:extLst>
          </p:cNvPr>
          <p:cNvSpPr>
            <a:spLocks noGrp="1"/>
          </p:cNvSpPr>
          <p:nvPr>
            <p:ph type="sldNum" sz="quarter" idx="12"/>
          </p:nvPr>
        </p:nvSpPr>
        <p:spPr/>
        <p:txBody>
          <a:bodyPr/>
          <a:lstStyle/>
          <a:p>
            <a:fld id="{B7527A74-2D87-4307-9531-5A57D9647EEB}" type="slidenum">
              <a:rPr lang="nl-BE" smtClean="0"/>
              <a:pPr/>
              <a:t>44</a:t>
            </a:fld>
            <a:endParaRPr lang="nl-BE" dirty="0"/>
          </a:p>
        </p:txBody>
      </p:sp>
      <p:sp>
        <p:nvSpPr>
          <p:cNvPr id="4" name="Titel 3">
            <a:extLst>
              <a:ext uri="{FF2B5EF4-FFF2-40B4-BE49-F238E27FC236}">
                <a16:creationId xmlns:a16="http://schemas.microsoft.com/office/drawing/2014/main" id="{D930AD33-1286-4A23-BDD0-2546B3CACD86}"/>
              </a:ext>
            </a:extLst>
          </p:cNvPr>
          <p:cNvSpPr>
            <a:spLocks noGrp="1"/>
          </p:cNvSpPr>
          <p:nvPr>
            <p:ph type="title"/>
          </p:nvPr>
        </p:nvSpPr>
        <p:spPr/>
        <p:txBody>
          <a:bodyPr/>
          <a:lstStyle/>
          <a:p>
            <a:r>
              <a:rPr lang="en-US" dirty="0"/>
              <a:t>Multivariate linear regression</a:t>
            </a:r>
          </a:p>
        </p:txBody>
      </p:sp>
    </p:spTree>
    <p:extLst>
      <p:ext uri="{BB962C8B-B14F-4D97-AF65-F5344CB8AC3E}">
        <p14:creationId xmlns:p14="http://schemas.microsoft.com/office/powerpoint/2010/main" val="224830717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tekst 1">
            <a:extLst>
              <a:ext uri="{FF2B5EF4-FFF2-40B4-BE49-F238E27FC236}">
                <a16:creationId xmlns:a16="http://schemas.microsoft.com/office/drawing/2014/main" id="{00E1DBE8-A357-480D-8D29-777C3D94F9A1}"/>
              </a:ext>
            </a:extLst>
          </p:cNvPr>
          <p:cNvSpPr>
            <a:spLocks noGrp="1"/>
          </p:cNvSpPr>
          <p:nvPr>
            <p:ph type="body" sz="quarter" idx="17"/>
          </p:nvPr>
        </p:nvSpPr>
        <p:spPr>
          <a:xfrm>
            <a:off x="1050131" y="1818823"/>
            <a:ext cx="16575629" cy="7487894"/>
          </a:xfrm>
        </p:spPr>
        <p:txBody>
          <a:bodyPr/>
          <a:lstStyle/>
          <a:p>
            <a:r>
              <a:rPr lang="en-US" b="1" dirty="0"/>
              <a:t>Check correlations in the dataset</a:t>
            </a:r>
          </a:p>
          <a:p>
            <a:endParaRPr lang="en-US" dirty="0"/>
          </a:p>
          <a:p>
            <a:r>
              <a:rPr lang="en-US" dirty="0"/>
              <a:t>Closer to 1: positive correlation</a:t>
            </a:r>
          </a:p>
          <a:p>
            <a:r>
              <a:rPr lang="en-US" dirty="0"/>
              <a:t>Closer to -1: negative correlation</a:t>
            </a:r>
          </a:p>
          <a:p>
            <a:endParaRPr lang="en-US" dirty="0"/>
          </a:p>
          <a:p>
            <a:r>
              <a:rPr lang="en-US" dirty="0"/>
              <a:t>Close to 0: no correlation</a:t>
            </a:r>
          </a:p>
        </p:txBody>
      </p:sp>
      <p:sp>
        <p:nvSpPr>
          <p:cNvPr id="3" name="Tijdelijke aanduiding voor dianummer 2">
            <a:extLst>
              <a:ext uri="{FF2B5EF4-FFF2-40B4-BE49-F238E27FC236}">
                <a16:creationId xmlns:a16="http://schemas.microsoft.com/office/drawing/2014/main" id="{AD664C20-466F-4144-B7DE-0CF068EB58F7}"/>
              </a:ext>
            </a:extLst>
          </p:cNvPr>
          <p:cNvSpPr>
            <a:spLocks noGrp="1"/>
          </p:cNvSpPr>
          <p:nvPr>
            <p:ph type="sldNum" sz="quarter" idx="12"/>
          </p:nvPr>
        </p:nvSpPr>
        <p:spPr/>
        <p:txBody>
          <a:bodyPr/>
          <a:lstStyle/>
          <a:p>
            <a:fld id="{B7527A74-2D87-4307-9531-5A57D9647EEB}" type="slidenum">
              <a:rPr lang="nl-BE" smtClean="0"/>
              <a:pPr/>
              <a:t>45</a:t>
            </a:fld>
            <a:endParaRPr lang="nl-BE" dirty="0"/>
          </a:p>
        </p:txBody>
      </p:sp>
      <p:sp>
        <p:nvSpPr>
          <p:cNvPr id="4" name="Titel 3">
            <a:extLst>
              <a:ext uri="{FF2B5EF4-FFF2-40B4-BE49-F238E27FC236}">
                <a16:creationId xmlns:a16="http://schemas.microsoft.com/office/drawing/2014/main" id="{D930AD33-1286-4A23-BDD0-2546B3CACD86}"/>
              </a:ext>
            </a:extLst>
          </p:cNvPr>
          <p:cNvSpPr>
            <a:spLocks noGrp="1"/>
          </p:cNvSpPr>
          <p:nvPr>
            <p:ph type="title"/>
          </p:nvPr>
        </p:nvSpPr>
        <p:spPr/>
        <p:txBody>
          <a:bodyPr/>
          <a:lstStyle/>
          <a:p>
            <a:r>
              <a:rPr lang="en-US" dirty="0"/>
              <a:t>Multivariate linear regression</a:t>
            </a:r>
          </a:p>
        </p:txBody>
      </p:sp>
      <p:pic>
        <p:nvPicPr>
          <p:cNvPr id="5122" name="Picture 2">
            <a:extLst>
              <a:ext uri="{FF2B5EF4-FFF2-40B4-BE49-F238E27FC236}">
                <a16:creationId xmlns:a16="http://schemas.microsoft.com/office/drawing/2014/main" id="{BA31C6FC-7C7B-4601-842A-00B40EED52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94383" y="1905290"/>
            <a:ext cx="8614001" cy="74014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210731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tekst 1">
            <a:extLst>
              <a:ext uri="{FF2B5EF4-FFF2-40B4-BE49-F238E27FC236}">
                <a16:creationId xmlns:a16="http://schemas.microsoft.com/office/drawing/2014/main" id="{00E1DBE8-A357-480D-8D29-777C3D94F9A1}"/>
              </a:ext>
            </a:extLst>
          </p:cNvPr>
          <p:cNvSpPr>
            <a:spLocks noGrp="1"/>
          </p:cNvSpPr>
          <p:nvPr>
            <p:ph type="body" sz="quarter" idx="17"/>
          </p:nvPr>
        </p:nvSpPr>
        <p:spPr>
          <a:xfrm>
            <a:off x="1050131" y="1818823"/>
            <a:ext cx="16575629" cy="7487894"/>
          </a:xfrm>
        </p:spPr>
        <p:txBody>
          <a:bodyPr/>
          <a:lstStyle/>
          <a:p>
            <a:r>
              <a:rPr lang="en-US" b="1" dirty="0"/>
              <a:t>Check correlations in the dataset</a:t>
            </a:r>
          </a:p>
          <a:p>
            <a:endParaRPr lang="en-US" dirty="0"/>
          </a:p>
          <a:p>
            <a:r>
              <a:rPr lang="en-US" dirty="0" err="1"/>
              <a:t>Pairplot</a:t>
            </a:r>
            <a:endParaRPr lang="en-US" dirty="0"/>
          </a:p>
          <a:p>
            <a:r>
              <a:rPr lang="en-US" dirty="0"/>
              <a:t>See if there are correlations between</a:t>
            </a:r>
            <a:br>
              <a:rPr lang="en-US" dirty="0"/>
            </a:br>
            <a:r>
              <a:rPr lang="en-US" dirty="0"/>
              <a:t>2 features</a:t>
            </a:r>
          </a:p>
        </p:txBody>
      </p:sp>
      <p:sp>
        <p:nvSpPr>
          <p:cNvPr id="3" name="Tijdelijke aanduiding voor dianummer 2">
            <a:extLst>
              <a:ext uri="{FF2B5EF4-FFF2-40B4-BE49-F238E27FC236}">
                <a16:creationId xmlns:a16="http://schemas.microsoft.com/office/drawing/2014/main" id="{AD664C20-466F-4144-B7DE-0CF068EB58F7}"/>
              </a:ext>
            </a:extLst>
          </p:cNvPr>
          <p:cNvSpPr>
            <a:spLocks noGrp="1"/>
          </p:cNvSpPr>
          <p:nvPr>
            <p:ph type="sldNum" sz="quarter" idx="12"/>
          </p:nvPr>
        </p:nvSpPr>
        <p:spPr/>
        <p:txBody>
          <a:bodyPr/>
          <a:lstStyle/>
          <a:p>
            <a:fld id="{B7527A74-2D87-4307-9531-5A57D9647EEB}" type="slidenum">
              <a:rPr lang="nl-BE" smtClean="0"/>
              <a:pPr/>
              <a:t>46</a:t>
            </a:fld>
            <a:endParaRPr lang="nl-BE" dirty="0"/>
          </a:p>
        </p:txBody>
      </p:sp>
      <p:sp>
        <p:nvSpPr>
          <p:cNvPr id="4" name="Titel 3">
            <a:extLst>
              <a:ext uri="{FF2B5EF4-FFF2-40B4-BE49-F238E27FC236}">
                <a16:creationId xmlns:a16="http://schemas.microsoft.com/office/drawing/2014/main" id="{D930AD33-1286-4A23-BDD0-2546B3CACD86}"/>
              </a:ext>
            </a:extLst>
          </p:cNvPr>
          <p:cNvSpPr>
            <a:spLocks noGrp="1"/>
          </p:cNvSpPr>
          <p:nvPr>
            <p:ph type="title"/>
          </p:nvPr>
        </p:nvSpPr>
        <p:spPr/>
        <p:txBody>
          <a:bodyPr/>
          <a:lstStyle/>
          <a:p>
            <a:r>
              <a:rPr lang="en-US" dirty="0"/>
              <a:t>Multivariate linear regression</a:t>
            </a:r>
          </a:p>
        </p:txBody>
      </p:sp>
      <p:pic>
        <p:nvPicPr>
          <p:cNvPr id="7170" name="Picture 2">
            <a:extLst>
              <a:ext uri="{FF2B5EF4-FFF2-40B4-BE49-F238E27FC236}">
                <a16:creationId xmlns:a16="http://schemas.microsoft.com/office/drawing/2014/main" id="{6FE29FB0-48E6-49C3-870C-AD7CD245FC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03966" y="1664697"/>
            <a:ext cx="8618311" cy="8622303"/>
          </a:xfrm>
          <a:prstGeom prst="rect">
            <a:avLst/>
          </a:prstGeom>
          <a:noFill/>
          <a:extLst>
            <a:ext uri="{909E8E84-426E-40DD-AFC4-6F175D3DCCD1}">
              <a14:hiddenFill xmlns:a14="http://schemas.microsoft.com/office/drawing/2010/main">
                <a:solidFill>
                  <a:srgbClr val="FFFFFF"/>
                </a:solidFill>
              </a14:hiddenFill>
            </a:ext>
          </a:extLst>
        </p:spPr>
      </p:pic>
      <p:grpSp>
        <p:nvGrpSpPr>
          <p:cNvPr id="23" name="Groep 22">
            <a:extLst>
              <a:ext uri="{FF2B5EF4-FFF2-40B4-BE49-F238E27FC236}">
                <a16:creationId xmlns:a16="http://schemas.microsoft.com/office/drawing/2014/main" id="{A5D31CDC-775E-4908-9CD0-1BD07D1BB7E7}"/>
              </a:ext>
            </a:extLst>
          </p:cNvPr>
          <p:cNvGrpSpPr/>
          <p:nvPr/>
        </p:nvGrpSpPr>
        <p:grpSpPr>
          <a:xfrm>
            <a:off x="6199029" y="7697812"/>
            <a:ext cx="5720828" cy="2527991"/>
            <a:chOff x="6199029" y="7697812"/>
            <a:chExt cx="5720828" cy="2527991"/>
          </a:xfrm>
        </p:grpSpPr>
        <p:cxnSp>
          <p:nvCxnSpPr>
            <p:cNvPr id="11" name="Rechte verbindingslijn 10">
              <a:extLst>
                <a:ext uri="{FF2B5EF4-FFF2-40B4-BE49-F238E27FC236}">
                  <a16:creationId xmlns:a16="http://schemas.microsoft.com/office/drawing/2014/main" id="{332A4F47-AAE3-4381-84E3-E8DEB0904D8F}"/>
                </a:ext>
              </a:extLst>
            </p:cNvPr>
            <p:cNvCxnSpPr>
              <a:cxnSpLocks/>
            </p:cNvCxnSpPr>
            <p:nvPr/>
          </p:nvCxnSpPr>
          <p:spPr>
            <a:xfrm>
              <a:off x="8060486" y="7711869"/>
              <a:ext cx="3859371" cy="178188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Rechte verbindingslijn 13">
              <a:extLst>
                <a:ext uri="{FF2B5EF4-FFF2-40B4-BE49-F238E27FC236}">
                  <a16:creationId xmlns:a16="http://schemas.microsoft.com/office/drawing/2014/main" id="{9D5E42C0-FC3D-451C-944D-32BA706B3815}"/>
                </a:ext>
              </a:extLst>
            </p:cNvPr>
            <p:cNvCxnSpPr>
              <a:cxnSpLocks/>
            </p:cNvCxnSpPr>
            <p:nvPr/>
          </p:nvCxnSpPr>
          <p:spPr>
            <a:xfrm>
              <a:off x="8086346" y="9915602"/>
              <a:ext cx="3833511" cy="31020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Rechte verbindingslijn 15">
              <a:extLst>
                <a:ext uri="{FF2B5EF4-FFF2-40B4-BE49-F238E27FC236}">
                  <a16:creationId xmlns:a16="http://schemas.microsoft.com/office/drawing/2014/main" id="{4CE436F1-63A6-4FD4-9A51-CB77A17302D1}"/>
                </a:ext>
              </a:extLst>
            </p:cNvPr>
            <p:cNvCxnSpPr>
              <a:cxnSpLocks/>
            </p:cNvCxnSpPr>
            <p:nvPr/>
          </p:nvCxnSpPr>
          <p:spPr>
            <a:xfrm>
              <a:off x="6199029" y="9915602"/>
              <a:ext cx="5089456" cy="31020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Rechte verbindingslijn 17">
              <a:extLst>
                <a:ext uri="{FF2B5EF4-FFF2-40B4-BE49-F238E27FC236}">
                  <a16:creationId xmlns:a16="http://schemas.microsoft.com/office/drawing/2014/main" id="{2A41FA30-B546-4D94-B1BC-C3F9DF484C58}"/>
                </a:ext>
              </a:extLst>
            </p:cNvPr>
            <p:cNvCxnSpPr>
              <a:cxnSpLocks/>
            </p:cNvCxnSpPr>
            <p:nvPr/>
          </p:nvCxnSpPr>
          <p:spPr>
            <a:xfrm>
              <a:off x="6207332" y="7707808"/>
              <a:ext cx="5075712" cy="177188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Rechthoek 18">
              <a:extLst>
                <a:ext uri="{FF2B5EF4-FFF2-40B4-BE49-F238E27FC236}">
                  <a16:creationId xmlns:a16="http://schemas.microsoft.com/office/drawing/2014/main" id="{68A400F5-32E4-4C07-96E6-B30A33AAB911}"/>
                </a:ext>
              </a:extLst>
            </p:cNvPr>
            <p:cNvSpPr/>
            <p:nvPr/>
          </p:nvSpPr>
          <p:spPr>
            <a:xfrm>
              <a:off x="6199029" y="7697812"/>
              <a:ext cx="1861457" cy="218967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2">
              <a:extLst>
                <a:ext uri="{FF2B5EF4-FFF2-40B4-BE49-F238E27FC236}">
                  <a16:creationId xmlns:a16="http://schemas.microsoft.com/office/drawing/2014/main" id="{0386585D-840C-4D19-A57C-574BACF6002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2104" t="91153" r="60355" b="-20"/>
            <a:stretch/>
          </p:blipFill>
          <p:spPr bwMode="auto">
            <a:xfrm>
              <a:off x="6224889" y="7711869"/>
              <a:ext cx="1861457" cy="2189676"/>
            </a:xfrm>
            <a:prstGeom prst="rect">
              <a:avLst/>
            </a:prstGeom>
            <a:solidFill>
              <a:srgbClr val="FFFFFF"/>
            </a:solidFill>
            <a:ln>
              <a:solidFill>
                <a:schemeClr val="tx1"/>
              </a:solidFill>
            </a:ln>
          </p:spPr>
        </p:pic>
        <p:sp>
          <p:nvSpPr>
            <p:cNvPr id="20" name="Rechthoek 19">
              <a:extLst>
                <a:ext uri="{FF2B5EF4-FFF2-40B4-BE49-F238E27FC236}">
                  <a16:creationId xmlns:a16="http://schemas.microsoft.com/office/drawing/2014/main" id="{3290DC23-6743-4D05-BA22-DD2DB1B60986}"/>
                </a:ext>
              </a:extLst>
            </p:cNvPr>
            <p:cNvSpPr/>
            <p:nvPr/>
          </p:nvSpPr>
          <p:spPr>
            <a:xfrm>
              <a:off x="11283044" y="9479692"/>
              <a:ext cx="636813" cy="74611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1" name="Groep 40">
            <a:extLst>
              <a:ext uri="{FF2B5EF4-FFF2-40B4-BE49-F238E27FC236}">
                <a16:creationId xmlns:a16="http://schemas.microsoft.com/office/drawing/2014/main" id="{ECDB1227-2399-40D2-8461-61331C16B541}"/>
              </a:ext>
            </a:extLst>
          </p:cNvPr>
          <p:cNvGrpSpPr/>
          <p:nvPr/>
        </p:nvGrpSpPr>
        <p:grpSpPr>
          <a:xfrm>
            <a:off x="6188529" y="5269095"/>
            <a:ext cx="5094515" cy="1899147"/>
            <a:chOff x="6188529" y="5269095"/>
            <a:chExt cx="5094515" cy="1899147"/>
          </a:xfrm>
        </p:grpSpPr>
        <p:cxnSp>
          <p:nvCxnSpPr>
            <p:cNvPr id="30" name="Rechte verbindingslijn 29">
              <a:extLst>
                <a:ext uri="{FF2B5EF4-FFF2-40B4-BE49-F238E27FC236}">
                  <a16:creationId xmlns:a16="http://schemas.microsoft.com/office/drawing/2014/main" id="{FB81D304-0C52-40AC-837D-A362097C36FA}"/>
                </a:ext>
              </a:extLst>
            </p:cNvPr>
            <p:cNvCxnSpPr/>
            <p:nvPr/>
          </p:nvCxnSpPr>
          <p:spPr>
            <a:xfrm>
              <a:off x="6199029" y="5283152"/>
              <a:ext cx="4463528" cy="28489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Rechte verbindingslijn 37">
              <a:extLst>
                <a:ext uri="{FF2B5EF4-FFF2-40B4-BE49-F238E27FC236}">
                  <a16:creationId xmlns:a16="http://schemas.microsoft.com/office/drawing/2014/main" id="{B21C8DF2-C8CC-41AA-81F2-91943652F9E5}"/>
                </a:ext>
              </a:extLst>
            </p:cNvPr>
            <p:cNvCxnSpPr>
              <a:cxnSpLocks/>
            </p:cNvCxnSpPr>
            <p:nvPr/>
          </p:nvCxnSpPr>
          <p:spPr>
            <a:xfrm flipV="1">
              <a:off x="6188529" y="6270172"/>
              <a:ext cx="4457702" cy="89807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26" name="Picture 2">
              <a:extLst>
                <a:ext uri="{FF2B5EF4-FFF2-40B4-BE49-F238E27FC236}">
                  <a16:creationId xmlns:a16="http://schemas.microsoft.com/office/drawing/2014/main" id="{BF28FA10-680C-4F88-80CE-A7535630680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4523" t="45529" r="67754" b="46636"/>
            <a:stretch/>
          </p:blipFill>
          <p:spPr bwMode="auto">
            <a:xfrm>
              <a:off x="6207332" y="5283152"/>
              <a:ext cx="1853153" cy="1881030"/>
            </a:xfrm>
            <a:prstGeom prst="rect">
              <a:avLst/>
            </a:prstGeom>
            <a:solidFill>
              <a:schemeClr val="bg1"/>
            </a:solidFill>
            <a:ln w="19050">
              <a:solidFill>
                <a:schemeClr val="tx1"/>
              </a:solidFill>
            </a:ln>
          </p:spPr>
        </p:pic>
        <p:sp>
          <p:nvSpPr>
            <p:cNvPr id="33" name="Rechthoek 32">
              <a:extLst>
                <a:ext uri="{FF2B5EF4-FFF2-40B4-BE49-F238E27FC236}">
                  <a16:creationId xmlns:a16="http://schemas.microsoft.com/office/drawing/2014/main" id="{C279DC74-01D2-4CD7-949D-D4F5C546E073}"/>
                </a:ext>
              </a:extLst>
            </p:cNvPr>
            <p:cNvSpPr/>
            <p:nvPr/>
          </p:nvSpPr>
          <p:spPr>
            <a:xfrm>
              <a:off x="10646231" y="5546442"/>
              <a:ext cx="636813" cy="72373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4" name="Rechte verbindingslijn 33">
              <a:extLst>
                <a:ext uri="{FF2B5EF4-FFF2-40B4-BE49-F238E27FC236}">
                  <a16:creationId xmlns:a16="http://schemas.microsoft.com/office/drawing/2014/main" id="{1E3AE88E-D380-4E15-B4C5-805628B13154}"/>
                </a:ext>
              </a:extLst>
            </p:cNvPr>
            <p:cNvCxnSpPr>
              <a:cxnSpLocks/>
            </p:cNvCxnSpPr>
            <p:nvPr/>
          </p:nvCxnSpPr>
          <p:spPr>
            <a:xfrm>
              <a:off x="8060485" y="5269095"/>
              <a:ext cx="3222559" cy="28489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Rechte verbindingslijn 35">
              <a:extLst>
                <a:ext uri="{FF2B5EF4-FFF2-40B4-BE49-F238E27FC236}">
                  <a16:creationId xmlns:a16="http://schemas.microsoft.com/office/drawing/2014/main" id="{D9E83239-2F38-4D02-BAE4-1758C10A87E3}"/>
                </a:ext>
              </a:extLst>
            </p:cNvPr>
            <p:cNvCxnSpPr>
              <a:cxnSpLocks/>
            </p:cNvCxnSpPr>
            <p:nvPr/>
          </p:nvCxnSpPr>
          <p:spPr>
            <a:xfrm flipV="1">
              <a:off x="8068788" y="6280100"/>
              <a:ext cx="3214255" cy="88408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43" name="Rechte verbindingslijn 42">
            <a:extLst>
              <a:ext uri="{FF2B5EF4-FFF2-40B4-BE49-F238E27FC236}">
                <a16:creationId xmlns:a16="http://schemas.microsoft.com/office/drawing/2014/main" id="{0C414619-176A-4B1D-AE20-CE9E7DE92BFD}"/>
              </a:ext>
            </a:extLst>
          </p:cNvPr>
          <p:cNvCxnSpPr/>
          <p:nvPr/>
        </p:nvCxnSpPr>
        <p:spPr>
          <a:xfrm flipV="1">
            <a:off x="6647543" y="7895771"/>
            <a:ext cx="1219200" cy="158392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44" name="Boog 43">
            <a:extLst>
              <a:ext uri="{FF2B5EF4-FFF2-40B4-BE49-F238E27FC236}">
                <a16:creationId xmlns:a16="http://schemas.microsoft.com/office/drawing/2014/main" id="{C108AC02-36EB-4867-ACE4-64DAB3DF8E78}"/>
              </a:ext>
            </a:extLst>
          </p:cNvPr>
          <p:cNvSpPr/>
          <p:nvPr/>
        </p:nvSpPr>
        <p:spPr>
          <a:xfrm rot="10372717">
            <a:off x="6443482" y="4480212"/>
            <a:ext cx="2152987" cy="2438235"/>
          </a:xfrm>
          <a:prstGeom prst="arc">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292172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43"/>
                                        </p:tgtEl>
                                        <p:attrNameLst>
                                          <p:attrName>style.visibility</p:attrName>
                                        </p:attrNameLst>
                                      </p:cBhvr>
                                      <p:to>
                                        <p:strVal val="visible"/>
                                      </p:to>
                                    </p:set>
                                    <p:animEffect transition="in" filter="fade">
                                      <p:cBhvr>
                                        <p:cTn id="11" dur="500"/>
                                        <p:tgtEl>
                                          <p:spTgt spid="43"/>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41"/>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44"/>
                                        </p:tgtEl>
                                        <p:attrNameLst>
                                          <p:attrName>style.visibility</p:attrName>
                                        </p:attrNameLst>
                                      </p:cBhvr>
                                      <p:to>
                                        <p:strVal val="visible"/>
                                      </p:to>
                                    </p:set>
                                    <p:animEffect transition="in" filter="fade">
                                      <p:cBhvr>
                                        <p:cTn id="20"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tekst 1">
            <a:extLst>
              <a:ext uri="{FF2B5EF4-FFF2-40B4-BE49-F238E27FC236}">
                <a16:creationId xmlns:a16="http://schemas.microsoft.com/office/drawing/2014/main" id="{00E1DBE8-A357-480D-8D29-777C3D94F9A1}"/>
              </a:ext>
            </a:extLst>
          </p:cNvPr>
          <p:cNvSpPr>
            <a:spLocks noGrp="1"/>
          </p:cNvSpPr>
          <p:nvPr>
            <p:ph type="body" sz="quarter" idx="17"/>
          </p:nvPr>
        </p:nvSpPr>
        <p:spPr>
          <a:xfrm>
            <a:off x="1050131" y="1818823"/>
            <a:ext cx="16575629" cy="7487894"/>
          </a:xfrm>
        </p:spPr>
        <p:txBody>
          <a:bodyPr/>
          <a:lstStyle/>
          <a:p>
            <a:r>
              <a:rPr lang="en-US" b="1" dirty="0"/>
              <a:t>The terminology and code involved</a:t>
            </a:r>
          </a:p>
          <a:p>
            <a:r>
              <a:rPr lang="en-US" dirty="0"/>
              <a:t>Split data in features and targets</a:t>
            </a:r>
          </a:p>
        </p:txBody>
      </p:sp>
      <p:sp>
        <p:nvSpPr>
          <p:cNvPr id="3" name="Tijdelijke aanduiding voor dianummer 2">
            <a:extLst>
              <a:ext uri="{FF2B5EF4-FFF2-40B4-BE49-F238E27FC236}">
                <a16:creationId xmlns:a16="http://schemas.microsoft.com/office/drawing/2014/main" id="{AD664C20-466F-4144-B7DE-0CF068EB58F7}"/>
              </a:ext>
            </a:extLst>
          </p:cNvPr>
          <p:cNvSpPr>
            <a:spLocks noGrp="1"/>
          </p:cNvSpPr>
          <p:nvPr>
            <p:ph type="sldNum" sz="quarter" idx="12"/>
          </p:nvPr>
        </p:nvSpPr>
        <p:spPr/>
        <p:txBody>
          <a:bodyPr/>
          <a:lstStyle/>
          <a:p>
            <a:fld id="{B7527A74-2D87-4307-9531-5A57D9647EEB}" type="slidenum">
              <a:rPr lang="nl-BE" smtClean="0"/>
              <a:pPr/>
              <a:t>47</a:t>
            </a:fld>
            <a:endParaRPr lang="nl-BE" dirty="0"/>
          </a:p>
        </p:txBody>
      </p:sp>
      <p:sp>
        <p:nvSpPr>
          <p:cNvPr id="4" name="Titel 3">
            <a:extLst>
              <a:ext uri="{FF2B5EF4-FFF2-40B4-BE49-F238E27FC236}">
                <a16:creationId xmlns:a16="http://schemas.microsoft.com/office/drawing/2014/main" id="{D930AD33-1286-4A23-BDD0-2546B3CACD86}"/>
              </a:ext>
            </a:extLst>
          </p:cNvPr>
          <p:cNvSpPr>
            <a:spLocks noGrp="1"/>
          </p:cNvSpPr>
          <p:nvPr>
            <p:ph type="title"/>
          </p:nvPr>
        </p:nvSpPr>
        <p:spPr/>
        <p:txBody>
          <a:bodyPr/>
          <a:lstStyle/>
          <a:p>
            <a:r>
              <a:rPr lang="en-US" dirty="0"/>
              <a:t>Multivariate linear regression</a:t>
            </a:r>
          </a:p>
        </p:txBody>
      </p:sp>
      <p:graphicFrame>
        <p:nvGraphicFramePr>
          <p:cNvPr id="24" name="Tabel 6">
            <a:extLst>
              <a:ext uri="{FF2B5EF4-FFF2-40B4-BE49-F238E27FC236}">
                <a16:creationId xmlns:a16="http://schemas.microsoft.com/office/drawing/2014/main" id="{69F28018-20E8-49D0-9D40-3BCB4E6FA249}"/>
              </a:ext>
            </a:extLst>
          </p:cNvPr>
          <p:cNvGraphicFramePr>
            <a:graphicFrameLocks noGrp="1"/>
          </p:cNvGraphicFramePr>
          <p:nvPr>
            <p:extLst>
              <p:ext uri="{D42A27DB-BD31-4B8C-83A1-F6EECF244321}">
                <p14:modId xmlns:p14="http://schemas.microsoft.com/office/powerpoint/2010/main" val="3683711079"/>
              </p:ext>
            </p:extLst>
          </p:nvPr>
        </p:nvGraphicFramePr>
        <p:xfrm>
          <a:off x="3092334" y="3628197"/>
          <a:ext cx="10465129" cy="2955468"/>
        </p:xfrm>
        <a:graphic>
          <a:graphicData uri="http://schemas.openxmlformats.org/drawingml/2006/table">
            <a:tbl>
              <a:tblPr firstRow="1" bandRow="1">
                <a:tableStyleId>{C083E6E3-FA7D-4D7B-A595-EF9225AFEA82}</a:tableStyleId>
              </a:tblPr>
              <a:tblGrid>
                <a:gridCol w="684037">
                  <a:extLst>
                    <a:ext uri="{9D8B030D-6E8A-4147-A177-3AD203B41FA5}">
                      <a16:colId xmlns:a16="http://schemas.microsoft.com/office/drawing/2014/main" val="4075627857"/>
                    </a:ext>
                  </a:extLst>
                </a:gridCol>
                <a:gridCol w="619883">
                  <a:extLst>
                    <a:ext uri="{9D8B030D-6E8A-4147-A177-3AD203B41FA5}">
                      <a16:colId xmlns:a16="http://schemas.microsoft.com/office/drawing/2014/main" val="4111392218"/>
                    </a:ext>
                  </a:extLst>
                </a:gridCol>
                <a:gridCol w="787864">
                  <a:extLst>
                    <a:ext uri="{9D8B030D-6E8A-4147-A177-3AD203B41FA5}">
                      <a16:colId xmlns:a16="http://schemas.microsoft.com/office/drawing/2014/main" val="1558899768"/>
                    </a:ext>
                  </a:extLst>
                </a:gridCol>
                <a:gridCol w="732896">
                  <a:extLst>
                    <a:ext uri="{9D8B030D-6E8A-4147-A177-3AD203B41FA5}">
                      <a16:colId xmlns:a16="http://schemas.microsoft.com/office/drawing/2014/main" val="3736379567"/>
                    </a:ext>
                  </a:extLst>
                </a:gridCol>
                <a:gridCol w="610747">
                  <a:extLst>
                    <a:ext uri="{9D8B030D-6E8A-4147-A177-3AD203B41FA5}">
                      <a16:colId xmlns:a16="http://schemas.microsoft.com/office/drawing/2014/main" val="832293494"/>
                    </a:ext>
                  </a:extLst>
                </a:gridCol>
                <a:gridCol w="1001625">
                  <a:extLst>
                    <a:ext uri="{9D8B030D-6E8A-4147-A177-3AD203B41FA5}">
                      <a16:colId xmlns:a16="http://schemas.microsoft.com/office/drawing/2014/main" val="40555954"/>
                    </a:ext>
                  </a:extLst>
                </a:gridCol>
                <a:gridCol w="714574">
                  <a:extLst>
                    <a:ext uri="{9D8B030D-6E8A-4147-A177-3AD203B41FA5}">
                      <a16:colId xmlns:a16="http://schemas.microsoft.com/office/drawing/2014/main" val="3460798338"/>
                    </a:ext>
                  </a:extLst>
                </a:gridCol>
                <a:gridCol w="586319">
                  <a:extLst>
                    <a:ext uri="{9D8B030D-6E8A-4147-A177-3AD203B41FA5}">
                      <a16:colId xmlns:a16="http://schemas.microsoft.com/office/drawing/2014/main" val="522114736"/>
                    </a:ext>
                  </a:extLst>
                </a:gridCol>
                <a:gridCol w="586319">
                  <a:extLst>
                    <a:ext uri="{9D8B030D-6E8A-4147-A177-3AD203B41FA5}">
                      <a16:colId xmlns:a16="http://schemas.microsoft.com/office/drawing/2014/main" val="3481210280"/>
                    </a:ext>
                  </a:extLst>
                </a:gridCol>
                <a:gridCol w="855046">
                  <a:extLst>
                    <a:ext uri="{9D8B030D-6E8A-4147-A177-3AD203B41FA5}">
                      <a16:colId xmlns:a16="http://schemas.microsoft.com/office/drawing/2014/main" val="2194253879"/>
                    </a:ext>
                  </a:extLst>
                </a:gridCol>
                <a:gridCol w="714574">
                  <a:extLst>
                    <a:ext uri="{9D8B030D-6E8A-4147-A177-3AD203B41FA5}">
                      <a16:colId xmlns:a16="http://schemas.microsoft.com/office/drawing/2014/main" val="4010552079"/>
                    </a:ext>
                  </a:extLst>
                </a:gridCol>
                <a:gridCol w="855046">
                  <a:extLst>
                    <a:ext uri="{9D8B030D-6E8A-4147-A177-3AD203B41FA5}">
                      <a16:colId xmlns:a16="http://schemas.microsoft.com/office/drawing/2014/main" val="1361746972"/>
                    </a:ext>
                  </a:extLst>
                </a:gridCol>
                <a:gridCol w="861153">
                  <a:extLst>
                    <a:ext uri="{9D8B030D-6E8A-4147-A177-3AD203B41FA5}">
                      <a16:colId xmlns:a16="http://schemas.microsoft.com/office/drawing/2014/main" val="378436239"/>
                    </a:ext>
                  </a:extLst>
                </a:gridCol>
                <a:gridCol w="855046">
                  <a:extLst>
                    <a:ext uri="{9D8B030D-6E8A-4147-A177-3AD203B41FA5}">
                      <a16:colId xmlns:a16="http://schemas.microsoft.com/office/drawing/2014/main" val="3338292377"/>
                    </a:ext>
                  </a:extLst>
                </a:gridCol>
              </a:tblGrid>
              <a:tr h="492578">
                <a:tc>
                  <a:txBody>
                    <a:bodyPr/>
                    <a:lstStyle/>
                    <a:p>
                      <a:pPr algn="r" fontAlgn="ctr"/>
                      <a:r>
                        <a:rPr lang="en-US" sz="2000" u="none" strike="noStrike" dirty="0">
                          <a:effectLst/>
                        </a:rPr>
                        <a:t>CRIM</a:t>
                      </a:r>
                      <a:endParaRPr lang="en-US" sz="2000" b="1" i="0" u="none" strike="noStrike" dirty="0">
                        <a:solidFill>
                          <a:srgbClr val="000000"/>
                        </a:solidFill>
                        <a:effectLst/>
                        <a:latin typeface="Arial" panose="020B0604020202020204" pitchFamily="34" charset="0"/>
                      </a:endParaRPr>
                    </a:p>
                  </a:txBody>
                  <a:tcPr marL="9525" marR="9525" marT="9525" marB="0" anchor="ctr"/>
                </a:tc>
                <a:tc>
                  <a:txBody>
                    <a:bodyPr/>
                    <a:lstStyle/>
                    <a:p>
                      <a:pPr algn="r" fontAlgn="ctr"/>
                      <a:r>
                        <a:rPr lang="en-US" sz="2000" u="none" strike="noStrike">
                          <a:effectLst/>
                        </a:rPr>
                        <a:t>ZN</a:t>
                      </a:r>
                      <a:endParaRPr lang="en-US" sz="2000" b="1" i="0" u="none" strike="noStrike">
                        <a:solidFill>
                          <a:srgbClr val="000000"/>
                        </a:solidFill>
                        <a:effectLst/>
                        <a:latin typeface="Arial" panose="020B0604020202020204" pitchFamily="34" charset="0"/>
                      </a:endParaRPr>
                    </a:p>
                  </a:txBody>
                  <a:tcPr marL="9525" marR="9525" marT="9525" marB="0" anchor="ctr"/>
                </a:tc>
                <a:tc>
                  <a:txBody>
                    <a:bodyPr/>
                    <a:lstStyle/>
                    <a:p>
                      <a:pPr algn="r" fontAlgn="ctr"/>
                      <a:r>
                        <a:rPr lang="en-US" sz="2000" u="none" strike="noStrike" dirty="0">
                          <a:effectLst/>
                        </a:rPr>
                        <a:t>INDUS</a:t>
                      </a:r>
                      <a:endParaRPr lang="en-US" sz="2000" b="1" i="0" u="none" strike="noStrike" dirty="0">
                        <a:solidFill>
                          <a:srgbClr val="000000"/>
                        </a:solidFill>
                        <a:effectLst/>
                        <a:latin typeface="Arial" panose="020B0604020202020204" pitchFamily="34" charset="0"/>
                      </a:endParaRPr>
                    </a:p>
                  </a:txBody>
                  <a:tcPr marL="9525" marR="9525" marT="9525" marB="0" anchor="ctr"/>
                </a:tc>
                <a:tc>
                  <a:txBody>
                    <a:bodyPr/>
                    <a:lstStyle/>
                    <a:p>
                      <a:pPr algn="r" fontAlgn="ctr"/>
                      <a:r>
                        <a:rPr lang="en-US" sz="2000" u="none" strike="noStrike">
                          <a:effectLst/>
                        </a:rPr>
                        <a:t>CHAS</a:t>
                      </a:r>
                      <a:endParaRPr lang="en-US" sz="2000" b="1" i="0" u="none" strike="noStrike">
                        <a:solidFill>
                          <a:srgbClr val="000000"/>
                        </a:solidFill>
                        <a:effectLst/>
                        <a:latin typeface="Arial" panose="020B0604020202020204" pitchFamily="34" charset="0"/>
                      </a:endParaRPr>
                    </a:p>
                  </a:txBody>
                  <a:tcPr marL="9525" marR="9525" marT="9525" marB="0" anchor="ctr"/>
                </a:tc>
                <a:tc>
                  <a:txBody>
                    <a:bodyPr/>
                    <a:lstStyle/>
                    <a:p>
                      <a:pPr algn="r" fontAlgn="ctr"/>
                      <a:r>
                        <a:rPr lang="en-US" sz="2000" u="none" strike="noStrike">
                          <a:effectLst/>
                        </a:rPr>
                        <a:t>NOX</a:t>
                      </a:r>
                      <a:endParaRPr lang="en-US" sz="2000" b="1" i="0" u="none" strike="noStrike">
                        <a:solidFill>
                          <a:srgbClr val="000000"/>
                        </a:solidFill>
                        <a:effectLst/>
                        <a:latin typeface="Arial" panose="020B0604020202020204" pitchFamily="34" charset="0"/>
                      </a:endParaRPr>
                    </a:p>
                  </a:txBody>
                  <a:tcPr marL="9525" marR="9525" marT="9525" marB="0" anchor="ctr"/>
                </a:tc>
                <a:tc>
                  <a:txBody>
                    <a:bodyPr/>
                    <a:lstStyle/>
                    <a:p>
                      <a:pPr algn="r" fontAlgn="ctr"/>
                      <a:r>
                        <a:rPr lang="en-US" sz="2000" u="none" strike="noStrike">
                          <a:effectLst/>
                        </a:rPr>
                        <a:t>RM</a:t>
                      </a:r>
                      <a:endParaRPr lang="en-US" sz="2000" b="1" i="0" u="none" strike="noStrike">
                        <a:solidFill>
                          <a:srgbClr val="000000"/>
                        </a:solidFill>
                        <a:effectLst/>
                        <a:latin typeface="Arial" panose="020B0604020202020204" pitchFamily="34" charset="0"/>
                      </a:endParaRPr>
                    </a:p>
                  </a:txBody>
                  <a:tcPr marL="9525" marR="9525" marT="9525" marB="0" anchor="ctr"/>
                </a:tc>
                <a:tc>
                  <a:txBody>
                    <a:bodyPr/>
                    <a:lstStyle/>
                    <a:p>
                      <a:pPr algn="r" fontAlgn="ctr"/>
                      <a:r>
                        <a:rPr lang="en-US" sz="2000" u="none" strike="noStrike">
                          <a:effectLst/>
                        </a:rPr>
                        <a:t>AGE</a:t>
                      </a:r>
                      <a:endParaRPr lang="en-US" sz="2000" b="1" i="0" u="none" strike="noStrike">
                        <a:solidFill>
                          <a:srgbClr val="000000"/>
                        </a:solidFill>
                        <a:effectLst/>
                        <a:latin typeface="Arial" panose="020B0604020202020204" pitchFamily="34" charset="0"/>
                      </a:endParaRPr>
                    </a:p>
                  </a:txBody>
                  <a:tcPr marL="9525" marR="9525" marT="9525" marB="0" anchor="ctr"/>
                </a:tc>
                <a:tc>
                  <a:txBody>
                    <a:bodyPr/>
                    <a:lstStyle/>
                    <a:p>
                      <a:pPr algn="r" fontAlgn="ctr"/>
                      <a:r>
                        <a:rPr lang="en-US" sz="2000" u="none" strike="noStrike">
                          <a:effectLst/>
                        </a:rPr>
                        <a:t>DIS</a:t>
                      </a:r>
                      <a:endParaRPr lang="en-US" sz="2000" b="1" i="0" u="none" strike="noStrike">
                        <a:solidFill>
                          <a:srgbClr val="000000"/>
                        </a:solidFill>
                        <a:effectLst/>
                        <a:latin typeface="Arial" panose="020B0604020202020204" pitchFamily="34" charset="0"/>
                      </a:endParaRPr>
                    </a:p>
                  </a:txBody>
                  <a:tcPr marL="9525" marR="9525" marT="9525" marB="0" anchor="ctr"/>
                </a:tc>
                <a:tc>
                  <a:txBody>
                    <a:bodyPr/>
                    <a:lstStyle/>
                    <a:p>
                      <a:pPr algn="r" fontAlgn="ctr"/>
                      <a:r>
                        <a:rPr lang="en-US" sz="2000" u="none" strike="noStrike" dirty="0">
                          <a:effectLst/>
                        </a:rPr>
                        <a:t>RAD</a:t>
                      </a:r>
                      <a:endParaRPr lang="en-US" sz="2000" b="1" i="0" u="none" strike="noStrike" dirty="0">
                        <a:solidFill>
                          <a:srgbClr val="000000"/>
                        </a:solidFill>
                        <a:effectLst/>
                        <a:latin typeface="Arial" panose="020B0604020202020204" pitchFamily="34" charset="0"/>
                      </a:endParaRPr>
                    </a:p>
                  </a:txBody>
                  <a:tcPr marL="9525" marR="9525" marT="9525" marB="0" anchor="ctr"/>
                </a:tc>
                <a:tc>
                  <a:txBody>
                    <a:bodyPr/>
                    <a:lstStyle/>
                    <a:p>
                      <a:pPr algn="r" fontAlgn="ctr"/>
                      <a:r>
                        <a:rPr lang="en-US" sz="2000" u="none" strike="noStrike">
                          <a:effectLst/>
                        </a:rPr>
                        <a:t>TAX</a:t>
                      </a:r>
                      <a:endParaRPr lang="en-US" sz="2000" b="1" i="0" u="none" strike="noStrike">
                        <a:solidFill>
                          <a:srgbClr val="000000"/>
                        </a:solidFill>
                        <a:effectLst/>
                        <a:latin typeface="Arial" panose="020B0604020202020204" pitchFamily="34" charset="0"/>
                      </a:endParaRPr>
                    </a:p>
                  </a:txBody>
                  <a:tcPr marL="9525" marR="9525" marT="9525" marB="0" anchor="ctr"/>
                </a:tc>
                <a:tc>
                  <a:txBody>
                    <a:bodyPr/>
                    <a:lstStyle/>
                    <a:p>
                      <a:pPr algn="r" fontAlgn="ctr"/>
                      <a:r>
                        <a:rPr lang="en-US" sz="2000" u="none" strike="noStrike">
                          <a:effectLst/>
                        </a:rPr>
                        <a:t>PT</a:t>
                      </a:r>
                      <a:endParaRPr lang="en-US" sz="2000" b="1" i="0" u="none" strike="noStrike">
                        <a:solidFill>
                          <a:srgbClr val="000000"/>
                        </a:solidFill>
                        <a:effectLst/>
                        <a:latin typeface="Arial" panose="020B0604020202020204" pitchFamily="34" charset="0"/>
                      </a:endParaRPr>
                    </a:p>
                  </a:txBody>
                  <a:tcPr marL="9525" marR="9525" marT="9525" marB="0" anchor="ctr"/>
                </a:tc>
                <a:tc>
                  <a:txBody>
                    <a:bodyPr/>
                    <a:lstStyle/>
                    <a:p>
                      <a:pPr algn="r" fontAlgn="ctr"/>
                      <a:r>
                        <a:rPr lang="en-US" sz="2000" u="none" strike="noStrike">
                          <a:effectLst/>
                        </a:rPr>
                        <a:t>B</a:t>
                      </a:r>
                      <a:endParaRPr lang="en-US" sz="2000" b="1" i="0" u="none" strike="noStrike">
                        <a:solidFill>
                          <a:srgbClr val="000000"/>
                        </a:solidFill>
                        <a:effectLst/>
                        <a:latin typeface="Arial" panose="020B0604020202020204" pitchFamily="34" charset="0"/>
                      </a:endParaRPr>
                    </a:p>
                  </a:txBody>
                  <a:tcPr marL="9525" marR="9525" marT="9525" marB="0" anchor="ctr"/>
                </a:tc>
                <a:tc>
                  <a:txBody>
                    <a:bodyPr/>
                    <a:lstStyle/>
                    <a:p>
                      <a:pPr algn="r" fontAlgn="ctr"/>
                      <a:r>
                        <a:rPr lang="en-US" sz="2000" u="none" strike="noStrike">
                          <a:effectLst/>
                        </a:rPr>
                        <a:t>LSTAT</a:t>
                      </a:r>
                      <a:endParaRPr lang="en-US" sz="2000" b="1" i="0" u="none" strike="noStrike">
                        <a:solidFill>
                          <a:srgbClr val="000000"/>
                        </a:solidFill>
                        <a:effectLst/>
                        <a:latin typeface="Arial" panose="020B0604020202020204" pitchFamily="34" charset="0"/>
                      </a:endParaRPr>
                    </a:p>
                  </a:txBody>
                  <a:tcPr marL="9525" marR="9525" marT="9525" marB="0" anchor="ctr"/>
                </a:tc>
                <a:tc>
                  <a:txBody>
                    <a:bodyPr/>
                    <a:lstStyle/>
                    <a:p>
                      <a:pPr algn="r" fontAlgn="ctr"/>
                      <a:r>
                        <a:rPr lang="en-US" sz="2000" u="none" strike="noStrike" dirty="0">
                          <a:effectLst/>
                        </a:rPr>
                        <a:t>Price</a:t>
                      </a:r>
                      <a:endParaRPr lang="en-US" sz="2000" b="1" i="0" u="none" strike="noStrike" dirty="0">
                        <a:solidFill>
                          <a:srgbClr val="000000"/>
                        </a:solidFill>
                        <a:effectLst/>
                        <a:latin typeface="Arial" panose="020B0604020202020204" pitchFamily="34" charset="0"/>
                      </a:endParaRPr>
                    </a:p>
                  </a:txBody>
                  <a:tcPr marL="9525" marR="9525" marT="9525" marB="0" anchor="ctr"/>
                </a:tc>
                <a:extLst>
                  <a:ext uri="{0D108BD9-81ED-4DB2-BD59-A6C34878D82A}">
                    <a16:rowId xmlns:a16="http://schemas.microsoft.com/office/drawing/2014/main" val="2940788910"/>
                  </a:ext>
                </a:extLst>
              </a:tr>
              <a:tr h="492578">
                <a:tc>
                  <a:txBody>
                    <a:bodyPr/>
                    <a:lstStyle/>
                    <a:p>
                      <a:pPr algn="r" fontAlgn="ctr"/>
                      <a:r>
                        <a:rPr lang="en-US" sz="2000" u="none" strike="noStrike">
                          <a:effectLst/>
                        </a:rPr>
                        <a:t>0,01</a:t>
                      </a:r>
                      <a:endParaRPr lang="en-US" sz="2000" b="0" i="0" u="none" strike="noStrike">
                        <a:solidFill>
                          <a:srgbClr val="000000"/>
                        </a:solidFill>
                        <a:effectLst/>
                        <a:latin typeface="Arial" panose="020B0604020202020204" pitchFamily="34" charset="0"/>
                      </a:endParaRPr>
                    </a:p>
                  </a:txBody>
                  <a:tcPr marL="9525" marR="9525" marT="9525" marB="0" anchor="ctr"/>
                </a:tc>
                <a:tc>
                  <a:txBody>
                    <a:bodyPr/>
                    <a:lstStyle/>
                    <a:p>
                      <a:pPr algn="r" fontAlgn="ctr"/>
                      <a:r>
                        <a:rPr lang="en-US" sz="2000" u="none" strike="noStrike" dirty="0">
                          <a:effectLst/>
                        </a:rPr>
                        <a:t>18,00</a:t>
                      </a:r>
                      <a:endParaRPr lang="en-US" sz="2000" b="0" i="0" u="none" strike="noStrike" dirty="0">
                        <a:solidFill>
                          <a:srgbClr val="000000"/>
                        </a:solidFill>
                        <a:effectLst/>
                        <a:latin typeface="Arial" panose="020B0604020202020204" pitchFamily="34" charset="0"/>
                      </a:endParaRPr>
                    </a:p>
                  </a:txBody>
                  <a:tcPr marL="9525" marR="9525" marT="9525" marB="0" anchor="ctr"/>
                </a:tc>
                <a:tc>
                  <a:txBody>
                    <a:bodyPr/>
                    <a:lstStyle/>
                    <a:p>
                      <a:pPr algn="r" fontAlgn="ctr"/>
                      <a:r>
                        <a:rPr lang="en-US" sz="2000" u="none" strike="noStrike" dirty="0">
                          <a:effectLst/>
                        </a:rPr>
                        <a:t>2,31</a:t>
                      </a:r>
                      <a:endParaRPr lang="en-US" sz="2000" b="0" i="0" u="none" strike="noStrike" dirty="0">
                        <a:solidFill>
                          <a:srgbClr val="000000"/>
                        </a:solidFill>
                        <a:effectLst/>
                        <a:latin typeface="Arial" panose="020B0604020202020204" pitchFamily="34" charset="0"/>
                      </a:endParaRPr>
                    </a:p>
                  </a:txBody>
                  <a:tcPr marL="9525" marR="9525" marT="9525" marB="0" anchor="ctr"/>
                </a:tc>
                <a:tc>
                  <a:txBody>
                    <a:bodyPr/>
                    <a:lstStyle/>
                    <a:p>
                      <a:pPr algn="r" fontAlgn="ctr"/>
                      <a:r>
                        <a:rPr lang="en-US" sz="2000" u="none" strike="noStrike" dirty="0">
                          <a:effectLst/>
                        </a:rPr>
                        <a:t>0</a:t>
                      </a:r>
                    </a:p>
                  </a:txBody>
                  <a:tcPr marL="9525" marR="9525" marT="9525" marB="0" anchor="ctr"/>
                </a:tc>
                <a:tc>
                  <a:txBody>
                    <a:bodyPr/>
                    <a:lstStyle/>
                    <a:p>
                      <a:pPr algn="r" fontAlgn="ctr"/>
                      <a:r>
                        <a:rPr lang="en-US" sz="2000" u="none" strike="noStrike">
                          <a:effectLst/>
                        </a:rPr>
                        <a:t>0,54</a:t>
                      </a:r>
                      <a:endParaRPr lang="en-US" sz="2000" b="0" i="0" u="none" strike="noStrike">
                        <a:solidFill>
                          <a:srgbClr val="000000"/>
                        </a:solidFill>
                        <a:effectLst/>
                        <a:latin typeface="Arial" panose="020B0604020202020204" pitchFamily="34" charset="0"/>
                      </a:endParaRPr>
                    </a:p>
                  </a:txBody>
                  <a:tcPr marL="9525" marR="9525" marT="9525" marB="0" anchor="ctr"/>
                </a:tc>
                <a:tc>
                  <a:txBody>
                    <a:bodyPr/>
                    <a:lstStyle/>
                    <a:p>
                      <a:pPr algn="r" fontAlgn="ctr"/>
                      <a:r>
                        <a:rPr lang="en-US" sz="2000" u="none" strike="noStrike" dirty="0">
                          <a:effectLst/>
                        </a:rPr>
                        <a:t>6,58</a:t>
                      </a:r>
                      <a:endParaRPr lang="en-US" sz="2000" b="0" i="0" u="none" strike="noStrike" dirty="0">
                        <a:solidFill>
                          <a:srgbClr val="000000"/>
                        </a:solidFill>
                        <a:effectLst/>
                        <a:latin typeface="Arial" panose="020B0604020202020204" pitchFamily="34" charset="0"/>
                      </a:endParaRPr>
                    </a:p>
                  </a:txBody>
                  <a:tcPr marL="9525" marR="9525" marT="9525" marB="0" anchor="ctr"/>
                </a:tc>
                <a:tc>
                  <a:txBody>
                    <a:bodyPr/>
                    <a:lstStyle/>
                    <a:p>
                      <a:pPr algn="r" fontAlgn="ctr"/>
                      <a:r>
                        <a:rPr lang="en-US" sz="2000" u="none" strike="noStrike" dirty="0">
                          <a:effectLst/>
                        </a:rPr>
                        <a:t>65,20</a:t>
                      </a:r>
                      <a:endParaRPr lang="en-US" sz="2000" b="0" i="0" u="none" strike="noStrike" dirty="0">
                        <a:solidFill>
                          <a:srgbClr val="000000"/>
                        </a:solidFill>
                        <a:effectLst/>
                        <a:latin typeface="Arial" panose="020B0604020202020204" pitchFamily="34" charset="0"/>
                      </a:endParaRPr>
                    </a:p>
                  </a:txBody>
                  <a:tcPr marL="9525" marR="9525" marT="9525" marB="0" anchor="ctr"/>
                </a:tc>
                <a:tc>
                  <a:txBody>
                    <a:bodyPr/>
                    <a:lstStyle/>
                    <a:p>
                      <a:pPr algn="r" fontAlgn="ctr"/>
                      <a:r>
                        <a:rPr lang="en-US" sz="2000" u="none" strike="noStrike">
                          <a:effectLst/>
                        </a:rPr>
                        <a:t>4,09</a:t>
                      </a:r>
                      <a:endParaRPr lang="en-US" sz="2000" b="0" i="0" u="none" strike="noStrike">
                        <a:solidFill>
                          <a:srgbClr val="000000"/>
                        </a:solidFill>
                        <a:effectLst/>
                        <a:latin typeface="Arial" panose="020B0604020202020204" pitchFamily="34" charset="0"/>
                      </a:endParaRPr>
                    </a:p>
                  </a:txBody>
                  <a:tcPr marL="9525" marR="9525" marT="9525" marB="0" anchor="ctr"/>
                </a:tc>
                <a:tc>
                  <a:txBody>
                    <a:bodyPr/>
                    <a:lstStyle/>
                    <a:p>
                      <a:pPr algn="r" fontAlgn="ctr"/>
                      <a:r>
                        <a:rPr lang="en-US" sz="2000" u="none" strike="noStrike" dirty="0">
                          <a:effectLst/>
                        </a:rPr>
                        <a:t>1</a:t>
                      </a:r>
                      <a:endParaRPr lang="en-US" sz="2000" b="0" i="0" u="none" strike="noStrike" dirty="0">
                        <a:solidFill>
                          <a:srgbClr val="000000"/>
                        </a:solidFill>
                        <a:effectLst/>
                        <a:latin typeface="Arial" panose="020B0604020202020204" pitchFamily="34" charset="0"/>
                      </a:endParaRPr>
                    </a:p>
                  </a:txBody>
                  <a:tcPr marL="9525" marR="9525" marT="9525" marB="0" anchor="ctr"/>
                </a:tc>
                <a:tc>
                  <a:txBody>
                    <a:bodyPr/>
                    <a:lstStyle/>
                    <a:p>
                      <a:pPr algn="r" fontAlgn="ctr"/>
                      <a:r>
                        <a:rPr lang="en-US" sz="2000" u="none" strike="noStrike" dirty="0">
                          <a:effectLst/>
                        </a:rPr>
                        <a:t>296</a:t>
                      </a:r>
                      <a:endParaRPr lang="en-US" sz="2000" b="0" i="0" u="none" strike="noStrike" dirty="0">
                        <a:solidFill>
                          <a:srgbClr val="000000"/>
                        </a:solidFill>
                        <a:effectLst/>
                        <a:latin typeface="Arial" panose="020B0604020202020204" pitchFamily="34" charset="0"/>
                      </a:endParaRPr>
                    </a:p>
                  </a:txBody>
                  <a:tcPr marL="9525" marR="9525" marT="9525" marB="0" anchor="ctr"/>
                </a:tc>
                <a:tc>
                  <a:txBody>
                    <a:bodyPr/>
                    <a:lstStyle/>
                    <a:p>
                      <a:pPr algn="r" fontAlgn="ctr"/>
                      <a:r>
                        <a:rPr lang="en-US" sz="2000" u="none" strike="noStrike" dirty="0">
                          <a:effectLst/>
                        </a:rPr>
                        <a:t>15,30</a:t>
                      </a:r>
                      <a:endParaRPr lang="en-US" sz="2000" b="0" i="0" u="none" strike="noStrike" dirty="0">
                        <a:solidFill>
                          <a:srgbClr val="000000"/>
                        </a:solidFill>
                        <a:effectLst/>
                        <a:latin typeface="Arial" panose="020B0604020202020204" pitchFamily="34" charset="0"/>
                      </a:endParaRPr>
                    </a:p>
                  </a:txBody>
                  <a:tcPr marL="9525" marR="9525" marT="9525" marB="0" anchor="ctr"/>
                </a:tc>
                <a:tc>
                  <a:txBody>
                    <a:bodyPr/>
                    <a:lstStyle/>
                    <a:p>
                      <a:pPr algn="r" fontAlgn="ctr"/>
                      <a:r>
                        <a:rPr lang="en-US" sz="2000" u="none" strike="noStrike">
                          <a:effectLst/>
                        </a:rPr>
                        <a:t>396,90</a:t>
                      </a:r>
                      <a:endParaRPr lang="en-US" sz="2000" b="0" i="0" u="none" strike="noStrike">
                        <a:solidFill>
                          <a:srgbClr val="000000"/>
                        </a:solidFill>
                        <a:effectLst/>
                        <a:latin typeface="Arial" panose="020B0604020202020204" pitchFamily="34" charset="0"/>
                      </a:endParaRPr>
                    </a:p>
                  </a:txBody>
                  <a:tcPr marL="9525" marR="9525" marT="9525" marB="0" anchor="ctr"/>
                </a:tc>
                <a:tc>
                  <a:txBody>
                    <a:bodyPr/>
                    <a:lstStyle/>
                    <a:p>
                      <a:pPr algn="r" fontAlgn="ctr"/>
                      <a:r>
                        <a:rPr lang="en-US" sz="2000" u="none" strike="noStrike">
                          <a:effectLst/>
                        </a:rPr>
                        <a:t>4,98</a:t>
                      </a:r>
                      <a:endParaRPr lang="en-US" sz="2000" b="0" i="0" u="none" strike="noStrike">
                        <a:solidFill>
                          <a:srgbClr val="000000"/>
                        </a:solidFill>
                        <a:effectLst/>
                        <a:latin typeface="Arial" panose="020B0604020202020204" pitchFamily="34" charset="0"/>
                      </a:endParaRPr>
                    </a:p>
                  </a:txBody>
                  <a:tcPr marL="9525" marR="9525" marT="9525" marB="0" anchor="ctr"/>
                </a:tc>
                <a:tc>
                  <a:txBody>
                    <a:bodyPr/>
                    <a:lstStyle/>
                    <a:p>
                      <a:pPr algn="r" fontAlgn="ctr"/>
                      <a:r>
                        <a:rPr lang="en-US" sz="2000" u="none" strike="noStrike">
                          <a:effectLst/>
                        </a:rPr>
                        <a:t>504,00</a:t>
                      </a:r>
                      <a:endParaRPr lang="en-US" sz="2000" b="0" i="0" u="none" strike="noStrike">
                        <a:solidFill>
                          <a:srgbClr val="000000"/>
                        </a:solidFill>
                        <a:effectLst/>
                        <a:latin typeface="Arial" panose="020B0604020202020204" pitchFamily="34" charset="0"/>
                      </a:endParaRPr>
                    </a:p>
                  </a:txBody>
                  <a:tcPr marL="9525" marR="9525" marT="9525" marB="0" anchor="ctr"/>
                </a:tc>
                <a:extLst>
                  <a:ext uri="{0D108BD9-81ED-4DB2-BD59-A6C34878D82A}">
                    <a16:rowId xmlns:a16="http://schemas.microsoft.com/office/drawing/2014/main" val="338769055"/>
                  </a:ext>
                </a:extLst>
              </a:tr>
              <a:tr h="492578">
                <a:tc>
                  <a:txBody>
                    <a:bodyPr/>
                    <a:lstStyle/>
                    <a:p>
                      <a:pPr algn="r" fontAlgn="ctr"/>
                      <a:r>
                        <a:rPr lang="en-US" sz="2000" u="none" strike="noStrike">
                          <a:effectLst/>
                        </a:rPr>
                        <a:t>0,03</a:t>
                      </a:r>
                      <a:endParaRPr lang="en-US" sz="2000" b="0" i="0" u="none" strike="noStrike">
                        <a:solidFill>
                          <a:srgbClr val="000000"/>
                        </a:solidFill>
                        <a:effectLst/>
                        <a:latin typeface="Arial" panose="020B0604020202020204" pitchFamily="34" charset="0"/>
                      </a:endParaRPr>
                    </a:p>
                  </a:txBody>
                  <a:tcPr marL="9525" marR="9525" marT="9525" marB="0" anchor="ctr"/>
                </a:tc>
                <a:tc>
                  <a:txBody>
                    <a:bodyPr/>
                    <a:lstStyle/>
                    <a:p>
                      <a:pPr algn="r" fontAlgn="ctr"/>
                      <a:r>
                        <a:rPr lang="en-US" sz="2000" u="none" strike="noStrike" dirty="0">
                          <a:effectLst/>
                        </a:rPr>
                        <a:t>0</a:t>
                      </a:r>
                      <a:endParaRPr lang="en-US" sz="2000" b="0" i="0" u="none" strike="noStrike" dirty="0">
                        <a:solidFill>
                          <a:srgbClr val="000000"/>
                        </a:solidFill>
                        <a:effectLst/>
                        <a:latin typeface="Arial" panose="020B0604020202020204" pitchFamily="34" charset="0"/>
                      </a:endParaRPr>
                    </a:p>
                  </a:txBody>
                  <a:tcPr marL="9525" marR="9525" marT="9525" marB="0" anchor="ctr"/>
                </a:tc>
                <a:tc>
                  <a:txBody>
                    <a:bodyPr/>
                    <a:lstStyle/>
                    <a:p>
                      <a:pPr algn="r" fontAlgn="ctr"/>
                      <a:r>
                        <a:rPr lang="en-US" sz="2000" u="none" strike="noStrike">
                          <a:effectLst/>
                        </a:rPr>
                        <a:t>7,07</a:t>
                      </a:r>
                      <a:endParaRPr lang="en-US" sz="2000" b="0" i="0" u="none" strike="noStrike">
                        <a:solidFill>
                          <a:srgbClr val="000000"/>
                        </a:solidFill>
                        <a:effectLst/>
                        <a:latin typeface="Arial" panose="020B0604020202020204" pitchFamily="34" charset="0"/>
                      </a:endParaRPr>
                    </a:p>
                  </a:txBody>
                  <a:tcPr marL="9525" marR="9525" marT="9525" marB="0" anchor="ctr"/>
                </a:tc>
                <a:tc>
                  <a:txBody>
                    <a:bodyPr/>
                    <a:lstStyle/>
                    <a:p>
                      <a:pPr algn="r" fontAlgn="ctr"/>
                      <a:r>
                        <a:rPr lang="en-US" sz="2000" u="none" strike="noStrike" dirty="0">
                          <a:effectLst/>
                        </a:rPr>
                        <a:t>0</a:t>
                      </a:r>
                      <a:endParaRPr lang="en-US" sz="2000" b="0" i="0" u="none" strike="noStrike" dirty="0">
                        <a:solidFill>
                          <a:srgbClr val="000000"/>
                        </a:solidFill>
                        <a:effectLst/>
                        <a:latin typeface="Arial" panose="020B0604020202020204" pitchFamily="34" charset="0"/>
                      </a:endParaRPr>
                    </a:p>
                  </a:txBody>
                  <a:tcPr marL="9525" marR="9525" marT="9525" marB="0" anchor="ctr"/>
                </a:tc>
                <a:tc>
                  <a:txBody>
                    <a:bodyPr/>
                    <a:lstStyle/>
                    <a:p>
                      <a:pPr algn="r" fontAlgn="ctr"/>
                      <a:r>
                        <a:rPr lang="en-US" sz="2000" u="none" strike="noStrike" dirty="0">
                          <a:effectLst/>
                        </a:rPr>
                        <a:t>0,47</a:t>
                      </a:r>
                      <a:endParaRPr lang="en-US" sz="2000" b="0" i="0" u="none" strike="noStrike" dirty="0">
                        <a:solidFill>
                          <a:srgbClr val="000000"/>
                        </a:solidFill>
                        <a:effectLst/>
                        <a:latin typeface="Arial" panose="020B0604020202020204" pitchFamily="34" charset="0"/>
                      </a:endParaRPr>
                    </a:p>
                  </a:txBody>
                  <a:tcPr marL="9525" marR="9525" marT="9525" marB="0" anchor="ctr"/>
                </a:tc>
                <a:tc>
                  <a:txBody>
                    <a:bodyPr/>
                    <a:lstStyle/>
                    <a:p>
                      <a:pPr algn="r" fontAlgn="ctr"/>
                      <a:r>
                        <a:rPr lang="en-US" sz="2000" u="none" strike="noStrike" dirty="0">
                          <a:effectLst/>
                        </a:rPr>
                        <a:t>6,42</a:t>
                      </a:r>
                      <a:endParaRPr lang="en-US" sz="2000" b="0" i="0" u="none" strike="noStrike" dirty="0">
                        <a:solidFill>
                          <a:srgbClr val="000000"/>
                        </a:solidFill>
                        <a:effectLst/>
                        <a:latin typeface="Arial" panose="020B0604020202020204" pitchFamily="34" charset="0"/>
                      </a:endParaRPr>
                    </a:p>
                  </a:txBody>
                  <a:tcPr marL="9525" marR="9525" marT="9525" marB="0" anchor="ctr"/>
                </a:tc>
                <a:tc>
                  <a:txBody>
                    <a:bodyPr/>
                    <a:lstStyle/>
                    <a:p>
                      <a:pPr algn="r" fontAlgn="ctr"/>
                      <a:r>
                        <a:rPr lang="en-US" sz="2000" u="none" strike="noStrike" dirty="0">
                          <a:effectLst/>
                        </a:rPr>
                        <a:t>78,90</a:t>
                      </a:r>
                      <a:endParaRPr lang="en-US" sz="2000" b="0" i="0" u="none" strike="noStrike" dirty="0">
                        <a:solidFill>
                          <a:srgbClr val="000000"/>
                        </a:solidFill>
                        <a:effectLst/>
                        <a:latin typeface="Arial" panose="020B0604020202020204" pitchFamily="34" charset="0"/>
                      </a:endParaRPr>
                    </a:p>
                  </a:txBody>
                  <a:tcPr marL="9525" marR="9525" marT="9525" marB="0" anchor="ctr"/>
                </a:tc>
                <a:tc>
                  <a:txBody>
                    <a:bodyPr/>
                    <a:lstStyle/>
                    <a:p>
                      <a:pPr algn="r" fontAlgn="ctr"/>
                      <a:r>
                        <a:rPr lang="en-US" sz="2000" u="none" strike="noStrike" dirty="0">
                          <a:effectLst/>
                        </a:rPr>
                        <a:t>4,97</a:t>
                      </a:r>
                      <a:endParaRPr lang="en-US" sz="2000" b="0" i="0" u="none" strike="noStrike" dirty="0">
                        <a:solidFill>
                          <a:srgbClr val="000000"/>
                        </a:solidFill>
                        <a:effectLst/>
                        <a:latin typeface="Arial" panose="020B0604020202020204" pitchFamily="34" charset="0"/>
                      </a:endParaRPr>
                    </a:p>
                  </a:txBody>
                  <a:tcPr marL="9525" marR="9525" marT="9525" marB="0" anchor="ctr"/>
                </a:tc>
                <a:tc>
                  <a:txBody>
                    <a:bodyPr/>
                    <a:lstStyle/>
                    <a:p>
                      <a:pPr algn="r" fontAlgn="ctr"/>
                      <a:r>
                        <a:rPr lang="en-US" sz="2000" u="none" strike="noStrike" dirty="0">
                          <a:effectLst/>
                        </a:rPr>
                        <a:t>2</a:t>
                      </a:r>
                      <a:endParaRPr lang="en-US" sz="2000" b="0" i="0" u="none" strike="noStrike" dirty="0">
                        <a:solidFill>
                          <a:srgbClr val="000000"/>
                        </a:solidFill>
                        <a:effectLst/>
                        <a:latin typeface="Arial" panose="020B0604020202020204" pitchFamily="34" charset="0"/>
                      </a:endParaRPr>
                    </a:p>
                  </a:txBody>
                  <a:tcPr marL="9525" marR="9525" marT="9525" marB="0" anchor="ctr"/>
                </a:tc>
                <a:tc>
                  <a:txBody>
                    <a:bodyPr/>
                    <a:lstStyle/>
                    <a:p>
                      <a:pPr algn="r" fontAlgn="ctr"/>
                      <a:r>
                        <a:rPr lang="en-US" sz="2000" u="none" strike="noStrike" dirty="0">
                          <a:effectLst/>
                        </a:rPr>
                        <a:t>242</a:t>
                      </a:r>
                      <a:endParaRPr lang="en-US" sz="2000" b="0" i="0" u="none" strike="noStrike" dirty="0">
                        <a:solidFill>
                          <a:srgbClr val="000000"/>
                        </a:solidFill>
                        <a:effectLst/>
                        <a:latin typeface="Arial" panose="020B0604020202020204" pitchFamily="34" charset="0"/>
                      </a:endParaRPr>
                    </a:p>
                  </a:txBody>
                  <a:tcPr marL="9525" marR="9525" marT="9525" marB="0" anchor="ctr"/>
                </a:tc>
                <a:tc>
                  <a:txBody>
                    <a:bodyPr/>
                    <a:lstStyle/>
                    <a:p>
                      <a:pPr algn="r" fontAlgn="ctr"/>
                      <a:r>
                        <a:rPr lang="en-US" sz="2000" u="none" strike="noStrike">
                          <a:effectLst/>
                        </a:rPr>
                        <a:t>17,80</a:t>
                      </a:r>
                      <a:endParaRPr lang="en-US" sz="2000" b="0" i="0" u="none" strike="noStrike">
                        <a:solidFill>
                          <a:srgbClr val="000000"/>
                        </a:solidFill>
                        <a:effectLst/>
                        <a:latin typeface="Arial" panose="020B0604020202020204" pitchFamily="34" charset="0"/>
                      </a:endParaRPr>
                    </a:p>
                  </a:txBody>
                  <a:tcPr marL="9525" marR="9525" marT="9525" marB="0" anchor="ctr"/>
                </a:tc>
                <a:tc>
                  <a:txBody>
                    <a:bodyPr/>
                    <a:lstStyle/>
                    <a:p>
                      <a:pPr algn="r" fontAlgn="ctr"/>
                      <a:r>
                        <a:rPr lang="en-US" sz="2000" u="none" strike="noStrike">
                          <a:effectLst/>
                        </a:rPr>
                        <a:t>396,90</a:t>
                      </a:r>
                      <a:endParaRPr lang="en-US" sz="2000" b="0" i="0" u="none" strike="noStrike">
                        <a:solidFill>
                          <a:srgbClr val="000000"/>
                        </a:solidFill>
                        <a:effectLst/>
                        <a:latin typeface="Arial" panose="020B0604020202020204" pitchFamily="34" charset="0"/>
                      </a:endParaRPr>
                    </a:p>
                  </a:txBody>
                  <a:tcPr marL="9525" marR="9525" marT="9525" marB="0" anchor="ctr"/>
                </a:tc>
                <a:tc>
                  <a:txBody>
                    <a:bodyPr/>
                    <a:lstStyle/>
                    <a:p>
                      <a:pPr algn="r" fontAlgn="ctr"/>
                      <a:r>
                        <a:rPr lang="en-US" sz="2000" u="none" strike="noStrike">
                          <a:effectLst/>
                        </a:rPr>
                        <a:t>9,14</a:t>
                      </a:r>
                      <a:endParaRPr lang="en-US" sz="2000" b="0" i="0" u="none" strike="noStrike">
                        <a:solidFill>
                          <a:srgbClr val="000000"/>
                        </a:solidFill>
                        <a:effectLst/>
                        <a:latin typeface="Arial" panose="020B0604020202020204" pitchFamily="34" charset="0"/>
                      </a:endParaRPr>
                    </a:p>
                  </a:txBody>
                  <a:tcPr marL="9525" marR="9525" marT="9525" marB="0" anchor="ctr"/>
                </a:tc>
                <a:tc>
                  <a:txBody>
                    <a:bodyPr/>
                    <a:lstStyle/>
                    <a:p>
                      <a:pPr algn="r" fontAlgn="ctr"/>
                      <a:r>
                        <a:rPr lang="en-US" sz="2000" u="none" strike="noStrike" dirty="0">
                          <a:effectLst/>
                        </a:rPr>
                        <a:t>453,60</a:t>
                      </a:r>
                      <a:endParaRPr lang="en-US" sz="2000" b="0" i="0" u="none" strike="noStrike" dirty="0">
                        <a:solidFill>
                          <a:srgbClr val="000000"/>
                        </a:solidFill>
                        <a:effectLst/>
                        <a:latin typeface="Arial" panose="020B0604020202020204" pitchFamily="34" charset="0"/>
                      </a:endParaRPr>
                    </a:p>
                  </a:txBody>
                  <a:tcPr marL="9525" marR="9525" marT="9525" marB="0" anchor="ctr"/>
                </a:tc>
                <a:extLst>
                  <a:ext uri="{0D108BD9-81ED-4DB2-BD59-A6C34878D82A}">
                    <a16:rowId xmlns:a16="http://schemas.microsoft.com/office/drawing/2014/main" val="4103782199"/>
                  </a:ext>
                </a:extLst>
              </a:tr>
              <a:tr h="492578">
                <a:tc>
                  <a:txBody>
                    <a:bodyPr/>
                    <a:lstStyle/>
                    <a:p>
                      <a:pPr algn="r" fontAlgn="ctr"/>
                      <a:r>
                        <a:rPr lang="en-US" sz="2000" u="none" strike="noStrike">
                          <a:effectLst/>
                        </a:rPr>
                        <a:t>0,03</a:t>
                      </a:r>
                      <a:endParaRPr lang="en-US" sz="2000" b="0" i="0" u="none" strike="noStrike">
                        <a:solidFill>
                          <a:srgbClr val="000000"/>
                        </a:solidFill>
                        <a:effectLst/>
                        <a:latin typeface="Arial" panose="020B0604020202020204" pitchFamily="34" charset="0"/>
                      </a:endParaRPr>
                    </a:p>
                  </a:txBody>
                  <a:tcPr marL="9525" marR="9525" marT="9525" marB="0" anchor="ctr"/>
                </a:tc>
                <a:tc>
                  <a:txBody>
                    <a:bodyPr/>
                    <a:lstStyle/>
                    <a:p>
                      <a:pPr algn="r" fontAlgn="ctr"/>
                      <a:r>
                        <a:rPr lang="en-US" sz="2000" u="none" strike="noStrike" dirty="0">
                          <a:effectLst/>
                        </a:rPr>
                        <a:t>0</a:t>
                      </a:r>
                      <a:endParaRPr lang="en-US" sz="2000" b="0" i="0" u="none" strike="noStrike" dirty="0">
                        <a:solidFill>
                          <a:srgbClr val="000000"/>
                        </a:solidFill>
                        <a:effectLst/>
                        <a:latin typeface="Arial" panose="020B0604020202020204" pitchFamily="34" charset="0"/>
                      </a:endParaRPr>
                    </a:p>
                  </a:txBody>
                  <a:tcPr marL="9525" marR="9525" marT="9525" marB="0" anchor="ctr"/>
                </a:tc>
                <a:tc>
                  <a:txBody>
                    <a:bodyPr/>
                    <a:lstStyle/>
                    <a:p>
                      <a:pPr algn="r" fontAlgn="ctr"/>
                      <a:r>
                        <a:rPr lang="en-US" sz="2000" u="none" strike="noStrike">
                          <a:effectLst/>
                        </a:rPr>
                        <a:t>7,07</a:t>
                      </a:r>
                      <a:endParaRPr lang="en-US" sz="2000" b="0" i="0" u="none" strike="noStrike">
                        <a:solidFill>
                          <a:srgbClr val="000000"/>
                        </a:solidFill>
                        <a:effectLst/>
                        <a:latin typeface="Arial" panose="020B0604020202020204" pitchFamily="34" charset="0"/>
                      </a:endParaRPr>
                    </a:p>
                  </a:txBody>
                  <a:tcPr marL="9525" marR="9525" marT="9525" marB="0" anchor="ctr"/>
                </a:tc>
                <a:tc>
                  <a:txBody>
                    <a:bodyPr/>
                    <a:lstStyle/>
                    <a:p>
                      <a:pPr algn="r" fontAlgn="ctr"/>
                      <a:r>
                        <a:rPr lang="en-US" sz="2000" u="none" strike="noStrike" dirty="0">
                          <a:effectLst/>
                        </a:rPr>
                        <a:t>0</a:t>
                      </a:r>
                      <a:endParaRPr lang="en-US" sz="2000" b="0" i="0" u="none" strike="noStrike" dirty="0">
                        <a:solidFill>
                          <a:srgbClr val="000000"/>
                        </a:solidFill>
                        <a:effectLst/>
                        <a:latin typeface="Arial" panose="020B0604020202020204" pitchFamily="34" charset="0"/>
                      </a:endParaRPr>
                    </a:p>
                  </a:txBody>
                  <a:tcPr marL="9525" marR="9525" marT="9525" marB="0" anchor="ctr"/>
                </a:tc>
                <a:tc>
                  <a:txBody>
                    <a:bodyPr/>
                    <a:lstStyle/>
                    <a:p>
                      <a:pPr algn="r" fontAlgn="ctr"/>
                      <a:r>
                        <a:rPr lang="en-US" sz="2000" u="none" strike="noStrike" dirty="0">
                          <a:effectLst/>
                        </a:rPr>
                        <a:t>0,47</a:t>
                      </a:r>
                      <a:endParaRPr lang="en-US" sz="2000" b="0" i="0" u="none" strike="noStrike" dirty="0">
                        <a:solidFill>
                          <a:srgbClr val="000000"/>
                        </a:solidFill>
                        <a:effectLst/>
                        <a:latin typeface="Arial" panose="020B0604020202020204" pitchFamily="34" charset="0"/>
                      </a:endParaRPr>
                    </a:p>
                  </a:txBody>
                  <a:tcPr marL="9525" marR="9525" marT="9525" marB="0" anchor="ctr"/>
                </a:tc>
                <a:tc>
                  <a:txBody>
                    <a:bodyPr/>
                    <a:lstStyle/>
                    <a:p>
                      <a:pPr algn="r" fontAlgn="ctr"/>
                      <a:r>
                        <a:rPr lang="en-US" sz="2000" u="none" strike="noStrike" dirty="0">
                          <a:effectLst/>
                        </a:rPr>
                        <a:t>7,19</a:t>
                      </a:r>
                      <a:endParaRPr lang="en-US" sz="2000" b="0" i="0" u="none" strike="noStrike" dirty="0">
                        <a:solidFill>
                          <a:srgbClr val="000000"/>
                        </a:solidFill>
                        <a:effectLst/>
                        <a:latin typeface="Arial" panose="020B0604020202020204" pitchFamily="34" charset="0"/>
                      </a:endParaRPr>
                    </a:p>
                  </a:txBody>
                  <a:tcPr marL="9525" marR="9525" marT="9525" marB="0" anchor="ctr"/>
                </a:tc>
                <a:tc>
                  <a:txBody>
                    <a:bodyPr/>
                    <a:lstStyle/>
                    <a:p>
                      <a:pPr algn="r" fontAlgn="ctr"/>
                      <a:r>
                        <a:rPr lang="en-US" sz="2000" u="none" strike="noStrike">
                          <a:effectLst/>
                        </a:rPr>
                        <a:t>61,10</a:t>
                      </a:r>
                      <a:endParaRPr lang="en-US" sz="2000" b="0" i="0" u="none" strike="noStrike">
                        <a:solidFill>
                          <a:srgbClr val="000000"/>
                        </a:solidFill>
                        <a:effectLst/>
                        <a:latin typeface="Arial" panose="020B0604020202020204" pitchFamily="34" charset="0"/>
                      </a:endParaRPr>
                    </a:p>
                  </a:txBody>
                  <a:tcPr marL="9525" marR="9525" marT="9525" marB="0" anchor="ctr"/>
                </a:tc>
                <a:tc>
                  <a:txBody>
                    <a:bodyPr/>
                    <a:lstStyle/>
                    <a:p>
                      <a:pPr algn="r" fontAlgn="ctr"/>
                      <a:r>
                        <a:rPr lang="en-US" sz="2000" u="none" strike="noStrike">
                          <a:effectLst/>
                        </a:rPr>
                        <a:t>4,97</a:t>
                      </a:r>
                      <a:endParaRPr lang="en-US" sz="2000" b="0" i="0" u="none" strike="noStrike">
                        <a:solidFill>
                          <a:srgbClr val="000000"/>
                        </a:solidFill>
                        <a:effectLst/>
                        <a:latin typeface="Arial" panose="020B0604020202020204" pitchFamily="34" charset="0"/>
                      </a:endParaRPr>
                    </a:p>
                  </a:txBody>
                  <a:tcPr marL="9525" marR="9525" marT="9525" marB="0" anchor="ctr"/>
                </a:tc>
                <a:tc>
                  <a:txBody>
                    <a:bodyPr/>
                    <a:lstStyle/>
                    <a:p>
                      <a:pPr algn="r" fontAlgn="ctr"/>
                      <a:r>
                        <a:rPr lang="en-US" sz="2000" u="none" strike="noStrike" dirty="0">
                          <a:effectLst/>
                        </a:rPr>
                        <a:t>2</a:t>
                      </a:r>
                      <a:endParaRPr lang="en-US" sz="2000" b="0" i="0" u="none" strike="noStrike" dirty="0">
                        <a:solidFill>
                          <a:srgbClr val="000000"/>
                        </a:solidFill>
                        <a:effectLst/>
                        <a:latin typeface="Arial" panose="020B0604020202020204" pitchFamily="34" charset="0"/>
                      </a:endParaRPr>
                    </a:p>
                  </a:txBody>
                  <a:tcPr marL="9525" marR="9525" marT="9525" marB="0" anchor="ctr"/>
                </a:tc>
                <a:tc>
                  <a:txBody>
                    <a:bodyPr/>
                    <a:lstStyle/>
                    <a:p>
                      <a:pPr algn="r" fontAlgn="ctr"/>
                      <a:r>
                        <a:rPr lang="en-US" sz="2000" u="none" strike="noStrike" dirty="0">
                          <a:effectLst/>
                        </a:rPr>
                        <a:t>242</a:t>
                      </a:r>
                      <a:endParaRPr lang="en-US" sz="2000" b="0" i="0" u="none" strike="noStrike" dirty="0">
                        <a:solidFill>
                          <a:srgbClr val="000000"/>
                        </a:solidFill>
                        <a:effectLst/>
                        <a:latin typeface="Arial" panose="020B0604020202020204" pitchFamily="34" charset="0"/>
                      </a:endParaRPr>
                    </a:p>
                  </a:txBody>
                  <a:tcPr marL="9525" marR="9525" marT="9525" marB="0" anchor="ctr"/>
                </a:tc>
                <a:tc>
                  <a:txBody>
                    <a:bodyPr/>
                    <a:lstStyle/>
                    <a:p>
                      <a:pPr algn="r" fontAlgn="ctr"/>
                      <a:r>
                        <a:rPr lang="en-US" sz="2000" u="none" strike="noStrike" dirty="0">
                          <a:effectLst/>
                        </a:rPr>
                        <a:t>17,80</a:t>
                      </a:r>
                      <a:endParaRPr lang="en-US" sz="2000" b="0" i="0" u="none" strike="noStrike" dirty="0">
                        <a:solidFill>
                          <a:srgbClr val="000000"/>
                        </a:solidFill>
                        <a:effectLst/>
                        <a:latin typeface="Arial" panose="020B0604020202020204" pitchFamily="34" charset="0"/>
                      </a:endParaRPr>
                    </a:p>
                  </a:txBody>
                  <a:tcPr marL="9525" marR="9525" marT="9525" marB="0" anchor="ctr"/>
                </a:tc>
                <a:tc>
                  <a:txBody>
                    <a:bodyPr/>
                    <a:lstStyle/>
                    <a:p>
                      <a:pPr algn="r" fontAlgn="ctr"/>
                      <a:r>
                        <a:rPr lang="en-US" sz="2000" u="none" strike="noStrike" dirty="0">
                          <a:effectLst/>
                        </a:rPr>
                        <a:t>392,83</a:t>
                      </a:r>
                      <a:endParaRPr lang="en-US" sz="2000" b="0" i="0" u="none" strike="noStrike" dirty="0">
                        <a:solidFill>
                          <a:srgbClr val="000000"/>
                        </a:solidFill>
                        <a:effectLst/>
                        <a:latin typeface="Arial" panose="020B0604020202020204" pitchFamily="34" charset="0"/>
                      </a:endParaRPr>
                    </a:p>
                  </a:txBody>
                  <a:tcPr marL="9525" marR="9525" marT="9525" marB="0" anchor="ctr"/>
                </a:tc>
                <a:tc>
                  <a:txBody>
                    <a:bodyPr/>
                    <a:lstStyle/>
                    <a:p>
                      <a:pPr algn="r" fontAlgn="ctr"/>
                      <a:r>
                        <a:rPr lang="en-US" sz="2000" u="none" strike="noStrike" dirty="0">
                          <a:effectLst/>
                        </a:rPr>
                        <a:t>4,03</a:t>
                      </a:r>
                      <a:endParaRPr lang="en-US" sz="2000" b="0" i="0" u="none" strike="noStrike" dirty="0">
                        <a:solidFill>
                          <a:srgbClr val="000000"/>
                        </a:solidFill>
                        <a:effectLst/>
                        <a:latin typeface="Arial" panose="020B0604020202020204" pitchFamily="34" charset="0"/>
                      </a:endParaRPr>
                    </a:p>
                  </a:txBody>
                  <a:tcPr marL="9525" marR="9525" marT="9525" marB="0" anchor="ctr"/>
                </a:tc>
                <a:tc>
                  <a:txBody>
                    <a:bodyPr/>
                    <a:lstStyle/>
                    <a:p>
                      <a:pPr algn="r" fontAlgn="ctr"/>
                      <a:r>
                        <a:rPr lang="en-US" sz="2000" u="none" strike="noStrike" dirty="0">
                          <a:effectLst/>
                        </a:rPr>
                        <a:t>728,70</a:t>
                      </a:r>
                      <a:endParaRPr lang="en-US" sz="2000" b="0" i="0" u="none" strike="noStrike" dirty="0">
                        <a:solidFill>
                          <a:srgbClr val="000000"/>
                        </a:solidFill>
                        <a:effectLst/>
                        <a:latin typeface="Arial" panose="020B0604020202020204" pitchFamily="34" charset="0"/>
                      </a:endParaRPr>
                    </a:p>
                  </a:txBody>
                  <a:tcPr marL="9525" marR="9525" marT="9525" marB="0" anchor="ctr"/>
                </a:tc>
                <a:extLst>
                  <a:ext uri="{0D108BD9-81ED-4DB2-BD59-A6C34878D82A}">
                    <a16:rowId xmlns:a16="http://schemas.microsoft.com/office/drawing/2014/main" val="2375154347"/>
                  </a:ext>
                </a:extLst>
              </a:tr>
              <a:tr h="492578">
                <a:tc>
                  <a:txBody>
                    <a:bodyPr/>
                    <a:lstStyle/>
                    <a:p>
                      <a:pPr algn="r" fontAlgn="ctr"/>
                      <a:r>
                        <a:rPr lang="en-US" sz="2000" u="none" strike="noStrike">
                          <a:effectLst/>
                        </a:rPr>
                        <a:t>0,03</a:t>
                      </a:r>
                      <a:endParaRPr lang="en-US" sz="2000" b="0" i="0" u="none" strike="noStrike">
                        <a:solidFill>
                          <a:srgbClr val="000000"/>
                        </a:solidFill>
                        <a:effectLst/>
                        <a:latin typeface="Arial" panose="020B0604020202020204" pitchFamily="34" charset="0"/>
                      </a:endParaRPr>
                    </a:p>
                  </a:txBody>
                  <a:tcPr marL="9525" marR="9525" marT="9525" marB="0" anchor="ctr"/>
                </a:tc>
                <a:tc>
                  <a:txBody>
                    <a:bodyPr/>
                    <a:lstStyle/>
                    <a:p>
                      <a:pPr algn="r" fontAlgn="ctr"/>
                      <a:r>
                        <a:rPr lang="en-US" sz="2000" u="none" strike="noStrike" dirty="0">
                          <a:effectLst/>
                        </a:rPr>
                        <a:t>0</a:t>
                      </a:r>
                      <a:endParaRPr lang="en-US" sz="2000" b="0" i="0" u="none" strike="noStrike" dirty="0">
                        <a:solidFill>
                          <a:srgbClr val="000000"/>
                        </a:solidFill>
                        <a:effectLst/>
                        <a:latin typeface="Arial" panose="020B0604020202020204" pitchFamily="34" charset="0"/>
                      </a:endParaRPr>
                    </a:p>
                  </a:txBody>
                  <a:tcPr marL="9525" marR="9525" marT="9525" marB="0" anchor="ctr"/>
                </a:tc>
                <a:tc>
                  <a:txBody>
                    <a:bodyPr/>
                    <a:lstStyle/>
                    <a:p>
                      <a:pPr algn="r" fontAlgn="ctr"/>
                      <a:r>
                        <a:rPr lang="en-US" sz="2000" u="none" strike="noStrike">
                          <a:effectLst/>
                        </a:rPr>
                        <a:t>2,18</a:t>
                      </a:r>
                      <a:endParaRPr lang="en-US" sz="2000" b="0" i="0" u="none" strike="noStrike">
                        <a:solidFill>
                          <a:srgbClr val="000000"/>
                        </a:solidFill>
                        <a:effectLst/>
                        <a:latin typeface="Arial" panose="020B0604020202020204" pitchFamily="34" charset="0"/>
                      </a:endParaRPr>
                    </a:p>
                  </a:txBody>
                  <a:tcPr marL="9525" marR="9525" marT="9525" marB="0" anchor="ctr"/>
                </a:tc>
                <a:tc>
                  <a:txBody>
                    <a:bodyPr/>
                    <a:lstStyle/>
                    <a:p>
                      <a:pPr algn="r" fontAlgn="ctr"/>
                      <a:r>
                        <a:rPr lang="en-US" sz="2000" u="none" strike="noStrike" dirty="0">
                          <a:effectLst/>
                        </a:rPr>
                        <a:t>0</a:t>
                      </a:r>
                      <a:endParaRPr lang="en-US" sz="2000" b="0" i="0" u="none" strike="noStrike" dirty="0">
                        <a:solidFill>
                          <a:srgbClr val="000000"/>
                        </a:solidFill>
                        <a:effectLst/>
                        <a:latin typeface="Arial" panose="020B0604020202020204" pitchFamily="34" charset="0"/>
                      </a:endParaRPr>
                    </a:p>
                  </a:txBody>
                  <a:tcPr marL="9525" marR="9525" marT="9525" marB="0" anchor="ctr"/>
                </a:tc>
                <a:tc>
                  <a:txBody>
                    <a:bodyPr/>
                    <a:lstStyle/>
                    <a:p>
                      <a:pPr algn="r" fontAlgn="ctr"/>
                      <a:r>
                        <a:rPr lang="en-US" sz="2000" u="none" strike="noStrike" dirty="0">
                          <a:effectLst/>
                        </a:rPr>
                        <a:t>0,46</a:t>
                      </a:r>
                      <a:endParaRPr lang="en-US" sz="2000" b="0" i="0" u="none" strike="noStrike" dirty="0">
                        <a:solidFill>
                          <a:srgbClr val="000000"/>
                        </a:solidFill>
                        <a:effectLst/>
                        <a:latin typeface="Arial" panose="020B0604020202020204" pitchFamily="34" charset="0"/>
                      </a:endParaRPr>
                    </a:p>
                  </a:txBody>
                  <a:tcPr marL="9525" marR="9525" marT="9525" marB="0" anchor="ctr"/>
                </a:tc>
                <a:tc>
                  <a:txBody>
                    <a:bodyPr/>
                    <a:lstStyle/>
                    <a:p>
                      <a:pPr algn="r" fontAlgn="ctr"/>
                      <a:r>
                        <a:rPr lang="en-US" sz="2000" u="none" strike="noStrike" dirty="0">
                          <a:effectLst/>
                        </a:rPr>
                        <a:t>7,00</a:t>
                      </a:r>
                      <a:endParaRPr lang="en-US" sz="2000" b="0" i="0" u="none" strike="noStrike" dirty="0">
                        <a:solidFill>
                          <a:srgbClr val="000000"/>
                        </a:solidFill>
                        <a:effectLst/>
                        <a:latin typeface="Arial" panose="020B0604020202020204" pitchFamily="34" charset="0"/>
                      </a:endParaRPr>
                    </a:p>
                  </a:txBody>
                  <a:tcPr marL="9525" marR="9525" marT="9525" marB="0" anchor="ctr"/>
                </a:tc>
                <a:tc>
                  <a:txBody>
                    <a:bodyPr/>
                    <a:lstStyle/>
                    <a:p>
                      <a:pPr algn="r" fontAlgn="ctr"/>
                      <a:r>
                        <a:rPr lang="en-US" sz="2000" u="none" strike="noStrike">
                          <a:effectLst/>
                        </a:rPr>
                        <a:t>45,80</a:t>
                      </a:r>
                      <a:endParaRPr lang="en-US" sz="2000" b="0" i="0" u="none" strike="noStrike">
                        <a:solidFill>
                          <a:srgbClr val="000000"/>
                        </a:solidFill>
                        <a:effectLst/>
                        <a:latin typeface="Arial" panose="020B0604020202020204" pitchFamily="34" charset="0"/>
                      </a:endParaRPr>
                    </a:p>
                  </a:txBody>
                  <a:tcPr marL="9525" marR="9525" marT="9525" marB="0" anchor="ctr"/>
                </a:tc>
                <a:tc>
                  <a:txBody>
                    <a:bodyPr/>
                    <a:lstStyle/>
                    <a:p>
                      <a:pPr algn="r" fontAlgn="ctr"/>
                      <a:r>
                        <a:rPr lang="en-US" sz="2000" u="none" strike="noStrike">
                          <a:effectLst/>
                        </a:rPr>
                        <a:t>6,06</a:t>
                      </a:r>
                      <a:endParaRPr lang="en-US" sz="2000" b="0" i="0" u="none" strike="noStrike">
                        <a:solidFill>
                          <a:srgbClr val="000000"/>
                        </a:solidFill>
                        <a:effectLst/>
                        <a:latin typeface="Arial" panose="020B0604020202020204" pitchFamily="34" charset="0"/>
                      </a:endParaRPr>
                    </a:p>
                  </a:txBody>
                  <a:tcPr marL="9525" marR="9525" marT="9525" marB="0" anchor="ctr"/>
                </a:tc>
                <a:tc>
                  <a:txBody>
                    <a:bodyPr/>
                    <a:lstStyle/>
                    <a:p>
                      <a:pPr algn="r" fontAlgn="ctr"/>
                      <a:r>
                        <a:rPr lang="en-US" sz="2000" u="none" strike="noStrike" dirty="0">
                          <a:effectLst/>
                        </a:rPr>
                        <a:t>3</a:t>
                      </a:r>
                      <a:endParaRPr lang="en-US" sz="2000" b="0" i="0" u="none" strike="noStrike" dirty="0">
                        <a:solidFill>
                          <a:srgbClr val="000000"/>
                        </a:solidFill>
                        <a:effectLst/>
                        <a:latin typeface="Arial" panose="020B0604020202020204" pitchFamily="34" charset="0"/>
                      </a:endParaRPr>
                    </a:p>
                  </a:txBody>
                  <a:tcPr marL="9525" marR="9525" marT="9525" marB="0" anchor="ctr"/>
                </a:tc>
                <a:tc>
                  <a:txBody>
                    <a:bodyPr/>
                    <a:lstStyle/>
                    <a:p>
                      <a:pPr algn="r" fontAlgn="ctr"/>
                      <a:r>
                        <a:rPr lang="en-US" sz="2000" u="none" strike="noStrike" dirty="0">
                          <a:effectLst/>
                        </a:rPr>
                        <a:t>222</a:t>
                      </a:r>
                      <a:endParaRPr lang="en-US" sz="2000" b="0" i="0" u="none" strike="noStrike" dirty="0">
                        <a:solidFill>
                          <a:srgbClr val="000000"/>
                        </a:solidFill>
                        <a:effectLst/>
                        <a:latin typeface="Arial" panose="020B0604020202020204" pitchFamily="34" charset="0"/>
                      </a:endParaRPr>
                    </a:p>
                  </a:txBody>
                  <a:tcPr marL="9525" marR="9525" marT="9525" marB="0" anchor="ctr"/>
                </a:tc>
                <a:tc>
                  <a:txBody>
                    <a:bodyPr/>
                    <a:lstStyle/>
                    <a:p>
                      <a:pPr algn="r" fontAlgn="ctr"/>
                      <a:r>
                        <a:rPr lang="en-US" sz="2000" u="none" strike="noStrike">
                          <a:effectLst/>
                        </a:rPr>
                        <a:t>18,70</a:t>
                      </a:r>
                      <a:endParaRPr lang="en-US" sz="2000" b="0" i="0" u="none" strike="noStrike">
                        <a:solidFill>
                          <a:srgbClr val="000000"/>
                        </a:solidFill>
                        <a:effectLst/>
                        <a:latin typeface="Arial" panose="020B0604020202020204" pitchFamily="34" charset="0"/>
                      </a:endParaRPr>
                    </a:p>
                  </a:txBody>
                  <a:tcPr marL="9525" marR="9525" marT="9525" marB="0" anchor="ctr"/>
                </a:tc>
                <a:tc>
                  <a:txBody>
                    <a:bodyPr/>
                    <a:lstStyle/>
                    <a:p>
                      <a:pPr algn="r" fontAlgn="ctr"/>
                      <a:r>
                        <a:rPr lang="en-US" sz="2000" u="none" strike="noStrike">
                          <a:effectLst/>
                        </a:rPr>
                        <a:t>394,63</a:t>
                      </a:r>
                      <a:endParaRPr lang="en-US" sz="2000" b="0" i="0" u="none" strike="noStrike">
                        <a:solidFill>
                          <a:srgbClr val="000000"/>
                        </a:solidFill>
                        <a:effectLst/>
                        <a:latin typeface="Arial" panose="020B0604020202020204" pitchFamily="34" charset="0"/>
                      </a:endParaRPr>
                    </a:p>
                  </a:txBody>
                  <a:tcPr marL="9525" marR="9525" marT="9525" marB="0" anchor="ctr"/>
                </a:tc>
                <a:tc>
                  <a:txBody>
                    <a:bodyPr/>
                    <a:lstStyle/>
                    <a:p>
                      <a:pPr algn="r" fontAlgn="ctr"/>
                      <a:r>
                        <a:rPr lang="en-US" sz="2000" u="none" strike="noStrike">
                          <a:effectLst/>
                        </a:rPr>
                        <a:t>2,94</a:t>
                      </a:r>
                      <a:endParaRPr lang="en-US" sz="2000" b="0" i="0" u="none" strike="noStrike">
                        <a:solidFill>
                          <a:srgbClr val="000000"/>
                        </a:solidFill>
                        <a:effectLst/>
                        <a:latin typeface="Arial" panose="020B0604020202020204" pitchFamily="34" charset="0"/>
                      </a:endParaRPr>
                    </a:p>
                  </a:txBody>
                  <a:tcPr marL="9525" marR="9525" marT="9525" marB="0" anchor="ctr"/>
                </a:tc>
                <a:tc>
                  <a:txBody>
                    <a:bodyPr/>
                    <a:lstStyle/>
                    <a:p>
                      <a:pPr algn="r" fontAlgn="ctr"/>
                      <a:r>
                        <a:rPr lang="en-US" sz="2000" u="none" strike="noStrike" dirty="0">
                          <a:effectLst/>
                        </a:rPr>
                        <a:t>701,40</a:t>
                      </a:r>
                      <a:endParaRPr lang="en-US" sz="2000" b="0" i="0" u="none" strike="noStrike" dirty="0">
                        <a:solidFill>
                          <a:srgbClr val="000000"/>
                        </a:solidFill>
                        <a:effectLst/>
                        <a:latin typeface="Arial" panose="020B0604020202020204" pitchFamily="34" charset="0"/>
                      </a:endParaRPr>
                    </a:p>
                  </a:txBody>
                  <a:tcPr marL="9525" marR="9525" marT="9525" marB="0" anchor="ctr"/>
                </a:tc>
                <a:extLst>
                  <a:ext uri="{0D108BD9-81ED-4DB2-BD59-A6C34878D82A}">
                    <a16:rowId xmlns:a16="http://schemas.microsoft.com/office/drawing/2014/main" val="1290283710"/>
                  </a:ext>
                </a:extLst>
              </a:tr>
              <a:tr h="492578">
                <a:tc>
                  <a:txBody>
                    <a:bodyPr/>
                    <a:lstStyle/>
                    <a:p>
                      <a:pPr algn="r" fontAlgn="ctr"/>
                      <a:r>
                        <a:rPr lang="en-US" sz="2000" u="none" strike="noStrike" dirty="0">
                          <a:effectLst/>
                        </a:rPr>
                        <a:t>0,07</a:t>
                      </a:r>
                      <a:endParaRPr lang="en-US" sz="2000" b="0" i="0" u="none" strike="noStrike" dirty="0">
                        <a:solidFill>
                          <a:srgbClr val="000000"/>
                        </a:solidFill>
                        <a:effectLst/>
                        <a:latin typeface="Arial" panose="020B0604020202020204" pitchFamily="34" charset="0"/>
                      </a:endParaRPr>
                    </a:p>
                  </a:txBody>
                  <a:tcPr marL="9525" marR="9525" marT="9525" marB="0" anchor="ctr"/>
                </a:tc>
                <a:tc>
                  <a:txBody>
                    <a:bodyPr/>
                    <a:lstStyle/>
                    <a:p>
                      <a:pPr algn="r" fontAlgn="ctr"/>
                      <a:r>
                        <a:rPr lang="en-US" sz="2000" u="none" strike="noStrike" dirty="0">
                          <a:effectLst/>
                        </a:rPr>
                        <a:t>0</a:t>
                      </a:r>
                      <a:endParaRPr lang="en-US" sz="2000" b="0" i="0" u="none" strike="noStrike" dirty="0">
                        <a:solidFill>
                          <a:srgbClr val="000000"/>
                        </a:solidFill>
                        <a:effectLst/>
                        <a:latin typeface="Arial" panose="020B0604020202020204" pitchFamily="34" charset="0"/>
                      </a:endParaRPr>
                    </a:p>
                  </a:txBody>
                  <a:tcPr marL="9525" marR="9525" marT="9525" marB="0" anchor="ctr"/>
                </a:tc>
                <a:tc>
                  <a:txBody>
                    <a:bodyPr/>
                    <a:lstStyle/>
                    <a:p>
                      <a:pPr algn="r" fontAlgn="ctr"/>
                      <a:r>
                        <a:rPr lang="en-US" sz="2000" u="none" strike="noStrike" dirty="0">
                          <a:effectLst/>
                        </a:rPr>
                        <a:t>2,18</a:t>
                      </a:r>
                      <a:endParaRPr lang="en-US" sz="2000" b="0" i="0" u="none" strike="noStrike" dirty="0">
                        <a:solidFill>
                          <a:srgbClr val="000000"/>
                        </a:solidFill>
                        <a:effectLst/>
                        <a:latin typeface="Arial" panose="020B0604020202020204" pitchFamily="34" charset="0"/>
                      </a:endParaRPr>
                    </a:p>
                  </a:txBody>
                  <a:tcPr marL="9525" marR="9525" marT="9525" marB="0" anchor="ctr"/>
                </a:tc>
                <a:tc>
                  <a:txBody>
                    <a:bodyPr/>
                    <a:lstStyle/>
                    <a:p>
                      <a:pPr algn="r" fontAlgn="ctr"/>
                      <a:r>
                        <a:rPr lang="en-US" sz="2000" u="none" strike="noStrike" dirty="0">
                          <a:effectLst/>
                        </a:rPr>
                        <a:t>0</a:t>
                      </a:r>
                      <a:endParaRPr lang="en-US" sz="2000" b="0" i="0" u="none" strike="noStrike" dirty="0">
                        <a:solidFill>
                          <a:srgbClr val="000000"/>
                        </a:solidFill>
                        <a:effectLst/>
                        <a:latin typeface="Arial" panose="020B0604020202020204" pitchFamily="34" charset="0"/>
                      </a:endParaRPr>
                    </a:p>
                  </a:txBody>
                  <a:tcPr marL="9525" marR="9525" marT="9525" marB="0" anchor="ctr"/>
                </a:tc>
                <a:tc>
                  <a:txBody>
                    <a:bodyPr/>
                    <a:lstStyle/>
                    <a:p>
                      <a:pPr algn="r" fontAlgn="ctr"/>
                      <a:r>
                        <a:rPr lang="en-US" sz="2000" u="none" strike="noStrike" dirty="0">
                          <a:effectLst/>
                        </a:rPr>
                        <a:t>0,46</a:t>
                      </a:r>
                      <a:endParaRPr lang="en-US" sz="2000" b="0" i="0" u="none" strike="noStrike" dirty="0">
                        <a:solidFill>
                          <a:srgbClr val="000000"/>
                        </a:solidFill>
                        <a:effectLst/>
                        <a:latin typeface="Arial" panose="020B0604020202020204" pitchFamily="34" charset="0"/>
                      </a:endParaRPr>
                    </a:p>
                  </a:txBody>
                  <a:tcPr marL="9525" marR="9525" marT="9525" marB="0" anchor="ctr"/>
                </a:tc>
                <a:tc>
                  <a:txBody>
                    <a:bodyPr/>
                    <a:lstStyle/>
                    <a:p>
                      <a:pPr algn="r" fontAlgn="ctr"/>
                      <a:r>
                        <a:rPr lang="en-US" sz="2000" u="none" strike="noStrike" dirty="0">
                          <a:effectLst/>
                        </a:rPr>
                        <a:t>7,15</a:t>
                      </a:r>
                      <a:endParaRPr lang="en-US" sz="2000" b="0" i="0" u="none" strike="noStrike" dirty="0">
                        <a:solidFill>
                          <a:srgbClr val="000000"/>
                        </a:solidFill>
                        <a:effectLst/>
                        <a:latin typeface="Arial" panose="020B0604020202020204" pitchFamily="34" charset="0"/>
                      </a:endParaRPr>
                    </a:p>
                  </a:txBody>
                  <a:tcPr marL="9525" marR="9525" marT="9525" marB="0" anchor="ctr"/>
                </a:tc>
                <a:tc>
                  <a:txBody>
                    <a:bodyPr/>
                    <a:lstStyle/>
                    <a:p>
                      <a:pPr algn="r" fontAlgn="ctr"/>
                      <a:r>
                        <a:rPr lang="en-US" sz="2000" u="none" strike="noStrike" dirty="0">
                          <a:effectLst/>
                        </a:rPr>
                        <a:t>54,20</a:t>
                      </a:r>
                      <a:endParaRPr lang="en-US" sz="2000" b="0" i="0" u="none" strike="noStrike" dirty="0">
                        <a:solidFill>
                          <a:srgbClr val="000000"/>
                        </a:solidFill>
                        <a:effectLst/>
                        <a:latin typeface="Arial" panose="020B0604020202020204" pitchFamily="34" charset="0"/>
                      </a:endParaRPr>
                    </a:p>
                  </a:txBody>
                  <a:tcPr marL="9525" marR="9525" marT="9525" marB="0" anchor="ctr"/>
                </a:tc>
                <a:tc>
                  <a:txBody>
                    <a:bodyPr/>
                    <a:lstStyle/>
                    <a:p>
                      <a:pPr algn="r" fontAlgn="ctr"/>
                      <a:r>
                        <a:rPr lang="en-US" sz="2000" u="none" strike="noStrike" dirty="0">
                          <a:effectLst/>
                        </a:rPr>
                        <a:t>6,06</a:t>
                      </a:r>
                      <a:endParaRPr lang="en-US" sz="2000" b="0" i="0" u="none" strike="noStrike" dirty="0">
                        <a:solidFill>
                          <a:srgbClr val="000000"/>
                        </a:solidFill>
                        <a:effectLst/>
                        <a:latin typeface="Arial" panose="020B0604020202020204" pitchFamily="34" charset="0"/>
                      </a:endParaRPr>
                    </a:p>
                  </a:txBody>
                  <a:tcPr marL="9525" marR="9525" marT="9525" marB="0" anchor="ctr"/>
                </a:tc>
                <a:tc>
                  <a:txBody>
                    <a:bodyPr/>
                    <a:lstStyle/>
                    <a:p>
                      <a:pPr algn="r" fontAlgn="ctr"/>
                      <a:r>
                        <a:rPr lang="en-US" sz="2000" u="none" strike="noStrike" dirty="0">
                          <a:effectLst/>
                        </a:rPr>
                        <a:t>3</a:t>
                      </a:r>
                      <a:endParaRPr lang="en-US" sz="2000" b="0" i="0" u="none" strike="noStrike" dirty="0">
                        <a:solidFill>
                          <a:srgbClr val="000000"/>
                        </a:solidFill>
                        <a:effectLst/>
                        <a:latin typeface="Arial" panose="020B0604020202020204" pitchFamily="34" charset="0"/>
                      </a:endParaRPr>
                    </a:p>
                  </a:txBody>
                  <a:tcPr marL="9525" marR="9525" marT="9525" marB="0" anchor="ctr"/>
                </a:tc>
                <a:tc>
                  <a:txBody>
                    <a:bodyPr/>
                    <a:lstStyle/>
                    <a:p>
                      <a:pPr algn="r" fontAlgn="ctr"/>
                      <a:r>
                        <a:rPr lang="en-US" sz="2000" u="none" strike="noStrike" dirty="0">
                          <a:effectLst/>
                        </a:rPr>
                        <a:t>222</a:t>
                      </a:r>
                      <a:endParaRPr lang="en-US" sz="2000" b="0" i="0" u="none" strike="noStrike" dirty="0">
                        <a:solidFill>
                          <a:srgbClr val="000000"/>
                        </a:solidFill>
                        <a:effectLst/>
                        <a:latin typeface="Arial" panose="020B0604020202020204" pitchFamily="34" charset="0"/>
                      </a:endParaRPr>
                    </a:p>
                  </a:txBody>
                  <a:tcPr marL="9525" marR="9525" marT="9525" marB="0" anchor="ctr"/>
                </a:tc>
                <a:tc>
                  <a:txBody>
                    <a:bodyPr/>
                    <a:lstStyle/>
                    <a:p>
                      <a:pPr algn="r" fontAlgn="ctr"/>
                      <a:r>
                        <a:rPr lang="en-US" sz="2000" u="none" strike="noStrike" dirty="0">
                          <a:effectLst/>
                        </a:rPr>
                        <a:t>18,70</a:t>
                      </a:r>
                      <a:endParaRPr lang="en-US" sz="2000" b="0" i="0" u="none" strike="noStrike" dirty="0">
                        <a:solidFill>
                          <a:srgbClr val="000000"/>
                        </a:solidFill>
                        <a:effectLst/>
                        <a:latin typeface="Arial" panose="020B0604020202020204" pitchFamily="34" charset="0"/>
                      </a:endParaRPr>
                    </a:p>
                  </a:txBody>
                  <a:tcPr marL="9525" marR="9525" marT="9525" marB="0" anchor="ctr"/>
                </a:tc>
                <a:tc>
                  <a:txBody>
                    <a:bodyPr/>
                    <a:lstStyle/>
                    <a:p>
                      <a:pPr algn="r" fontAlgn="ctr"/>
                      <a:r>
                        <a:rPr lang="en-US" sz="2000" u="none" strike="noStrike" dirty="0">
                          <a:effectLst/>
                        </a:rPr>
                        <a:t>396,90</a:t>
                      </a:r>
                      <a:endParaRPr lang="en-US" sz="2000" b="0" i="0" u="none" strike="noStrike" dirty="0">
                        <a:solidFill>
                          <a:srgbClr val="000000"/>
                        </a:solidFill>
                        <a:effectLst/>
                        <a:latin typeface="Arial" panose="020B0604020202020204" pitchFamily="34" charset="0"/>
                      </a:endParaRPr>
                    </a:p>
                  </a:txBody>
                  <a:tcPr marL="9525" marR="9525" marT="9525" marB="0" anchor="ctr"/>
                </a:tc>
                <a:tc>
                  <a:txBody>
                    <a:bodyPr/>
                    <a:lstStyle/>
                    <a:p>
                      <a:pPr algn="r" fontAlgn="ctr"/>
                      <a:r>
                        <a:rPr lang="en-US" sz="2000" u="none" strike="noStrike" dirty="0">
                          <a:effectLst/>
                        </a:rPr>
                        <a:t>5,33</a:t>
                      </a:r>
                      <a:endParaRPr lang="en-US" sz="2000" b="0" i="0" u="none" strike="noStrike" dirty="0">
                        <a:solidFill>
                          <a:srgbClr val="000000"/>
                        </a:solidFill>
                        <a:effectLst/>
                        <a:latin typeface="Arial" panose="020B0604020202020204" pitchFamily="34" charset="0"/>
                      </a:endParaRPr>
                    </a:p>
                  </a:txBody>
                  <a:tcPr marL="9525" marR="9525" marT="9525" marB="0" anchor="ctr"/>
                </a:tc>
                <a:tc>
                  <a:txBody>
                    <a:bodyPr/>
                    <a:lstStyle/>
                    <a:p>
                      <a:pPr algn="r" fontAlgn="ctr"/>
                      <a:r>
                        <a:rPr lang="en-US" sz="2000" u="none" strike="noStrike" dirty="0">
                          <a:effectLst/>
                        </a:rPr>
                        <a:t>760,20</a:t>
                      </a:r>
                      <a:endParaRPr lang="en-US" sz="2000" b="0" i="0" u="none" strike="noStrike" dirty="0">
                        <a:solidFill>
                          <a:srgbClr val="000000"/>
                        </a:solidFill>
                        <a:effectLst/>
                        <a:latin typeface="Arial" panose="020B0604020202020204" pitchFamily="34" charset="0"/>
                      </a:endParaRPr>
                    </a:p>
                  </a:txBody>
                  <a:tcPr marL="9525" marR="9525" marT="9525" marB="0" anchor="ctr"/>
                </a:tc>
                <a:extLst>
                  <a:ext uri="{0D108BD9-81ED-4DB2-BD59-A6C34878D82A}">
                    <a16:rowId xmlns:a16="http://schemas.microsoft.com/office/drawing/2014/main" val="1701268622"/>
                  </a:ext>
                </a:extLst>
              </a:tr>
            </a:tbl>
          </a:graphicData>
        </a:graphic>
      </p:graphicFrame>
      <p:sp>
        <p:nvSpPr>
          <p:cNvPr id="5" name="Rectangle: Rounded Corners 4">
            <a:extLst>
              <a:ext uri="{FF2B5EF4-FFF2-40B4-BE49-F238E27FC236}">
                <a16:creationId xmlns:a16="http://schemas.microsoft.com/office/drawing/2014/main" id="{1BE4E93F-02A7-405E-896F-986F70E040AF}"/>
              </a:ext>
            </a:extLst>
          </p:cNvPr>
          <p:cNvSpPr/>
          <p:nvPr/>
        </p:nvSpPr>
        <p:spPr>
          <a:xfrm>
            <a:off x="3092334" y="3628197"/>
            <a:ext cx="9709265" cy="2955468"/>
          </a:xfrm>
          <a:prstGeom prst="roundRect">
            <a:avLst>
              <a:gd name="adj" fmla="val 5979"/>
            </a:avLst>
          </a:prstGeom>
          <a:solidFill>
            <a:srgbClr val="92D050">
              <a:alpha val="3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Rounded Corners 24">
            <a:extLst>
              <a:ext uri="{FF2B5EF4-FFF2-40B4-BE49-F238E27FC236}">
                <a16:creationId xmlns:a16="http://schemas.microsoft.com/office/drawing/2014/main" id="{BD990F1B-FFB9-43D2-81A2-D53BA143F2D0}"/>
              </a:ext>
            </a:extLst>
          </p:cNvPr>
          <p:cNvSpPr/>
          <p:nvPr/>
        </p:nvSpPr>
        <p:spPr>
          <a:xfrm>
            <a:off x="12801599" y="3628197"/>
            <a:ext cx="755864" cy="2955468"/>
          </a:xfrm>
          <a:prstGeom prst="roundRect">
            <a:avLst>
              <a:gd name="adj" fmla="val 5979"/>
            </a:avLst>
          </a:prstGeom>
          <a:solidFill>
            <a:schemeClr val="accent1">
              <a:lumMod val="40000"/>
              <a:lumOff val="60000"/>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8F10713D-92A9-4357-860F-AD6E1A91A9A1}"/>
              </a:ext>
            </a:extLst>
          </p:cNvPr>
          <p:cNvSpPr txBox="1"/>
          <p:nvPr/>
        </p:nvSpPr>
        <p:spPr>
          <a:xfrm>
            <a:off x="7123343" y="6583665"/>
            <a:ext cx="1647246" cy="523220"/>
          </a:xfrm>
          <a:prstGeom prst="rect">
            <a:avLst/>
          </a:prstGeom>
          <a:noFill/>
        </p:spPr>
        <p:txBody>
          <a:bodyPr wrap="none" rtlCol="0">
            <a:spAutoFit/>
          </a:bodyPr>
          <a:lstStyle/>
          <a:p>
            <a:r>
              <a:rPr lang="en-US" sz="2800" dirty="0"/>
              <a:t>features X</a:t>
            </a:r>
          </a:p>
        </p:txBody>
      </p:sp>
      <p:sp>
        <p:nvSpPr>
          <p:cNvPr id="27" name="TextBox 26">
            <a:extLst>
              <a:ext uri="{FF2B5EF4-FFF2-40B4-BE49-F238E27FC236}">
                <a16:creationId xmlns:a16="http://schemas.microsoft.com/office/drawing/2014/main" id="{40EEBD0E-1B32-41AF-856E-E6232F658BF4}"/>
              </a:ext>
            </a:extLst>
          </p:cNvPr>
          <p:cNvSpPr txBox="1"/>
          <p:nvPr/>
        </p:nvSpPr>
        <p:spPr>
          <a:xfrm>
            <a:off x="12472283" y="6583665"/>
            <a:ext cx="1438471" cy="523220"/>
          </a:xfrm>
          <a:prstGeom prst="rect">
            <a:avLst/>
          </a:prstGeom>
          <a:noFill/>
        </p:spPr>
        <p:txBody>
          <a:bodyPr wrap="none" rtlCol="0">
            <a:spAutoFit/>
          </a:bodyPr>
          <a:lstStyle/>
          <a:p>
            <a:r>
              <a:rPr lang="en-US" sz="2800" dirty="0"/>
              <a:t>targets y</a:t>
            </a:r>
          </a:p>
        </p:txBody>
      </p:sp>
      <p:sp>
        <p:nvSpPr>
          <p:cNvPr id="35" name="TextBox 34">
            <a:extLst>
              <a:ext uri="{FF2B5EF4-FFF2-40B4-BE49-F238E27FC236}">
                <a16:creationId xmlns:a16="http://schemas.microsoft.com/office/drawing/2014/main" id="{1589D0B1-3D84-4298-9827-A2F8F01207B6}"/>
              </a:ext>
            </a:extLst>
          </p:cNvPr>
          <p:cNvSpPr txBox="1"/>
          <p:nvPr/>
        </p:nvSpPr>
        <p:spPr>
          <a:xfrm>
            <a:off x="3426010" y="7406470"/>
            <a:ext cx="9168938" cy="1384995"/>
          </a:xfrm>
          <a:prstGeom prst="rect">
            <a:avLst/>
          </a:prstGeom>
          <a:noFill/>
        </p:spPr>
        <p:txBody>
          <a:bodyPr wrap="square">
            <a:spAutoFit/>
          </a:bodyPr>
          <a:lstStyle/>
          <a:p>
            <a:r>
              <a:rPr lang="en-US" sz="2800" dirty="0">
                <a:solidFill>
                  <a:srgbClr val="008000"/>
                </a:solidFill>
                <a:highlight>
                  <a:srgbClr val="FFFFFF"/>
                </a:highlight>
                <a:latin typeface="Consolas" panose="020B0609020204030204" pitchFamily="49" charset="0"/>
              </a:rPr>
              <a:t># Split into features and targets</a:t>
            </a:r>
            <a:endParaRPr lang="en-US" sz="2800" dirty="0">
              <a:solidFill>
                <a:srgbClr val="000000"/>
              </a:solidFill>
              <a:highlight>
                <a:srgbClr val="FFFFFF"/>
              </a:highlight>
              <a:latin typeface="Consolas" panose="020B0609020204030204" pitchFamily="49" charset="0"/>
            </a:endParaRPr>
          </a:p>
          <a:p>
            <a:r>
              <a:rPr lang="en-US" sz="2800" dirty="0">
                <a:solidFill>
                  <a:srgbClr val="000000"/>
                </a:solidFill>
                <a:highlight>
                  <a:srgbClr val="FFFFFF"/>
                </a:highlight>
                <a:latin typeface="Consolas" panose="020B0609020204030204" pitchFamily="49" charset="0"/>
              </a:rPr>
              <a:t>X </a:t>
            </a:r>
            <a:r>
              <a:rPr lang="en-US" sz="2800" b="1" dirty="0">
                <a:solidFill>
                  <a:srgbClr val="000080"/>
                </a:solidFill>
                <a:highlight>
                  <a:srgbClr val="FFFFFF"/>
                </a:highlight>
                <a:latin typeface="Consolas" panose="020B0609020204030204" pitchFamily="49" charset="0"/>
              </a:rPr>
              <a:t>=</a:t>
            </a:r>
            <a:r>
              <a:rPr lang="en-US" sz="2800" b="0" dirty="0">
                <a:solidFill>
                  <a:srgbClr val="000000"/>
                </a:solidFill>
                <a:highlight>
                  <a:srgbClr val="FFFFFF"/>
                </a:highlight>
                <a:latin typeface="Consolas" panose="020B0609020204030204" pitchFamily="49" charset="0"/>
              </a:rPr>
              <a:t> </a:t>
            </a:r>
            <a:r>
              <a:rPr lang="en-US" sz="2800" b="0" dirty="0" err="1">
                <a:solidFill>
                  <a:srgbClr val="000000"/>
                </a:solidFill>
                <a:highlight>
                  <a:srgbClr val="FFFFFF"/>
                </a:highlight>
                <a:latin typeface="Consolas" panose="020B0609020204030204" pitchFamily="49" charset="0"/>
              </a:rPr>
              <a:t>data_preprocessed</a:t>
            </a:r>
            <a:r>
              <a:rPr lang="en-US" sz="2800" b="1" dirty="0" err="1">
                <a:solidFill>
                  <a:srgbClr val="000080"/>
                </a:solidFill>
                <a:highlight>
                  <a:srgbClr val="FFFFFF"/>
                </a:highlight>
                <a:latin typeface="Consolas" panose="020B0609020204030204" pitchFamily="49" charset="0"/>
              </a:rPr>
              <a:t>.</a:t>
            </a:r>
            <a:r>
              <a:rPr lang="en-US" sz="2800" b="0" dirty="0" err="1">
                <a:solidFill>
                  <a:srgbClr val="000000"/>
                </a:solidFill>
                <a:highlight>
                  <a:srgbClr val="FFFFFF"/>
                </a:highlight>
                <a:latin typeface="Consolas" panose="020B0609020204030204" pitchFamily="49" charset="0"/>
              </a:rPr>
              <a:t>drop</a:t>
            </a:r>
            <a:r>
              <a:rPr lang="en-US" sz="2800" b="1" dirty="0">
                <a:solidFill>
                  <a:srgbClr val="000080"/>
                </a:solidFill>
                <a:highlight>
                  <a:srgbClr val="FFFFFF"/>
                </a:highlight>
                <a:latin typeface="Consolas" panose="020B0609020204030204" pitchFamily="49" charset="0"/>
              </a:rPr>
              <a:t>(</a:t>
            </a:r>
            <a:r>
              <a:rPr lang="en-US" sz="2800" b="0" dirty="0">
                <a:solidFill>
                  <a:srgbClr val="808080"/>
                </a:solidFill>
                <a:highlight>
                  <a:srgbClr val="FFFFFF"/>
                </a:highlight>
                <a:latin typeface="Consolas" panose="020B0609020204030204" pitchFamily="49" charset="0"/>
              </a:rPr>
              <a:t>"</a:t>
            </a:r>
            <a:r>
              <a:rPr lang="en-US" sz="2800" b="0" dirty="0" err="1">
                <a:solidFill>
                  <a:srgbClr val="808080"/>
                </a:solidFill>
                <a:highlight>
                  <a:srgbClr val="FFFFFF"/>
                </a:highlight>
                <a:latin typeface="Consolas" panose="020B0609020204030204" pitchFamily="49" charset="0"/>
              </a:rPr>
              <a:t>Price"</a:t>
            </a:r>
            <a:r>
              <a:rPr lang="en-US" sz="2800" b="1" dirty="0" err="1">
                <a:solidFill>
                  <a:srgbClr val="000080"/>
                </a:solidFill>
                <a:highlight>
                  <a:srgbClr val="FFFFFF"/>
                </a:highlight>
                <a:latin typeface="Consolas" panose="020B0609020204030204" pitchFamily="49" charset="0"/>
              </a:rPr>
              <a:t>,</a:t>
            </a:r>
            <a:r>
              <a:rPr lang="en-US" sz="2800" b="0" dirty="0" err="1">
                <a:solidFill>
                  <a:srgbClr val="000000"/>
                </a:solidFill>
                <a:highlight>
                  <a:srgbClr val="FFFFFF"/>
                </a:highlight>
                <a:latin typeface="Consolas" panose="020B0609020204030204" pitchFamily="49" charset="0"/>
              </a:rPr>
              <a:t>axis</a:t>
            </a:r>
            <a:r>
              <a:rPr lang="en-US" sz="2800" b="1" dirty="0">
                <a:solidFill>
                  <a:srgbClr val="000080"/>
                </a:solidFill>
                <a:highlight>
                  <a:srgbClr val="FFFFFF"/>
                </a:highlight>
                <a:latin typeface="Consolas" panose="020B0609020204030204" pitchFamily="49" charset="0"/>
              </a:rPr>
              <a:t>=</a:t>
            </a:r>
            <a:r>
              <a:rPr lang="en-US" sz="2800" b="0" dirty="0">
                <a:solidFill>
                  <a:srgbClr val="FF0000"/>
                </a:solidFill>
                <a:highlight>
                  <a:srgbClr val="FFFFFF"/>
                </a:highlight>
                <a:latin typeface="Consolas" panose="020B0609020204030204" pitchFamily="49" charset="0"/>
              </a:rPr>
              <a:t>1</a:t>
            </a:r>
            <a:r>
              <a:rPr lang="en-US" sz="2800" b="1" dirty="0">
                <a:solidFill>
                  <a:srgbClr val="000080"/>
                </a:solidFill>
                <a:highlight>
                  <a:srgbClr val="FFFFFF"/>
                </a:highlight>
                <a:latin typeface="Consolas" panose="020B0609020204030204" pitchFamily="49" charset="0"/>
              </a:rPr>
              <a:t>)</a:t>
            </a:r>
            <a:endParaRPr lang="en-US" sz="2800" b="0" dirty="0">
              <a:solidFill>
                <a:srgbClr val="000000"/>
              </a:solidFill>
              <a:highlight>
                <a:srgbClr val="FFFFFF"/>
              </a:highlight>
              <a:latin typeface="Consolas" panose="020B0609020204030204" pitchFamily="49" charset="0"/>
            </a:endParaRPr>
          </a:p>
          <a:p>
            <a:r>
              <a:rPr lang="en-US" sz="2800" b="0" dirty="0">
                <a:solidFill>
                  <a:srgbClr val="000000"/>
                </a:solidFill>
                <a:highlight>
                  <a:srgbClr val="FFFFFF"/>
                </a:highlight>
                <a:latin typeface="Consolas" panose="020B0609020204030204" pitchFamily="49" charset="0"/>
              </a:rPr>
              <a:t>y </a:t>
            </a:r>
            <a:r>
              <a:rPr lang="en-US" sz="2800" b="1" dirty="0">
                <a:solidFill>
                  <a:srgbClr val="000080"/>
                </a:solidFill>
                <a:highlight>
                  <a:srgbClr val="FFFFFF"/>
                </a:highlight>
                <a:latin typeface="Consolas" panose="020B0609020204030204" pitchFamily="49" charset="0"/>
              </a:rPr>
              <a:t>=</a:t>
            </a:r>
            <a:r>
              <a:rPr lang="en-US" sz="2800" b="0" dirty="0">
                <a:solidFill>
                  <a:srgbClr val="000000"/>
                </a:solidFill>
                <a:highlight>
                  <a:srgbClr val="FFFFFF"/>
                </a:highlight>
                <a:latin typeface="Consolas" panose="020B0609020204030204" pitchFamily="49" charset="0"/>
              </a:rPr>
              <a:t> </a:t>
            </a:r>
            <a:r>
              <a:rPr lang="en-US" sz="2800" b="0" dirty="0" err="1">
                <a:solidFill>
                  <a:srgbClr val="000000"/>
                </a:solidFill>
                <a:highlight>
                  <a:srgbClr val="FFFFFF"/>
                </a:highlight>
                <a:latin typeface="Consolas" panose="020B0609020204030204" pitchFamily="49" charset="0"/>
              </a:rPr>
              <a:t>data_preprocessed</a:t>
            </a:r>
            <a:r>
              <a:rPr lang="en-US" sz="2800" b="1" dirty="0">
                <a:solidFill>
                  <a:srgbClr val="000080"/>
                </a:solidFill>
                <a:highlight>
                  <a:srgbClr val="FFFFFF"/>
                </a:highlight>
                <a:latin typeface="Consolas" panose="020B0609020204030204" pitchFamily="49" charset="0"/>
              </a:rPr>
              <a:t>[</a:t>
            </a:r>
            <a:r>
              <a:rPr lang="en-US" sz="2800" b="0" dirty="0">
                <a:solidFill>
                  <a:srgbClr val="808080"/>
                </a:solidFill>
                <a:highlight>
                  <a:srgbClr val="FFFFFF"/>
                </a:highlight>
                <a:latin typeface="Consolas" panose="020B0609020204030204" pitchFamily="49" charset="0"/>
              </a:rPr>
              <a:t>"Price"</a:t>
            </a:r>
            <a:r>
              <a:rPr lang="en-US" sz="2800" b="1" dirty="0">
                <a:solidFill>
                  <a:srgbClr val="000080"/>
                </a:solidFill>
                <a:highlight>
                  <a:srgbClr val="FFFFFF"/>
                </a:highlight>
                <a:latin typeface="Consolas" panose="020B0609020204030204" pitchFamily="49" charset="0"/>
              </a:rPr>
              <a:t>]</a:t>
            </a:r>
            <a:endParaRPr lang="en-US" sz="2800" dirty="0">
              <a:latin typeface="Consolas" panose="020B0609020204030204" pitchFamily="49" charset="0"/>
            </a:endParaRPr>
          </a:p>
        </p:txBody>
      </p:sp>
    </p:spTree>
    <p:extLst>
      <p:ext uri="{BB962C8B-B14F-4D97-AF65-F5344CB8AC3E}">
        <p14:creationId xmlns:p14="http://schemas.microsoft.com/office/powerpoint/2010/main" val="19027907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tekst 1">
            <a:extLst>
              <a:ext uri="{FF2B5EF4-FFF2-40B4-BE49-F238E27FC236}">
                <a16:creationId xmlns:a16="http://schemas.microsoft.com/office/drawing/2014/main" id="{00E1DBE8-A357-480D-8D29-777C3D94F9A1}"/>
              </a:ext>
            </a:extLst>
          </p:cNvPr>
          <p:cNvSpPr>
            <a:spLocks noGrp="1"/>
          </p:cNvSpPr>
          <p:nvPr>
            <p:ph type="body" sz="quarter" idx="17"/>
          </p:nvPr>
        </p:nvSpPr>
        <p:spPr>
          <a:xfrm>
            <a:off x="1050131" y="1818823"/>
            <a:ext cx="16575629" cy="7487894"/>
          </a:xfrm>
        </p:spPr>
        <p:txBody>
          <a:bodyPr/>
          <a:lstStyle/>
          <a:p>
            <a:r>
              <a:rPr lang="en-US" b="1" dirty="0"/>
              <a:t>The terminology and code involved</a:t>
            </a:r>
          </a:p>
          <a:p>
            <a:r>
              <a:rPr lang="en-US" dirty="0"/>
              <a:t>Split data in training and test set</a:t>
            </a:r>
          </a:p>
        </p:txBody>
      </p:sp>
      <p:sp>
        <p:nvSpPr>
          <p:cNvPr id="3" name="Tijdelijke aanduiding voor dianummer 2">
            <a:extLst>
              <a:ext uri="{FF2B5EF4-FFF2-40B4-BE49-F238E27FC236}">
                <a16:creationId xmlns:a16="http://schemas.microsoft.com/office/drawing/2014/main" id="{AD664C20-466F-4144-B7DE-0CF068EB58F7}"/>
              </a:ext>
            </a:extLst>
          </p:cNvPr>
          <p:cNvSpPr>
            <a:spLocks noGrp="1"/>
          </p:cNvSpPr>
          <p:nvPr>
            <p:ph type="sldNum" sz="quarter" idx="12"/>
          </p:nvPr>
        </p:nvSpPr>
        <p:spPr/>
        <p:txBody>
          <a:bodyPr/>
          <a:lstStyle/>
          <a:p>
            <a:fld id="{B7527A74-2D87-4307-9531-5A57D9647EEB}" type="slidenum">
              <a:rPr lang="nl-BE" smtClean="0"/>
              <a:pPr/>
              <a:t>48</a:t>
            </a:fld>
            <a:endParaRPr lang="nl-BE" dirty="0"/>
          </a:p>
        </p:txBody>
      </p:sp>
      <p:sp>
        <p:nvSpPr>
          <p:cNvPr id="4" name="Titel 3">
            <a:extLst>
              <a:ext uri="{FF2B5EF4-FFF2-40B4-BE49-F238E27FC236}">
                <a16:creationId xmlns:a16="http://schemas.microsoft.com/office/drawing/2014/main" id="{D930AD33-1286-4A23-BDD0-2546B3CACD86}"/>
              </a:ext>
            </a:extLst>
          </p:cNvPr>
          <p:cNvSpPr>
            <a:spLocks noGrp="1"/>
          </p:cNvSpPr>
          <p:nvPr>
            <p:ph type="title"/>
          </p:nvPr>
        </p:nvSpPr>
        <p:spPr/>
        <p:txBody>
          <a:bodyPr/>
          <a:lstStyle/>
          <a:p>
            <a:r>
              <a:rPr lang="en-US" dirty="0"/>
              <a:t>Multivariate linear regression</a:t>
            </a:r>
          </a:p>
        </p:txBody>
      </p:sp>
      <p:sp>
        <p:nvSpPr>
          <p:cNvPr id="14" name="TextBox 13">
            <a:extLst>
              <a:ext uri="{FF2B5EF4-FFF2-40B4-BE49-F238E27FC236}">
                <a16:creationId xmlns:a16="http://schemas.microsoft.com/office/drawing/2014/main" id="{F5617BDE-FDBD-4236-8203-0372471CB5EC}"/>
              </a:ext>
            </a:extLst>
          </p:cNvPr>
          <p:cNvSpPr txBox="1"/>
          <p:nvPr/>
        </p:nvSpPr>
        <p:spPr>
          <a:xfrm>
            <a:off x="341495" y="6760363"/>
            <a:ext cx="17992899" cy="2246769"/>
          </a:xfrm>
          <a:prstGeom prst="rect">
            <a:avLst/>
          </a:prstGeom>
          <a:noFill/>
        </p:spPr>
        <p:txBody>
          <a:bodyPr wrap="square">
            <a:spAutoFit/>
          </a:bodyPr>
          <a:lstStyle/>
          <a:p>
            <a:r>
              <a:rPr lang="en-US" sz="2800" dirty="0">
                <a:solidFill>
                  <a:srgbClr val="008000"/>
                </a:solidFill>
                <a:highlight>
                  <a:srgbClr val="FFFFFF"/>
                </a:highlight>
                <a:latin typeface="Consolas" panose="020B0609020204030204" pitchFamily="49" charset="0"/>
              </a:rPr>
              <a:t># Split data in train and test set</a:t>
            </a:r>
            <a:endParaRPr lang="en-US" sz="2800" dirty="0">
              <a:solidFill>
                <a:srgbClr val="000000"/>
              </a:solidFill>
              <a:highlight>
                <a:srgbClr val="FFFFFF"/>
              </a:highlight>
              <a:latin typeface="Consolas" panose="020B0609020204030204" pitchFamily="49" charset="0"/>
            </a:endParaRPr>
          </a:p>
          <a:p>
            <a:r>
              <a:rPr lang="en-US" sz="2800" dirty="0">
                <a:solidFill>
                  <a:srgbClr val="008000"/>
                </a:solidFill>
                <a:highlight>
                  <a:srgbClr val="FFFFFF"/>
                </a:highlight>
                <a:latin typeface="Consolas" panose="020B0609020204030204" pitchFamily="49" charset="0"/>
              </a:rPr>
              <a:t>## </a:t>
            </a:r>
            <a:r>
              <a:rPr lang="en-US" sz="2800" dirty="0" err="1">
                <a:solidFill>
                  <a:srgbClr val="008000"/>
                </a:solidFill>
                <a:highlight>
                  <a:srgbClr val="FFFFFF"/>
                </a:highlight>
                <a:latin typeface="Consolas" panose="020B0609020204030204" pitchFamily="49" charset="0"/>
              </a:rPr>
              <a:t>train_test_split</a:t>
            </a:r>
            <a:r>
              <a:rPr lang="en-US" sz="2800" dirty="0">
                <a:solidFill>
                  <a:srgbClr val="008000"/>
                </a:solidFill>
                <a:highlight>
                  <a:srgbClr val="FFFFFF"/>
                </a:highlight>
                <a:latin typeface="Consolas" panose="020B0609020204030204" pitchFamily="49" charset="0"/>
              </a:rPr>
              <a:t> takes X, y, a test (or train size) and a </a:t>
            </a:r>
            <a:r>
              <a:rPr lang="en-US" sz="2800" dirty="0" err="1">
                <a:solidFill>
                  <a:srgbClr val="008000"/>
                </a:solidFill>
                <a:highlight>
                  <a:srgbClr val="FFFFFF"/>
                </a:highlight>
                <a:latin typeface="Consolas" panose="020B0609020204030204" pitchFamily="49" charset="0"/>
              </a:rPr>
              <a:t>random_state</a:t>
            </a:r>
            <a:r>
              <a:rPr lang="en-US" sz="2800" dirty="0">
                <a:solidFill>
                  <a:srgbClr val="008000"/>
                </a:solidFill>
                <a:highlight>
                  <a:srgbClr val="FFFFFF"/>
                </a:highlight>
                <a:latin typeface="Consolas" panose="020B0609020204030204" pitchFamily="49" charset="0"/>
              </a:rPr>
              <a:t> (=seed)</a:t>
            </a:r>
            <a:endParaRPr lang="en-US" sz="2800" dirty="0">
              <a:solidFill>
                <a:srgbClr val="000000"/>
              </a:solidFill>
              <a:highlight>
                <a:srgbClr val="FFFFFF"/>
              </a:highlight>
              <a:latin typeface="Consolas" panose="020B0609020204030204" pitchFamily="49" charset="0"/>
            </a:endParaRPr>
          </a:p>
          <a:p>
            <a:r>
              <a:rPr lang="en-US" sz="2800" dirty="0">
                <a:solidFill>
                  <a:srgbClr val="008000"/>
                </a:solidFill>
                <a:highlight>
                  <a:srgbClr val="FFFFFF"/>
                </a:highlight>
                <a:latin typeface="Consolas" panose="020B0609020204030204" pitchFamily="49" charset="0"/>
              </a:rPr>
              <a:t>## This size can be the fraction (0.33) = 30% or an absolute number (1000)</a:t>
            </a:r>
            <a:endParaRPr lang="en-US" sz="2800" dirty="0">
              <a:solidFill>
                <a:srgbClr val="000000"/>
              </a:solidFill>
              <a:highlight>
                <a:srgbClr val="FFFFFF"/>
              </a:highlight>
              <a:latin typeface="Consolas" panose="020B0609020204030204" pitchFamily="49" charset="0"/>
            </a:endParaRPr>
          </a:p>
          <a:p>
            <a:r>
              <a:rPr lang="en-US" sz="2800" dirty="0">
                <a:solidFill>
                  <a:srgbClr val="008000"/>
                </a:solidFill>
                <a:highlight>
                  <a:srgbClr val="FFFFFF"/>
                </a:highlight>
                <a:latin typeface="Consolas" panose="020B0609020204030204" pitchFamily="49" charset="0"/>
              </a:rPr>
              <a:t>## The seed allows you to always have the exact same split (useful for testing)</a:t>
            </a:r>
            <a:endParaRPr lang="en-US" sz="2800" dirty="0">
              <a:solidFill>
                <a:srgbClr val="000000"/>
              </a:solidFill>
              <a:highlight>
                <a:srgbClr val="FFFFFF"/>
              </a:highlight>
              <a:latin typeface="Consolas" panose="020B0609020204030204" pitchFamily="49" charset="0"/>
            </a:endParaRPr>
          </a:p>
          <a:p>
            <a:r>
              <a:rPr lang="en-US" sz="2800" dirty="0" err="1">
                <a:solidFill>
                  <a:srgbClr val="000000"/>
                </a:solidFill>
                <a:highlight>
                  <a:srgbClr val="FFFFFF"/>
                </a:highlight>
                <a:latin typeface="Consolas" panose="020B0609020204030204" pitchFamily="49" charset="0"/>
              </a:rPr>
              <a:t>X_train</a:t>
            </a:r>
            <a:r>
              <a:rPr lang="en-US" sz="2800" b="1" dirty="0">
                <a:solidFill>
                  <a:srgbClr val="000080"/>
                </a:solidFill>
                <a:highlight>
                  <a:srgbClr val="FFFFFF"/>
                </a:highlight>
                <a:latin typeface="Consolas" panose="020B0609020204030204" pitchFamily="49" charset="0"/>
              </a:rPr>
              <a:t>,</a:t>
            </a:r>
            <a:r>
              <a:rPr lang="en-US" sz="2800" b="0" dirty="0">
                <a:solidFill>
                  <a:srgbClr val="000000"/>
                </a:solidFill>
                <a:highlight>
                  <a:srgbClr val="FFFFFF"/>
                </a:highlight>
                <a:latin typeface="Consolas" panose="020B0609020204030204" pitchFamily="49" charset="0"/>
              </a:rPr>
              <a:t> </a:t>
            </a:r>
            <a:r>
              <a:rPr lang="en-US" sz="2800" b="0" dirty="0" err="1">
                <a:solidFill>
                  <a:srgbClr val="000000"/>
                </a:solidFill>
                <a:highlight>
                  <a:srgbClr val="FFFFFF"/>
                </a:highlight>
                <a:latin typeface="Consolas" panose="020B0609020204030204" pitchFamily="49" charset="0"/>
              </a:rPr>
              <a:t>X_test</a:t>
            </a:r>
            <a:r>
              <a:rPr lang="en-US" sz="2800" b="1" dirty="0">
                <a:solidFill>
                  <a:srgbClr val="000080"/>
                </a:solidFill>
                <a:highlight>
                  <a:srgbClr val="FFFFFF"/>
                </a:highlight>
                <a:latin typeface="Consolas" panose="020B0609020204030204" pitchFamily="49" charset="0"/>
              </a:rPr>
              <a:t>,</a:t>
            </a:r>
            <a:r>
              <a:rPr lang="en-US" sz="2800" b="0" dirty="0">
                <a:solidFill>
                  <a:srgbClr val="000000"/>
                </a:solidFill>
                <a:highlight>
                  <a:srgbClr val="FFFFFF"/>
                </a:highlight>
                <a:latin typeface="Consolas" panose="020B0609020204030204" pitchFamily="49" charset="0"/>
              </a:rPr>
              <a:t> </a:t>
            </a:r>
            <a:r>
              <a:rPr lang="en-US" sz="2800" b="0" dirty="0" err="1">
                <a:solidFill>
                  <a:srgbClr val="000000"/>
                </a:solidFill>
                <a:highlight>
                  <a:srgbClr val="FFFFFF"/>
                </a:highlight>
                <a:latin typeface="Consolas" panose="020B0609020204030204" pitchFamily="49" charset="0"/>
              </a:rPr>
              <a:t>y_train</a:t>
            </a:r>
            <a:r>
              <a:rPr lang="en-US" sz="2800" b="1" dirty="0">
                <a:solidFill>
                  <a:srgbClr val="000080"/>
                </a:solidFill>
                <a:highlight>
                  <a:srgbClr val="FFFFFF"/>
                </a:highlight>
                <a:latin typeface="Consolas" panose="020B0609020204030204" pitchFamily="49" charset="0"/>
              </a:rPr>
              <a:t>,</a:t>
            </a:r>
            <a:r>
              <a:rPr lang="en-US" sz="2800" b="0" dirty="0">
                <a:solidFill>
                  <a:srgbClr val="000000"/>
                </a:solidFill>
                <a:highlight>
                  <a:srgbClr val="FFFFFF"/>
                </a:highlight>
                <a:latin typeface="Consolas" panose="020B0609020204030204" pitchFamily="49" charset="0"/>
              </a:rPr>
              <a:t> </a:t>
            </a:r>
            <a:r>
              <a:rPr lang="en-US" sz="2800" b="0" dirty="0" err="1">
                <a:solidFill>
                  <a:srgbClr val="000000"/>
                </a:solidFill>
                <a:highlight>
                  <a:srgbClr val="FFFFFF"/>
                </a:highlight>
                <a:latin typeface="Consolas" panose="020B0609020204030204" pitchFamily="49" charset="0"/>
              </a:rPr>
              <a:t>y_test</a:t>
            </a:r>
            <a:r>
              <a:rPr lang="en-US" sz="2800" b="0" dirty="0">
                <a:solidFill>
                  <a:srgbClr val="000000"/>
                </a:solidFill>
                <a:highlight>
                  <a:srgbClr val="FFFFFF"/>
                </a:highlight>
                <a:latin typeface="Consolas" panose="020B0609020204030204" pitchFamily="49" charset="0"/>
              </a:rPr>
              <a:t> </a:t>
            </a:r>
            <a:r>
              <a:rPr lang="en-US" sz="2800" b="1" dirty="0">
                <a:solidFill>
                  <a:srgbClr val="000080"/>
                </a:solidFill>
                <a:highlight>
                  <a:srgbClr val="FFFFFF"/>
                </a:highlight>
                <a:latin typeface="Consolas" panose="020B0609020204030204" pitchFamily="49" charset="0"/>
              </a:rPr>
              <a:t>=</a:t>
            </a:r>
            <a:r>
              <a:rPr lang="en-US" sz="2800" b="0" dirty="0">
                <a:solidFill>
                  <a:srgbClr val="000000"/>
                </a:solidFill>
                <a:highlight>
                  <a:srgbClr val="FFFFFF"/>
                </a:highlight>
                <a:latin typeface="Consolas" panose="020B0609020204030204" pitchFamily="49" charset="0"/>
              </a:rPr>
              <a:t> </a:t>
            </a:r>
            <a:r>
              <a:rPr lang="en-US" sz="2800" b="0" dirty="0" err="1">
                <a:solidFill>
                  <a:srgbClr val="000000"/>
                </a:solidFill>
                <a:highlight>
                  <a:srgbClr val="FFFFFF"/>
                </a:highlight>
                <a:latin typeface="Consolas" panose="020B0609020204030204" pitchFamily="49" charset="0"/>
              </a:rPr>
              <a:t>train_test_split</a:t>
            </a:r>
            <a:r>
              <a:rPr lang="en-US" sz="2800" b="1" dirty="0">
                <a:solidFill>
                  <a:srgbClr val="000080"/>
                </a:solidFill>
                <a:highlight>
                  <a:srgbClr val="FFFFFF"/>
                </a:highlight>
                <a:latin typeface="Consolas" panose="020B0609020204030204" pitchFamily="49" charset="0"/>
              </a:rPr>
              <a:t>(</a:t>
            </a:r>
            <a:r>
              <a:rPr lang="en-US" sz="2800" b="0" dirty="0">
                <a:solidFill>
                  <a:srgbClr val="000000"/>
                </a:solidFill>
                <a:highlight>
                  <a:srgbClr val="FFFFFF"/>
                </a:highlight>
                <a:latin typeface="Consolas" panose="020B0609020204030204" pitchFamily="49" charset="0"/>
              </a:rPr>
              <a:t>X</a:t>
            </a:r>
            <a:r>
              <a:rPr lang="en-US" sz="2800" b="1" dirty="0">
                <a:solidFill>
                  <a:srgbClr val="000080"/>
                </a:solidFill>
                <a:highlight>
                  <a:srgbClr val="FFFFFF"/>
                </a:highlight>
                <a:latin typeface="Consolas" panose="020B0609020204030204" pitchFamily="49" charset="0"/>
              </a:rPr>
              <a:t>,</a:t>
            </a:r>
            <a:r>
              <a:rPr lang="en-US" sz="2800" b="0" dirty="0">
                <a:solidFill>
                  <a:srgbClr val="000000"/>
                </a:solidFill>
                <a:highlight>
                  <a:srgbClr val="FFFFFF"/>
                </a:highlight>
                <a:latin typeface="Consolas" panose="020B0609020204030204" pitchFamily="49" charset="0"/>
              </a:rPr>
              <a:t> y</a:t>
            </a:r>
            <a:r>
              <a:rPr lang="en-US" sz="2800" b="1" dirty="0">
                <a:solidFill>
                  <a:srgbClr val="000080"/>
                </a:solidFill>
                <a:highlight>
                  <a:srgbClr val="FFFFFF"/>
                </a:highlight>
                <a:latin typeface="Consolas" panose="020B0609020204030204" pitchFamily="49" charset="0"/>
              </a:rPr>
              <a:t>,</a:t>
            </a:r>
            <a:r>
              <a:rPr lang="en-US" sz="2800" b="0" dirty="0">
                <a:solidFill>
                  <a:srgbClr val="000000"/>
                </a:solidFill>
                <a:highlight>
                  <a:srgbClr val="FFFFFF"/>
                </a:highlight>
                <a:latin typeface="Consolas" panose="020B0609020204030204" pitchFamily="49" charset="0"/>
              </a:rPr>
              <a:t> </a:t>
            </a:r>
            <a:r>
              <a:rPr lang="en-US" sz="2800" b="0" dirty="0" err="1">
                <a:solidFill>
                  <a:srgbClr val="000000"/>
                </a:solidFill>
                <a:highlight>
                  <a:srgbClr val="FFFFFF"/>
                </a:highlight>
                <a:latin typeface="Consolas" panose="020B0609020204030204" pitchFamily="49" charset="0"/>
              </a:rPr>
              <a:t>test_size</a:t>
            </a:r>
            <a:r>
              <a:rPr lang="en-US" sz="2800" b="1" dirty="0">
                <a:solidFill>
                  <a:srgbClr val="000080"/>
                </a:solidFill>
                <a:highlight>
                  <a:srgbClr val="FFFFFF"/>
                </a:highlight>
                <a:latin typeface="Consolas" panose="020B0609020204030204" pitchFamily="49" charset="0"/>
              </a:rPr>
              <a:t>=</a:t>
            </a:r>
            <a:r>
              <a:rPr lang="en-US" sz="2800" b="0" dirty="0">
                <a:solidFill>
                  <a:srgbClr val="FF0000"/>
                </a:solidFill>
                <a:highlight>
                  <a:srgbClr val="FFFFFF"/>
                </a:highlight>
                <a:latin typeface="Consolas" panose="020B0609020204030204" pitchFamily="49" charset="0"/>
              </a:rPr>
              <a:t>0.33</a:t>
            </a:r>
            <a:r>
              <a:rPr lang="en-US" sz="2800" b="1" dirty="0">
                <a:solidFill>
                  <a:srgbClr val="000080"/>
                </a:solidFill>
                <a:highlight>
                  <a:srgbClr val="FFFFFF"/>
                </a:highlight>
                <a:latin typeface="Consolas" panose="020B0609020204030204" pitchFamily="49" charset="0"/>
              </a:rPr>
              <a:t>,</a:t>
            </a:r>
            <a:r>
              <a:rPr lang="en-US" sz="2800" b="0" dirty="0">
                <a:solidFill>
                  <a:srgbClr val="000000"/>
                </a:solidFill>
                <a:highlight>
                  <a:srgbClr val="FFFFFF"/>
                </a:highlight>
                <a:latin typeface="Consolas" panose="020B0609020204030204" pitchFamily="49" charset="0"/>
              </a:rPr>
              <a:t> </a:t>
            </a:r>
            <a:r>
              <a:rPr lang="en-US" sz="2800" b="0" dirty="0" err="1">
                <a:solidFill>
                  <a:srgbClr val="000000"/>
                </a:solidFill>
                <a:highlight>
                  <a:srgbClr val="FFFFFF"/>
                </a:highlight>
                <a:latin typeface="Consolas" panose="020B0609020204030204" pitchFamily="49" charset="0"/>
              </a:rPr>
              <a:t>random_state</a:t>
            </a:r>
            <a:r>
              <a:rPr lang="en-US" sz="2800" b="1" dirty="0">
                <a:solidFill>
                  <a:srgbClr val="000080"/>
                </a:solidFill>
                <a:highlight>
                  <a:srgbClr val="FFFFFF"/>
                </a:highlight>
                <a:latin typeface="Consolas" panose="020B0609020204030204" pitchFamily="49" charset="0"/>
              </a:rPr>
              <a:t>=</a:t>
            </a:r>
            <a:r>
              <a:rPr lang="en-US" sz="2800" b="0" dirty="0">
                <a:solidFill>
                  <a:srgbClr val="FF0000"/>
                </a:solidFill>
                <a:highlight>
                  <a:srgbClr val="FFFFFF"/>
                </a:highlight>
                <a:latin typeface="Consolas" panose="020B0609020204030204" pitchFamily="49" charset="0"/>
              </a:rPr>
              <a:t>0</a:t>
            </a:r>
            <a:r>
              <a:rPr lang="en-US" sz="2800" b="1" dirty="0">
                <a:solidFill>
                  <a:srgbClr val="000080"/>
                </a:solidFill>
                <a:highlight>
                  <a:srgbClr val="FFFFFF"/>
                </a:highlight>
                <a:latin typeface="Consolas" panose="020B0609020204030204" pitchFamily="49" charset="0"/>
              </a:rPr>
              <a:t>)</a:t>
            </a:r>
            <a:endParaRPr lang="en-US" sz="2800" dirty="0">
              <a:latin typeface="Consolas" panose="020B0609020204030204" pitchFamily="49" charset="0"/>
            </a:endParaRPr>
          </a:p>
        </p:txBody>
      </p:sp>
      <p:sp>
        <p:nvSpPr>
          <p:cNvPr id="9" name="Rectangle 8">
            <a:extLst>
              <a:ext uri="{FF2B5EF4-FFF2-40B4-BE49-F238E27FC236}">
                <a16:creationId xmlns:a16="http://schemas.microsoft.com/office/drawing/2014/main" id="{81F0109C-2C72-4A1F-805E-AAF2569D4211}"/>
              </a:ext>
            </a:extLst>
          </p:cNvPr>
          <p:cNvSpPr/>
          <p:nvPr/>
        </p:nvSpPr>
        <p:spPr>
          <a:xfrm>
            <a:off x="4156364" y="3358403"/>
            <a:ext cx="10922923" cy="781397"/>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Data</a:t>
            </a:r>
          </a:p>
        </p:txBody>
      </p:sp>
      <p:sp>
        <p:nvSpPr>
          <p:cNvPr id="16" name="Rectangle 15">
            <a:extLst>
              <a:ext uri="{FF2B5EF4-FFF2-40B4-BE49-F238E27FC236}">
                <a16:creationId xmlns:a16="http://schemas.microsoft.com/office/drawing/2014/main" id="{85D709E6-83B8-478D-8A20-16842165395C}"/>
              </a:ext>
            </a:extLst>
          </p:cNvPr>
          <p:cNvSpPr/>
          <p:nvPr/>
        </p:nvSpPr>
        <p:spPr>
          <a:xfrm>
            <a:off x="4156364" y="5067665"/>
            <a:ext cx="8861367" cy="781397"/>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Training set</a:t>
            </a:r>
          </a:p>
        </p:txBody>
      </p:sp>
      <p:sp>
        <p:nvSpPr>
          <p:cNvPr id="17" name="Rectangle 16">
            <a:extLst>
              <a:ext uri="{FF2B5EF4-FFF2-40B4-BE49-F238E27FC236}">
                <a16:creationId xmlns:a16="http://schemas.microsoft.com/office/drawing/2014/main" id="{25956AA0-DD63-4F21-9DDD-10D5E7E80705}"/>
              </a:ext>
            </a:extLst>
          </p:cNvPr>
          <p:cNvSpPr/>
          <p:nvPr/>
        </p:nvSpPr>
        <p:spPr>
          <a:xfrm>
            <a:off x="13017731" y="5067665"/>
            <a:ext cx="2061556" cy="781397"/>
          </a:xfrm>
          <a:prstGeom prst="rect">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Test set</a:t>
            </a:r>
          </a:p>
        </p:txBody>
      </p:sp>
      <p:cxnSp>
        <p:nvCxnSpPr>
          <p:cNvPr id="11" name="Straight Arrow Connector 10">
            <a:extLst>
              <a:ext uri="{FF2B5EF4-FFF2-40B4-BE49-F238E27FC236}">
                <a16:creationId xmlns:a16="http://schemas.microsoft.com/office/drawing/2014/main" id="{67B3B8D1-F687-4197-8F70-53974A8AC7AE}"/>
              </a:ext>
            </a:extLst>
          </p:cNvPr>
          <p:cNvCxnSpPr>
            <a:stCxn id="9" idx="2"/>
          </p:cNvCxnSpPr>
          <p:nvPr/>
        </p:nvCxnSpPr>
        <p:spPr>
          <a:xfrm flipH="1">
            <a:off x="9617825" y="4139800"/>
            <a:ext cx="1" cy="927865"/>
          </a:xfrm>
          <a:prstGeom prst="straightConnector1">
            <a:avLst/>
          </a:prstGeom>
          <a:ln w="76200">
            <a:solidFill>
              <a:srgbClr val="412ED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754087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tekst 1">
            <a:extLst>
              <a:ext uri="{FF2B5EF4-FFF2-40B4-BE49-F238E27FC236}">
                <a16:creationId xmlns:a16="http://schemas.microsoft.com/office/drawing/2014/main" id="{00E1DBE8-A357-480D-8D29-777C3D94F9A1}"/>
              </a:ext>
            </a:extLst>
          </p:cNvPr>
          <p:cNvSpPr>
            <a:spLocks noGrp="1"/>
          </p:cNvSpPr>
          <p:nvPr>
            <p:ph type="body" sz="quarter" idx="17"/>
          </p:nvPr>
        </p:nvSpPr>
        <p:spPr>
          <a:xfrm>
            <a:off x="1050131" y="1818823"/>
            <a:ext cx="16575629" cy="7487894"/>
          </a:xfrm>
        </p:spPr>
        <p:txBody>
          <a:bodyPr/>
          <a:lstStyle/>
          <a:p>
            <a:r>
              <a:rPr lang="en-US" b="1" dirty="0"/>
              <a:t>The terminology and code involved</a:t>
            </a:r>
          </a:p>
          <a:p>
            <a:r>
              <a:rPr lang="en-US" dirty="0"/>
              <a:t>Split data in training and test set</a:t>
            </a:r>
          </a:p>
          <a:p>
            <a:endParaRPr lang="en-US" dirty="0"/>
          </a:p>
          <a:p>
            <a:pPr algn="l"/>
            <a:r>
              <a:rPr lang="en-US" sz="3600" b="1" i="0" u="none" strike="noStrike" baseline="0" dirty="0"/>
              <a:t>Training </a:t>
            </a:r>
            <a:r>
              <a:rPr lang="en-US" sz="3600" b="0" i="0" u="none" strike="noStrike" baseline="0" dirty="0"/>
              <a:t>data should only be used to train a model. </a:t>
            </a:r>
          </a:p>
          <a:p>
            <a:pPr algn="l"/>
            <a:r>
              <a:rPr lang="en-US" sz="3600" b="0" i="0" u="none" strike="noStrike" baseline="0" dirty="0"/>
              <a:t>The </a:t>
            </a:r>
            <a:r>
              <a:rPr lang="en-US" sz="3600" b="1" i="0" u="none" strike="noStrike" baseline="0" dirty="0"/>
              <a:t>testing </a:t>
            </a:r>
            <a:r>
              <a:rPr lang="en-US" sz="3600" b="0" i="0" u="none" strike="noStrike" baseline="0" dirty="0"/>
              <a:t>data, should only be used to validate a model’s performance after training. This will help prevent overfitting.</a:t>
            </a:r>
          </a:p>
          <a:p>
            <a:pPr algn="l"/>
            <a:endParaRPr lang="en-US" dirty="0"/>
          </a:p>
          <a:p>
            <a:pPr algn="l"/>
            <a:r>
              <a:rPr lang="en-US" dirty="0"/>
              <a:t>Example of overfitting</a:t>
            </a:r>
            <a:br>
              <a:rPr lang="en-US" dirty="0"/>
            </a:br>
            <a:r>
              <a:rPr lang="en-US" dirty="0"/>
              <a:t>for classification:</a:t>
            </a:r>
          </a:p>
        </p:txBody>
      </p:sp>
      <p:sp>
        <p:nvSpPr>
          <p:cNvPr id="3" name="Tijdelijke aanduiding voor dianummer 2">
            <a:extLst>
              <a:ext uri="{FF2B5EF4-FFF2-40B4-BE49-F238E27FC236}">
                <a16:creationId xmlns:a16="http://schemas.microsoft.com/office/drawing/2014/main" id="{AD664C20-466F-4144-B7DE-0CF068EB58F7}"/>
              </a:ext>
            </a:extLst>
          </p:cNvPr>
          <p:cNvSpPr>
            <a:spLocks noGrp="1"/>
          </p:cNvSpPr>
          <p:nvPr>
            <p:ph type="sldNum" sz="quarter" idx="12"/>
          </p:nvPr>
        </p:nvSpPr>
        <p:spPr/>
        <p:txBody>
          <a:bodyPr/>
          <a:lstStyle/>
          <a:p>
            <a:fld id="{B7527A74-2D87-4307-9531-5A57D9647EEB}" type="slidenum">
              <a:rPr lang="nl-BE" smtClean="0"/>
              <a:pPr/>
              <a:t>49</a:t>
            </a:fld>
            <a:endParaRPr lang="nl-BE" dirty="0"/>
          </a:p>
        </p:txBody>
      </p:sp>
      <p:sp>
        <p:nvSpPr>
          <p:cNvPr id="4" name="Titel 3">
            <a:extLst>
              <a:ext uri="{FF2B5EF4-FFF2-40B4-BE49-F238E27FC236}">
                <a16:creationId xmlns:a16="http://schemas.microsoft.com/office/drawing/2014/main" id="{D930AD33-1286-4A23-BDD0-2546B3CACD86}"/>
              </a:ext>
            </a:extLst>
          </p:cNvPr>
          <p:cNvSpPr>
            <a:spLocks noGrp="1"/>
          </p:cNvSpPr>
          <p:nvPr>
            <p:ph type="title"/>
          </p:nvPr>
        </p:nvSpPr>
        <p:spPr/>
        <p:txBody>
          <a:bodyPr/>
          <a:lstStyle/>
          <a:p>
            <a:r>
              <a:rPr lang="en-US" dirty="0"/>
              <a:t>Multivariate linear regression</a:t>
            </a:r>
          </a:p>
        </p:txBody>
      </p:sp>
      <p:pic>
        <p:nvPicPr>
          <p:cNvPr id="6" name="Picture 5">
            <a:extLst>
              <a:ext uri="{FF2B5EF4-FFF2-40B4-BE49-F238E27FC236}">
                <a16:creationId xmlns:a16="http://schemas.microsoft.com/office/drawing/2014/main" id="{273E81DD-A10B-4A95-9B38-D032C4AFB7D2}"/>
              </a:ext>
            </a:extLst>
          </p:cNvPr>
          <p:cNvPicPr>
            <a:picLocks noChangeAspect="1"/>
          </p:cNvPicPr>
          <p:nvPr/>
        </p:nvPicPr>
        <p:blipFill>
          <a:blip r:embed="rId2"/>
          <a:stretch>
            <a:fillRect/>
          </a:stretch>
        </p:blipFill>
        <p:spPr>
          <a:xfrm>
            <a:off x="5425518" y="6109551"/>
            <a:ext cx="7436963" cy="3744854"/>
          </a:xfrm>
          <a:prstGeom prst="rect">
            <a:avLst/>
          </a:prstGeom>
        </p:spPr>
      </p:pic>
    </p:spTree>
    <p:extLst>
      <p:ext uri="{BB962C8B-B14F-4D97-AF65-F5344CB8AC3E}">
        <p14:creationId xmlns:p14="http://schemas.microsoft.com/office/powerpoint/2010/main" val="25193290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8EC733C-2B90-4018-928C-1AF3F6C4890D}"/>
              </a:ext>
            </a:extLst>
          </p:cNvPr>
          <p:cNvSpPr>
            <a:spLocks noGrp="1"/>
          </p:cNvSpPr>
          <p:nvPr>
            <p:ph type="sldNum" sz="quarter" idx="12"/>
          </p:nvPr>
        </p:nvSpPr>
        <p:spPr/>
        <p:txBody>
          <a:bodyPr/>
          <a:lstStyle/>
          <a:p>
            <a:fld id="{B7527A74-2D87-4307-9531-5A57D9647EEB}" type="slidenum">
              <a:rPr lang="nl-BE" smtClean="0"/>
              <a:pPr/>
              <a:t>5</a:t>
            </a:fld>
            <a:endParaRPr lang="nl-BE"/>
          </a:p>
        </p:txBody>
      </p:sp>
      <p:sp>
        <p:nvSpPr>
          <p:cNvPr id="4" name="Title 3">
            <a:extLst>
              <a:ext uri="{FF2B5EF4-FFF2-40B4-BE49-F238E27FC236}">
                <a16:creationId xmlns:a16="http://schemas.microsoft.com/office/drawing/2014/main" id="{27B36570-B078-46BF-80E0-D2DDBA02AD84}"/>
              </a:ext>
            </a:extLst>
          </p:cNvPr>
          <p:cNvSpPr>
            <a:spLocks noGrp="1"/>
          </p:cNvSpPr>
          <p:nvPr>
            <p:ph type="title"/>
          </p:nvPr>
        </p:nvSpPr>
        <p:spPr/>
        <p:txBody>
          <a:bodyPr/>
          <a:lstStyle/>
          <a:p>
            <a:r>
              <a:rPr lang="en-US" dirty="0"/>
              <a:t>Introduction to machine learning</a:t>
            </a:r>
          </a:p>
        </p:txBody>
      </p:sp>
      <p:pic>
        <p:nvPicPr>
          <p:cNvPr id="1028" name="Picture 4">
            <a:extLst>
              <a:ext uri="{FF2B5EF4-FFF2-40B4-BE49-F238E27FC236}">
                <a16:creationId xmlns:a16="http://schemas.microsoft.com/office/drawing/2014/main" id="{CF942D88-AFCE-4268-9AB2-E5D68B353B8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74890" y="2180952"/>
            <a:ext cx="11972425" cy="6976839"/>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a:extLst>
              <a:ext uri="{FF2B5EF4-FFF2-40B4-BE49-F238E27FC236}">
                <a16:creationId xmlns:a16="http://schemas.microsoft.com/office/drawing/2014/main" id="{DB5EF4EE-903E-4DCC-8DE9-F0D22E6EC662}"/>
              </a:ext>
            </a:extLst>
          </p:cNvPr>
          <p:cNvCxnSpPr/>
          <p:nvPr/>
        </p:nvCxnSpPr>
        <p:spPr>
          <a:xfrm>
            <a:off x="4023201" y="1937723"/>
            <a:ext cx="8307091" cy="6168325"/>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65502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8" presetClass="emph" presetSubtype="0" fill="hold" nodeType="clickEffect">
                                  <p:stCondLst>
                                    <p:cond delay="0"/>
                                  </p:stCondLst>
                                  <p:childTnLst>
                                    <p:animRot by="1200000">
                                      <p:cBhvr>
                                        <p:cTn id="11" dur="1000" fill="hold"/>
                                        <p:tgtEl>
                                          <p:spTgt spid="7"/>
                                        </p:tgtEl>
                                        <p:attrNameLst>
                                          <p:attrName>r</p:attrName>
                                        </p:attrNameLst>
                                      </p:cBhvr>
                                    </p:animRot>
                                  </p:childTnLst>
                                </p:cTn>
                              </p:par>
                            </p:childTnLst>
                          </p:cTn>
                        </p:par>
                        <p:par>
                          <p:cTn id="12" fill="hold">
                            <p:stCondLst>
                              <p:cond delay="1000"/>
                            </p:stCondLst>
                            <p:childTnLst>
                              <p:par>
                                <p:cTn id="13" presetID="8" presetClass="emph" presetSubtype="0" fill="hold" nodeType="afterEffect">
                                  <p:stCondLst>
                                    <p:cond delay="0"/>
                                  </p:stCondLst>
                                  <p:childTnLst>
                                    <p:animRot by="-1680000">
                                      <p:cBhvr>
                                        <p:cTn id="14" dur="1000" fill="hold"/>
                                        <p:tgtEl>
                                          <p:spTgt spid="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tekst 1">
            <a:extLst>
              <a:ext uri="{FF2B5EF4-FFF2-40B4-BE49-F238E27FC236}">
                <a16:creationId xmlns:a16="http://schemas.microsoft.com/office/drawing/2014/main" id="{00E1DBE8-A357-480D-8D29-777C3D94F9A1}"/>
              </a:ext>
            </a:extLst>
          </p:cNvPr>
          <p:cNvSpPr>
            <a:spLocks noGrp="1"/>
          </p:cNvSpPr>
          <p:nvPr>
            <p:ph type="body" sz="quarter" idx="17"/>
          </p:nvPr>
        </p:nvSpPr>
        <p:spPr>
          <a:xfrm>
            <a:off x="1050131" y="1818823"/>
            <a:ext cx="16575629" cy="7487894"/>
          </a:xfrm>
        </p:spPr>
        <p:txBody>
          <a:bodyPr/>
          <a:lstStyle/>
          <a:p>
            <a:r>
              <a:rPr lang="en-US" b="1" dirty="0"/>
              <a:t>The terminology and code involved</a:t>
            </a:r>
          </a:p>
          <a:p>
            <a:r>
              <a:rPr lang="en-US" dirty="0"/>
              <a:t>Initializing and training the regression model</a:t>
            </a:r>
          </a:p>
          <a:p>
            <a:endParaRPr lang="en-US" dirty="0"/>
          </a:p>
          <a:p>
            <a:endParaRPr lang="en-US" dirty="0"/>
          </a:p>
        </p:txBody>
      </p:sp>
      <p:sp>
        <p:nvSpPr>
          <p:cNvPr id="3" name="Tijdelijke aanduiding voor dianummer 2">
            <a:extLst>
              <a:ext uri="{FF2B5EF4-FFF2-40B4-BE49-F238E27FC236}">
                <a16:creationId xmlns:a16="http://schemas.microsoft.com/office/drawing/2014/main" id="{AD664C20-466F-4144-B7DE-0CF068EB58F7}"/>
              </a:ext>
            </a:extLst>
          </p:cNvPr>
          <p:cNvSpPr>
            <a:spLocks noGrp="1"/>
          </p:cNvSpPr>
          <p:nvPr>
            <p:ph type="sldNum" sz="quarter" idx="12"/>
          </p:nvPr>
        </p:nvSpPr>
        <p:spPr/>
        <p:txBody>
          <a:bodyPr/>
          <a:lstStyle/>
          <a:p>
            <a:fld id="{B7527A74-2D87-4307-9531-5A57D9647EEB}" type="slidenum">
              <a:rPr lang="nl-BE" smtClean="0"/>
              <a:pPr/>
              <a:t>50</a:t>
            </a:fld>
            <a:endParaRPr lang="nl-BE" dirty="0"/>
          </a:p>
        </p:txBody>
      </p:sp>
      <p:sp>
        <p:nvSpPr>
          <p:cNvPr id="4" name="Titel 3">
            <a:extLst>
              <a:ext uri="{FF2B5EF4-FFF2-40B4-BE49-F238E27FC236}">
                <a16:creationId xmlns:a16="http://schemas.microsoft.com/office/drawing/2014/main" id="{D930AD33-1286-4A23-BDD0-2546B3CACD86}"/>
              </a:ext>
            </a:extLst>
          </p:cNvPr>
          <p:cNvSpPr>
            <a:spLocks noGrp="1"/>
          </p:cNvSpPr>
          <p:nvPr>
            <p:ph type="title"/>
          </p:nvPr>
        </p:nvSpPr>
        <p:spPr/>
        <p:txBody>
          <a:bodyPr/>
          <a:lstStyle/>
          <a:p>
            <a:r>
              <a:rPr lang="en-US" dirty="0"/>
              <a:t>Multivariate linear regression</a:t>
            </a:r>
          </a:p>
        </p:txBody>
      </p:sp>
      <p:sp>
        <p:nvSpPr>
          <p:cNvPr id="7" name="TextBox 6">
            <a:extLst>
              <a:ext uri="{FF2B5EF4-FFF2-40B4-BE49-F238E27FC236}">
                <a16:creationId xmlns:a16="http://schemas.microsoft.com/office/drawing/2014/main" id="{175DDC1E-C6F2-4C9D-A294-A74D18CCA033}"/>
              </a:ext>
            </a:extLst>
          </p:cNvPr>
          <p:cNvSpPr txBox="1"/>
          <p:nvPr/>
        </p:nvSpPr>
        <p:spPr>
          <a:xfrm>
            <a:off x="1359130" y="3426289"/>
            <a:ext cx="16729365" cy="5693866"/>
          </a:xfrm>
          <a:prstGeom prst="rect">
            <a:avLst/>
          </a:prstGeom>
          <a:noFill/>
        </p:spPr>
        <p:txBody>
          <a:bodyPr wrap="square">
            <a:spAutoFit/>
          </a:bodyPr>
          <a:lstStyle/>
          <a:p>
            <a:r>
              <a:rPr lang="en-US" sz="2000" dirty="0">
                <a:solidFill>
                  <a:srgbClr val="008000"/>
                </a:solidFill>
                <a:highlight>
                  <a:srgbClr val="FFFFFF"/>
                </a:highlight>
                <a:latin typeface="Consolas" panose="020B0609020204030204" pitchFamily="49" charset="0"/>
              </a:rPr>
              <a:t># Create an empty model</a:t>
            </a:r>
            <a:endParaRPr lang="en-US" sz="2000" dirty="0">
              <a:solidFill>
                <a:srgbClr val="000000"/>
              </a:solidFill>
              <a:highlight>
                <a:srgbClr val="FFFFFF"/>
              </a:highlight>
              <a:latin typeface="Consolas" panose="020B0609020204030204" pitchFamily="49" charset="0"/>
            </a:endParaRPr>
          </a:p>
          <a:p>
            <a:r>
              <a:rPr lang="en-US" sz="2000" dirty="0" err="1">
                <a:solidFill>
                  <a:srgbClr val="000000"/>
                </a:solidFill>
                <a:highlight>
                  <a:srgbClr val="FFFFFF"/>
                </a:highlight>
                <a:latin typeface="Consolas" panose="020B0609020204030204" pitchFamily="49" charset="0"/>
              </a:rPr>
              <a:t>lregmodel</a:t>
            </a:r>
            <a:r>
              <a:rPr lang="en-US" sz="2000" b="1" dirty="0">
                <a:solidFill>
                  <a:srgbClr val="000080"/>
                </a:solidFill>
                <a:highlight>
                  <a:srgbClr val="FFFFFF"/>
                </a:highlight>
                <a:latin typeface="Consolas" panose="020B0609020204030204" pitchFamily="49" charset="0"/>
              </a:rPr>
              <a:t>=</a:t>
            </a:r>
            <a:r>
              <a:rPr lang="en-US" sz="2000" b="0" dirty="0" err="1">
                <a:solidFill>
                  <a:srgbClr val="000000"/>
                </a:solidFill>
                <a:highlight>
                  <a:srgbClr val="FFFFFF"/>
                </a:highlight>
                <a:latin typeface="Consolas" panose="020B0609020204030204" pitchFamily="49" charset="0"/>
              </a:rPr>
              <a:t>linear_model</a:t>
            </a:r>
            <a:r>
              <a:rPr lang="en-US" sz="2000" b="1" dirty="0" err="1">
                <a:solidFill>
                  <a:srgbClr val="000080"/>
                </a:solidFill>
                <a:highlight>
                  <a:srgbClr val="FFFFFF"/>
                </a:highlight>
                <a:latin typeface="Consolas" panose="020B0609020204030204" pitchFamily="49" charset="0"/>
              </a:rPr>
              <a:t>.</a:t>
            </a:r>
            <a:r>
              <a:rPr lang="en-US" sz="2000" b="0" dirty="0" err="1">
                <a:solidFill>
                  <a:srgbClr val="000000"/>
                </a:solidFill>
                <a:highlight>
                  <a:srgbClr val="FFFFFF"/>
                </a:highlight>
                <a:latin typeface="Consolas" panose="020B0609020204030204" pitchFamily="49" charset="0"/>
              </a:rPr>
              <a:t>LinearRegression</a:t>
            </a:r>
            <a:r>
              <a:rPr lang="en-US" sz="2000" b="1" dirty="0">
                <a:solidFill>
                  <a:srgbClr val="000080"/>
                </a:solidFill>
                <a:highlight>
                  <a:srgbClr val="FFFFFF"/>
                </a:highlight>
                <a:latin typeface="Consolas" panose="020B0609020204030204" pitchFamily="49" charset="0"/>
              </a:rPr>
              <a:t>()</a:t>
            </a:r>
            <a:endParaRPr lang="en-US" sz="2000" b="0" dirty="0">
              <a:solidFill>
                <a:srgbClr val="000000"/>
              </a:solidFill>
              <a:highlight>
                <a:srgbClr val="FFFFFF"/>
              </a:highlight>
              <a:latin typeface="Consolas" panose="020B0609020204030204" pitchFamily="49" charset="0"/>
            </a:endParaRPr>
          </a:p>
          <a:p>
            <a:endParaRPr lang="en-US" sz="2000" b="0" dirty="0">
              <a:solidFill>
                <a:srgbClr val="000000"/>
              </a:solidFill>
              <a:highlight>
                <a:srgbClr val="FFFFFF"/>
              </a:highlight>
              <a:latin typeface="Consolas" panose="020B0609020204030204" pitchFamily="49" charset="0"/>
            </a:endParaRPr>
          </a:p>
          <a:p>
            <a:r>
              <a:rPr lang="en-US" sz="2000" b="0" dirty="0">
                <a:solidFill>
                  <a:srgbClr val="008000"/>
                </a:solidFill>
                <a:highlight>
                  <a:srgbClr val="FFFFFF"/>
                </a:highlight>
                <a:latin typeface="Consolas" panose="020B0609020204030204" pitchFamily="49" charset="0"/>
              </a:rPr>
              <a:t># Fit our training data on the model</a:t>
            </a:r>
            <a:endParaRPr lang="en-US" sz="2000" b="0" dirty="0">
              <a:solidFill>
                <a:srgbClr val="000000"/>
              </a:solidFill>
              <a:highlight>
                <a:srgbClr val="FFFFFF"/>
              </a:highlight>
              <a:latin typeface="Consolas" panose="020B0609020204030204" pitchFamily="49" charset="0"/>
            </a:endParaRPr>
          </a:p>
          <a:p>
            <a:r>
              <a:rPr lang="fr-FR" sz="2000" b="0" dirty="0" err="1">
                <a:solidFill>
                  <a:srgbClr val="000000"/>
                </a:solidFill>
                <a:highlight>
                  <a:srgbClr val="FFFFFF"/>
                </a:highlight>
                <a:latin typeface="Consolas" panose="020B0609020204030204" pitchFamily="49" charset="0"/>
              </a:rPr>
              <a:t>lregmodel</a:t>
            </a:r>
            <a:r>
              <a:rPr lang="fr-FR" sz="2000" b="1" dirty="0" err="1">
                <a:solidFill>
                  <a:srgbClr val="000080"/>
                </a:solidFill>
                <a:highlight>
                  <a:srgbClr val="FFFFFF"/>
                </a:highlight>
                <a:latin typeface="Consolas" panose="020B0609020204030204" pitchFamily="49" charset="0"/>
              </a:rPr>
              <a:t>.</a:t>
            </a:r>
            <a:r>
              <a:rPr lang="fr-FR" sz="2000" b="0" dirty="0" err="1">
                <a:solidFill>
                  <a:srgbClr val="000000"/>
                </a:solidFill>
                <a:highlight>
                  <a:srgbClr val="FFFFFF"/>
                </a:highlight>
                <a:latin typeface="Consolas" panose="020B0609020204030204" pitchFamily="49" charset="0"/>
              </a:rPr>
              <a:t>fit</a:t>
            </a:r>
            <a:r>
              <a:rPr lang="fr-FR" sz="2000" b="1" dirty="0">
                <a:solidFill>
                  <a:srgbClr val="000080"/>
                </a:solidFill>
                <a:highlight>
                  <a:srgbClr val="FFFFFF"/>
                </a:highlight>
                <a:latin typeface="Consolas" panose="020B0609020204030204" pitchFamily="49" charset="0"/>
              </a:rPr>
              <a:t>(</a:t>
            </a:r>
            <a:r>
              <a:rPr lang="fr-FR" sz="2000" b="0" dirty="0" err="1">
                <a:solidFill>
                  <a:srgbClr val="000000"/>
                </a:solidFill>
                <a:highlight>
                  <a:srgbClr val="FFFFFF"/>
                </a:highlight>
                <a:latin typeface="Consolas" panose="020B0609020204030204" pitchFamily="49" charset="0"/>
              </a:rPr>
              <a:t>X_train</a:t>
            </a:r>
            <a:r>
              <a:rPr lang="fr-FR" sz="2000" b="1" dirty="0" err="1">
                <a:solidFill>
                  <a:srgbClr val="000080"/>
                </a:solidFill>
                <a:highlight>
                  <a:srgbClr val="FFFFFF"/>
                </a:highlight>
                <a:latin typeface="Consolas" panose="020B0609020204030204" pitchFamily="49" charset="0"/>
              </a:rPr>
              <a:t>,</a:t>
            </a:r>
            <a:r>
              <a:rPr lang="fr-FR" sz="2000" b="0" dirty="0" err="1">
                <a:solidFill>
                  <a:srgbClr val="000000"/>
                </a:solidFill>
                <a:highlight>
                  <a:srgbClr val="FFFFFF"/>
                </a:highlight>
                <a:latin typeface="Consolas" panose="020B0609020204030204" pitchFamily="49" charset="0"/>
              </a:rPr>
              <a:t>y_train</a:t>
            </a:r>
            <a:r>
              <a:rPr lang="fr-FR" sz="2000" b="1" dirty="0">
                <a:solidFill>
                  <a:srgbClr val="000080"/>
                </a:solidFill>
                <a:highlight>
                  <a:srgbClr val="FFFFFF"/>
                </a:highlight>
                <a:latin typeface="Consolas" panose="020B0609020204030204" pitchFamily="49" charset="0"/>
              </a:rPr>
              <a:t>)</a:t>
            </a:r>
            <a:endParaRPr lang="fr-FR" sz="2000" b="0" dirty="0">
              <a:solidFill>
                <a:srgbClr val="000000"/>
              </a:solidFill>
              <a:highlight>
                <a:srgbClr val="FFFFFF"/>
              </a:highlight>
              <a:latin typeface="Consolas" panose="020B0609020204030204" pitchFamily="49" charset="0"/>
            </a:endParaRPr>
          </a:p>
          <a:p>
            <a:endParaRPr lang="en-US" sz="2000" b="0" dirty="0">
              <a:solidFill>
                <a:srgbClr val="000000"/>
              </a:solidFill>
              <a:highlight>
                <a:srgbClr val="FFFFFF"/>
              </a:highlight>
              <a:latin typeface="Consolas" panose="020B0609020204030204" pitchFamily="49" charset="0"/>
            </a:endParaRPr>
          </a:p>
          <a:p>
            <a:r>
              <a:rPr lang="en-US" sz="2000" b="0" dirty="0">
                <a:solidFill>
                  <a:srgbClr val="008000"/>
                </a:solidFill>
                <a:highlight>
                  <a:srgbClr val="FFFFFF"/>
                </a:highlight>
                <a:latin typeface="Consolas" panose="020B0609020204030204" pitchFamily="49" charset="0"/>
              </a:rPr>
              <a:t># Resulting coefficients and intercept</a:t>
            </a:r>
            <a:endParaRPr lang="en-US" sz="2000" b="0" dirty="0">
              <a:solidFill>
                <a:srgbClr val="000000"/>
              </a:solidFill>
              <a:highlight>
                <a:srgbClr val="FFFFFF"/>
              </a:highlight>
              <a:latin typeface="Consolas" panose="020B0609020204030204" pitchFamily="49" charset="0"/>
            </a:endParaRPr>
          </a:p>
          <a:p>
            <a:r>
              <a:rPr lang="en-US" sz="2000" b="1" dirty="0">
                <a:solidFill>
                  <a:srgbClr val="0000FF"/>
                </a:solidFill>
                <a:highlight>
                  <a:srgbClr val="FFFFFF"/>
                </a:highlight>
                <a:latin typeface="Consolas" panose="020B0609020204030204" pitchFamily="49" charset="0"/>
              </a:rPr>
              <a:t>print</a:t>
            </a:r>
            <a:r>
              <a:rPr lang="en-US" sz="2000" b="1" dirty="0">
                <a:solidFill>
                  <a:srgbClr val="000080"/>
                </a:solidFill>
                <a:highlight>
                  <a:srgbClr val="FFFFFF"/>
                </a:highlight>
                <a:latin typeface="Consolas" panose="020B0609020204030204" pitchFamily="49" charset="0"/>
              </a:rPr>
              <a:t>(</a:t>
            </a:r>
            <a:r>
              <a:rPr lang="en-US" sz="2000" b="0" dirty="0" err="1">
                <a:solidFill>
                  <a:srgbClr val="000000"/>
                </a:solidFill>
                <a:highlight>
                  <a:srgbClr val="FFFFFF"/>
                </a:highlight>
                <a:latin typeface="Consolas" panose="020B0609020204030204" pitchFamily="49" charset="0"/>
              </a:rPr>
              <a:t>f"Coefficients</a:t>
            </a:r>
            <a:r>
              <a:rPr lang="en-US" sz="2000" b="0" dirty="0">
                <a:solidFill>
                  <a:srgbClr val="000000"/>
                </a:solidFill>
                <a:highlight>
                  <a:srgbClr val="FFFFFF"/>
                </a:highlight>
                <a:latin typeface="Consolas" panose="020B0609020204030204" pitchFamily="49" charset="0"/>
              </a:rPr>
              <a:t>: {</a:t>
            </a:r>
            <a:r>
              <a:rPr lang="en-US" sz="2000" b="0" dirty="0" err="1">
                <a:solidFill>
                  <a:srgbClr val="000000"/>
                </a:solidFill>
                <a:highlight>
                  <a:srgbClr val="FFFFFF"/>
                </a:highlight>
                <a:latin typeface="Consolas" panose="020B0609020204030204" pitchFamily="49" charset="0"/>
              </a:rPr>
              <a:t>lregmodel</a:t>
            </a:r>
            <a:r>
              <a:rPr lang="en-US" sz="2000" b="1" dirty="0" err="1">
                <a:solidFill>
                  <a:srgbClr val="000080"/>
                </a:solidFill>
                <a:highlight>
                  <a:srgbClr val="FFFFFF"/>
                </a:highlight>
                <a:latin typeface="Consolas" panose="020B0609020204030204" pitchFamily="49" charset="0"/>
              </a:rPr>
              <a:t>.</a:t>
            </a:r>
            <a:r>
              <a:rPr lang="en-US" sz="2000" b="0" dirty="0" err="1">
                <a:solidFill>
                  <a:srgbClr val="000000"/>
                </a:solidFill>
                <a:highlight>
                  <a:srgbClr val="FFFFFF"/>
                </a:highlight>
                <a:latin typeface="Consolas" panose="020B0609020204030204" pitchFamily="49" charset="0"/>
              </a:rPr>
              <a:t>coef</a:t>
            </a:r>
            <a:r>
              <a:rPr lang="en-US" sz="2000" b="0" dirty="0">
                <a:solidFill>
                  <a:srgbClr val="000000"/>
                </a:solidFill>
                <a:highlight>
                  <a:srgbClr val="FFFFFF"/>
                </a:highlight>
                <a:latin typeface="Consolas" panose="020B0609020204030204" pitchFamily="49" charset="0"/>
              </a:rPr>
              <a:t>_}"</a:t>
            </a:r>
            <a:r>
              <a:rPr lang="en-US" sz="2000" b="1" dirty="0">
                <a:solidFill>
                  <a:srgbClr val="000080"/>
                </a:solidFill>
                <a:highlight>
                  <a:srgbClr val="FFFFFF"/>
                </a:highlight>
                <a:latin typeface="Consolas" panose="020B0609020204030204" pitchFamily="49" charset="0"/>
              </a:rPr>
              <a:t>)</a:t>
            </a:r>
            <a:r>
              <a:rPr lang="en-US" sz="2000" b="0" dirty="0">
                <a:solidFill>
                  <a:srgbClr val="000000"/>
                </a:solidFill>
                <a:highlight>
                  <a:srgbClr val="FFFFFF"/>
                </a:highlight>
                <a:latin typeface="Consolas" panose="020B0609020204030204" pitchFamily="49" charset="0"/>
              </a:rPr>
              <a:t> </a:t>
            </a:r>
          </a:p>
          <a:p>
            <a:r>
              <a:rPr lang="en-US" sz="2000" b="1" dirty="0">
                <a:solidFill>
                  <a:srgbClr val="0000FF"/>
                </a:solidFill>
                <a:highlight>
                  <a:srgbClr val="FFFFFF"/>
                </a:highlight>
                <a:latin typeface="Consolas" panose="020B0609020204030204" pitchFamily="49" charset="0"/>
              </a:rPr>
              <a:t>print</a:t>
            </a:r>
            <a:r>
              <a:rPr lang="en-US" sz="2000" b="1" dirty="0">
                <a:solidFill>
                  <a:srgbClr val="000080"/>
                </a:solidFill>
                <a:highlight>
                  <a:srgbClr val="FFFFFF"/>
                </a:highlight>
                <a:latin typeface="Consolas" panose="020B0609020204030204" pitchFamily="49" charset="0"/>
              </a:rPr>
              <a:t>(</a:t>
            </a:r>
            <a:r>
              <a:rPr lang="en-US" sz="2000" b="0" dirty="0" err="1">
                <a:solidFill>
                  <a:srgbClr val="000000"/>
                </a:solidFill>
                <a:highlight>
                  <a:srgbClr val="FFFFFF"/>
                </a:highlight>
                <a:latin typeface="Consolas" panose="020B0609020204030204" pitchFamily="49" charset="0"/>
              </a:rPr>
              <a:t>f"Intercept</a:t>
            </a:r>
            <a:r>
              <a:rPr lang="en-US" sz="2000" b="0" dirty="0">
                <a:solidFill>
                  <a:srgbClr val="000000"/>
                </a:solidFill>
                <a:highlight>
                  <a:srgbClr val="FFFFFF"/>
                </a:highlight>
                <a:latin typeface="Consolas" panose="020B0609020204030204" pitchFamily="49" charset="0"/>
              </a:rPr>
              <a:t>: {</a:t>
            </a:r>
            <a:r>
              <a:rPr lang="en-US" sz="2000" b="0" dirty="0" err="1">
                <a:solidFill>
                  <a:srgbClr val="000000"/>
                </a:solidFill>
                <a:highlight>
                  <a:srgbClr val="FFFFFF"/>
                </a:highlight>
                <a:latin typeface="Consolas" panose="020B0609020204030204" pitchFamily="49" charset="0"/>
              </a:rPr>
              <a:t>lregmodel</a:t>
            </a:r>
            <a:r>
              <a:rPr lang="en-US" sz="2000" b="1" dirty="0" err="1">
                <a:solidFill>
                  <a:srgbClr val="000080"/>
                </a:solidFill>
                <a:highlight>
                  <a:srgbClr val="FFFFFF"/>
                </a:highlight>
                <a:latin typeface="Consolas" panose="020B0609020204030204" pitchFamily="49" charset="0"/>
              </a:rPr>
              <a:t>.</a:t>
            </a:r>
            <a:r>
              <a:rPr lang="en-US" sz="2000" b="0" dirty="0" err="1">
                <a:solidFill>
                  <a:srgbClr val="000000"/>
                </a:solidFill>
                <a:highlight>
                  <a:srgbClr val="FFFFFF"/>
                </a:highlight>
                <a:latin typeface="Consolas" panose="020B0609020204030204" pitchFamily="49" charset="0"/>
              </a:rPr>
              <a:t>intercept</a:t>
            </a:r>
            <a:r>
              <a:rPr lang="en-US" sz="2000" b="0" dirty="0">
                <a:solidFill>
                  <a:srgbClr val="000000"/>
                </a:solidFill>
                <a:highlight>
                  <a:srgbClr val="FFFFFF"/>
                </a:highlight>
                <a:latin typeface="Consolas" panose="020B0609020204030204" pitchFamily="49" charset="0"/>
              </a:rPr>
              <a:t>_}"</a:t>
            </a:r>
            <a:r>
              <a:rPr lang="en-US" sz="2000" b="1" dirty="0">
                <a:solidFill>
                  <a:srgbClr val="000080"/>
                </a:solidFill>
                <a:highlight>
                  <a:srgbClr val="FFFFFF"/>
                </a:highlight>
                <a:latin typeface="Consolas" panose="020B0609020204030204" pitchFamily="49" charset="0"/>
              </a:rPr>
              <a:t>)</a:t>
            </a:r>
          </a:p>
          <a:p>
            <a:endParaRPr lang="en-US" sz="2000" b="1" dirty="0">
              <a:solidFill>
                <a:srgbClr val="000080"/>
              </a:solidFill>
              <a:highlight>
                <a:srgbClr val="FFFFFF"/>
              </a:highlight>
              <a:latin typeface="Consolas" panose="020B0609020204030204" pitchFamily="49" charset="0"/>
            </a:endParaRPr>
          </a:p>
          <a:p>
            <a:r>
              <a:rPr kumimoji="0" lang="en-US" altLang="en-US" sz="2000" b="0" i="0" u="none" strike="noStrike" cap="none" normalizeH="0" baseline="0" dirty="0">
                <a:ln>
                  <a:noFill/>
                </a:ln>
                <a:solidFill>
                  <a:srgbClr val="000000"/>
                </a:solidFill>
                <a:effectLst/>
                <a:latin typeface="Consolas" panose="020B0609020204030204" pitchFamily="49" charset="0"/>
              </a:rPr>
              <a:t>Coefficients: [-3.56141289e+00 4.05479295e-01 8.14080284e-01 -2.70514977e+02 8.96450415e+01 -3.02997262e-01 -2.77339444e+01 7.47151897e+00 -2.92233040e-01 -1.61741146e+01 7.62044683e-02 -1.17962045e+01] </a:t>
            </a:r>
          </a:p>
          <a:p>
            <a:r>
              <a:rPr kumimoji="0" lang="en-US" altLang="en-US" sz="2000" b="0" i="0" u="none" strike="noStrike" cap="none" normalizeH="0" baseline="0" dirty="0">
                <a:ln>
                  <a:noFill/>
                </a:ln>
                <a:solidFill>
                  <a:srgbClr val="000000"/>
                </a:solidFill>
                <a:effectLst/>
                <a:latin typeface="Consolas" panose="020B0609020204030204" pitchFamily="49" charset="0"/>
              </a:rPr>
              <a:t>Intercept: 650.6520224880576</a:t>
            </a:r>
            <a:r>
              <a:rPr kumimoji="0" lang="en-US" altLang="en-US" sz="3200" b="0" i="0" u="none" strike="noStrike" cap="none" normalizeH="0" baseline="0" dirty="0">
                <a:ln>
                  <a:noFill/>
                </a:ln>
                <a:solidFill>
                  <a:schemeClr val="tx1"/>
                </a:solidFill>
                <a:effectLst/>
                <a:latin typeface="Consolas" panose="020B0609020204030204" pitchFamily="49" charset="0"/>
              </a:rPr>
              <a:t> </a:t>
            </a:r>
            <a:endParaRPr kumimoji="0" lang="en-US" altLang="en-US" sz="4400" b="0" i="0" u="none" strike="noStrike" cap="none" normalizeH="0" baseline="0" dirty="0">
              <a:ln>
                <a:noFill/>
              </a:ln>
              <a:solidFill>
                <a:schemeClr val="tx1"/>
              </a:solidFill>
              <a:effectLst/>
              <a:latin typeface="Consolas" panose="020B0609020204030204" pitchFamily="49" charset="0"/>
            </a:endParaRPr>
          </a:p>
          <a:p>
            <a:endParaRPr lang="en-US" sz="2000" dirty="0">
              <a:latin typeface="Consolas" panose="020B0609020204030204" pitchFamily="49" charset="0"/>
            </a:endParaRPr>
          </a:p>
          <a:p>
            <a:r>
              <a:rPr lang="en-US" sz="2000" dirty="0">
                <a:latin typeface="Consolas" panose="020B0609020204030204" pitchFamily="49" charset="0"/>
              </a:rPr>
              <a:t>=&gt; </a:t>
            </a:r>
            <a:r>
              <a:rPr kumimoji="0" lang="en-US" altLang="en-US" sz="2000" b="0" i="0" u="none" strike="noStrike" cap="none" normalizeH="0" baseline="0" dirty="0">
                <a:ln>
                  <a:noFill/>
                </a:ln>
                <a:solidFill>
                  <a:srgbClr val="000000"/>
                </a:solidFill>
                <a:effectLst/>
                <a:latin typeface="Consolas" panose="020B0609020204030204" pitchFamily="49" charset="0"/>
              </a:rPr>
              <a:t>Predicted price = -3.561*CRIM + 0.405*ZN + 0.814*INDUS - 270.515*NOX + 89.645*RM - 0.303*AGE - 27.734*DIS + 7.472*RAD - 0.292*TAX - 16.174*PT + 0.076*B - 11.796*LSTAT + 650.6520224880576</a:t>
            </a:r>
            <a:r>
              <a:rPr kumimoji="0" lang="en-US" altLang="en-US" sz="3200" b="0" i="0" u="none" strike="noStrike" cap="none" normalizeH="0" baseline="0" dirty="0">
                <a:ln>
                  <a:noFill/>
                </a:ln>
                <a:solidFill>
                  <a:schemeClr val="tx1"/>
                </a:solidFill>
                <a:effectLst/>
                <a:latin typeface="Consolas" panose="020B0609020204030204" pitchFamily="49" charset="0"/>
              </a:rPr>
              <a:t> </a:t>
            </a:r>
            <a:endParaRPr kumimoji="0" lang="en-US" altLang="en-US" sz="4400" b="0" i="0" u="none" strike="noStrike" cap="none" normalizeH="0" baseline="0" dirty="0">
              <a:ln>
                <a:noFill/>
              </a:ln>
              <a:solidFill>
                <a:schemeClr val="tx1"/>
              </a:solidFill>
              <a:effectLst/>
              <a:latin typeface="Consolas" panose="020B0609020204030204" pitchFamily="49" charset="0"/>
            </a:endParaRPr>
          </a:p>
          <a:p>
            <a:endParaRPr lang="en-US" sz="2000" dirty="0"/>
          </a:p>
        </p:txBody>
      </p:sp>
    </p:spTree>
    <p:extLst>
      <p:ext uri="{BB962C8B-B14F-4D97-AF65-F5344CB8AC3E}">
        <p14:creationId xmlns:p14="http://schemas.microsoft.com/office/powerpoint/2010/main" val="12990645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tekst 1">
            <a:extLst>
              <a:ext uri="{FF2B5EF4-FFF2-40B4-BE49-F238E27FC236}">
                <a16:creationId xmlns:a16="http://schemas.microsoft.com/office/drawing/2014/main" id="{00E1DBE8-A357-480D-8D29-777C3D94F9A1}"/>
              </a:ext>
            </a:extLst>
          </p:cNvPr>
          <p:cNvSpPr>
            <a:spLocks noGrp="1"/>
          </p:cNvSpPr>
          <p:nvPr>
            <p:ph type="body" sz="quarter" idx="17"/>
          </p:nvPr>
        </p:nvSpPr>
        <p:spPr>
          <a:xfrm>
            <a:off x="1050131" y="1818823"/>
            <a:ext cx="16575629" cy="7487894"/>
          </a:xfrm>
        </p:spPr>
        <p:txBody>
          <a:bodyPr/>
          <a:lstStyle/>
          <a:p>
            <a:r>
              <a:rPr lang="en-US" b="1" dirty="0"/>
              <a:t>The terminology and code involved</a:t>
            </a:r>
          </a:p>
          <a:p>
            <a:r>
              <a:rPr lang="en-US" dirty="0"/>
              <a:t>Predicting a new house value with given values:</a:t>
            </a:r>
          </a:p>
          <a:p>
            <a:endParaRPr lang="en-US" dirty="0"/>
          </a:p>
          <a:p>
            <a:endParaRPr lang="en-US" dirty="0"/>
          </a:p>
        </p:txBody>
      </p:sp>
      <p:sp>
        <p:nvSpPr>
          <p:cNvPr id="3" name="Tijdelijke aanduiding voor dianummer 2">
            <a:extLst>
              <a:ext uri="{FF2B5EF4-FFF2-40B4-BE49-F238E27FC236}">
                <a16:creationId xmlns:a16="http://schemas.microsoft.com/office/drawing/2014/main" id="{AD664C20-466F-4144-B7DE-0CF068EB58F7}"/>
              </a:ext>
            </a:extLst>
          </p:cNvPr>
          <p:cNvSpPr>
            <a:spLocks noGrp="1"/>
          </p:cNvSpPr>
          <p:nvPr>
            <p:ph type="sldNum" sz="quarter" idx="12"/>
          </p:nvPr>
        </p:nvSpPr>
        <p:spPr/>
        <p:txBody>
          <a:bodyPr/>
          <a:lstStyle/>
          <a:p>
            <a:fld id="{B7527A74-2D87-4307-9531-5A57D9647EEB}" type="slidenum">
              <a:rPr lang="nl-BE" smtClean="0"/>
              <a:pPr/>
              <a:t>51</a:t>
            </a:fld>
            <a:endParaRPr lang="nl-BE" dirty="0"/>
          </a:p>
        </p:txBody>
      </p:sp>
      <p:sp>
        <p:nvSpPr>
          <p:cNvPr id="4" name="Titel 3">
            <a:extLst>
              <a:ext uri="{FF2B5EF4-FFF2-40B4-BE49-F238E27FC236}">
                <a16:creationId xmlns:a16="http://schemas.microsoft.com/office/drawing/2014/main" id="{D930AD33-1286-4A23-BDD0-2546B3CACD86}"/>
              </a:ext>
            </a:extLst>
          </p:cNvPr>
          <p:cNvSpPr>
            <a:spLocks noGrp="1"/>
          </p:cNvSpPr>
          <p:nvPr>
            <p:ph type="title"/>
          </p:nvPr>
        </p:nvSpPr>
        <p:spPr/>
        <p:txBody>
          <a:bodyPr/>
          <a:lstStyle/>
          <a:p>
            <a:r>
              <a:rPr lang="en-US" dirty="0"/>
              <a:t>Multivariate linear regression</a:t>
            </a:r>
          </a:p>
        </p:txBody>
      </p:sp>
      <p:graphicFrame>
        <p:nvGraphicFramePr>
          <p:cNvPr id="5" name="Table 4">
            <a:extLst>
              <a:ext uri="{FF2B5EF4-FFF2-40B4-BE49-F238E27FC236}">
                <a16:creationId xmlns:a16="http://schemas.microsoft.com/office/drawing/2014/main" id="{13321A70-F325-488E-8CFF-5388F36CEAA5}"/>
              </a:ext>
            </a:extLst>
          </p:cNvPr>
          <p:cNvGraphicFramePr>
            <a:graphicFrameLocks noGrp="1"/>
          </p:cNvGraphicFramePr>
          <p:nvPr>
            <p:extLst>
              <p:ext uri="{D42A27DB-BD31-4B8C-83A1-F6EECF244321}">
                <p14:modId xmlns:p14="http://schemas.microsoft.com/office/powerpoint/2010/main" val="3279426128"/>
              </p:ext>
            </p:extLst>
          </p:nvPr>
        </p:nvGraphicFramePr>
        <p:xfrm>
          <a:off x="1317278" y="3350953"/>
          <a:ext cx="13278244" cy="985156"/>
        </p:xfrm>
        <a:graphic>
          <a:graphicData uri="http://schemas.openxmlformats.org/drawingml/2006/table">
            <a:tbl>
              <a:tblPr firstRow="1" bandRow="1">
                <a:tableStyleId>{C083E6E3-FA7D-4D7B-A595-EF9225AFEA82}</a:tableStyleId>
              </a:tblPr>
              <a:tblGrid>
                <a:gridCol w="1023163">
                  <a:extLst>
                    <a:ext uri="{9D8B030D-6E8A-4147-A177-3AD203B41FA5}">
                      <a16:colId xmlns:a16="http://schemas.microsoft.com/office/drawing/2014/main" val="3437637855"/>
                    </a:ext>
                  </a:extLst>
                </a:gridCol>
                <a:gridCol w="927203">
                  <a:extLst>
                    <a:ext uri="{9D8B030D-6E8A-4147-A177-3AD203B41FA5}">
                      <a16:colId xmlns:a16="http://schemas.microsoft.com/office/drawing/2014/main" val="2499150228"/>
                    </a:ext>
                  </a:extLst>
                </a:gridCol>
                <a:gridCol w="1178465">
                  <a:extLst>
                    <a:ext uri="{9D8B030D-6E8A-4147-A177-3AD203B41FA5}">
                      <a16:colId xmlns:a16="http://schemas.microsoft.com/office/drawing/2014/main" val="308407674"/>
                    </a:ext>
                  </a:extLst>
                </a:gridCol>
                <a:gridCol w="913538">
                  <a:extLst>
                    <a:ext uri="{9D8B030D-6E8A-4147-A177-3AD203B41FA5}">
                      <a16:colId xmlns:a16="http://schemas.microsoft.com/office/drawing/2014/main" val="80079485"/>
                    </a:ext>
                  </a:extLst>
                </a:gridCol>
                <a:gridCol w="1498203">
                  <a:extLst>
                    <a:ext uri="{9D8B030D-6E8A-4147-A177-3AD203B41FA5}">
                      <a16:colId xmlns:a16="http://schemas.microsoft.com/office/drawing/2014/main" val="3164049149"/>
                    </a:ext>
                  </a:extLst>
                </a:gridCol>
                <a:gridCol w="1068839">
                  <a:extLst>
                    <a:ext uri="{9D8B030D-6E8A-4147-A177-3AD203B41FA5}">
                      <a16:colId xmlns:a16="http://schemas.microsoft.com/office/drawing/2014/main" val="694253217"/>
                    </a:ext>
                  </a:extLst>
                </a:gridCol>
                <a:gridCol w="876999">
                  <a:extLst>
                    <a:ext uri="{9D8B030D-6E8A-4147-A177-3AD203B41FA5}">
                      <a16:colId xmlns:a16="http://schemas.microsoft.com/office/drawing/2014/main" val="2303671588"/>
                    </a:ext>
                  </a:extLst>
                </a:gridCol>
                <a:gridCol w="876999">
                  <a:extLst>
                    <a:ext uri="{9D8B030D-6E8A-4147-A177-3AD203B41FA5}">
                      <a16:colId xmlns:a16="http://schemas.microsoft.com/office/drawing/2014/main" val="52894236"/>
                    </a:ext>
                  </a:extLst>
                </a:gridCol>
                <a:gridCol w="1278954">
                  <a:extLst>
                    <a:ext uri="{9D8B030D-6E8A-4147-A177-3AD203B41FA5}">
                      <a16:colId xmlns:a16="http://schemas.microsoft.com/office/drawing/2014/main" val="2767608106"/>
                    </a:ext>
                  </a:extLst>
                </a:gridCol>
                <a:gridCol w="1068839">
                  <a:extLst>
                    <a:ext uri="{9D8B030D-6E8A-4147-A177-3AD203B41FA5}">
                      <a16:colId xmlns:a16="http://schemas.microsoft.com/office/drawing/2014/main" val="3373857780"/>
                    </a:ext>
                  </a:extLst>
                </a:gridCol>
                <a:gridCol w="1278954">
                  <a:extLst>
                    <a:ext uri="{9D8B030D-6E8A-4147-A177-3AD203B41FA5}">
                      <a16:colId xmlns:a16="http://schemas.microsoft.com/office/drawing/2014/main" val="2709583482"/>
                    </a:ext>
                  </a:extLst>
                </a:gridCol>
                <a:gridCol w="1288088">
                  <a:extLst>
                    <a:ext uri="{9D8B030D-6E8A-4147-A177-3AD203B41FA5}">
                      <a16:colId xmlns:a16="http://schemas.microsoft.com/office/drawing/2014/main" val="2908039188"/>
                    </a:ext>
                  </a:extLst>
                </a:gridCol>
              </a:tblGrid>
              <a:tr h="492578">
                <a:tc>
                  <a:txBody>
                    <a:bodyPr/>
                    <a:lstStyle/>
                    <a:p>
                      <a:pPr algn="r" fontAlgn="ctr"/>
                      <a:r>
                        <a:rPr lang="en-US" sz="2700" u="none" strike="noStrike" dirty="0">
                          <a:effectLst/>
                        </a:rPr>
                        <a:t>CRIM</a:t>
                      </a:r>
                      <a:endParaRPr lang="en-US" sz="2700" b="1" i="0" u="none" strike="noStrike" dirty="0">
                        <a:solidFill>
                          <a:srgbClr val="000000"/>
                        </a:solidFill>
                        <a:effectLst/>
                        <a:latin typeface="Arial" panose="020B0604020202020204" pitchFamily="34" charset="0"/>
                      </a:endParaRPr>
                    </a:p>
                  </a:txBody>
                  <a:tcPr marL="9525" marR="9525" marT="9525" marB="0" anchor="ctr"/>
                </a:tc>
                <a:tc>
                  <a:txBody>
                    <a:bodyPr/>
                    <a:lstStyle/>
                    <a:p>
                      <a:pPr algn="r" fontAlgn="ctr"/>
                      <a:r>
                        <a:rPr lang="en-US" sz="2700" u="none" strike="noStrike" dirty="0">
                          <a:effectLst/>
                        </a:rPr>
                        <a:t>ZN</a:t>
                      </a:r>
                      <a:endParaRPr lang="en-US" sz="2700" b="1" i="0" u="none" strike="noStrike" dirty="0">
                        <a:solidFill>
                          <a:srgbClr val="000000"/>
                        </a:solidFill>
                        <a:effectLst/>
                        <a:latin typeface="Arial" panose="020B0604020202020204" pitchFamily="34" charset="0"/>
                      </a:endParaRPr>
                    </a:p>
                  </a:txBody>
                  <a:tcPr marL="9525" marR="9525" marT="9525" marB="0" anchor="ctr"/>
                </a:tc>
                <a:tc>
                  <a:txBody>
                    <a:bodyPr/>
                    <a:lstStyle/>
                    <a:p>
                      <a:pPr algn="r" fontAlgn="ctr"/>
                      <a:r>
                        <a:rPr lang="en-US" sz="2700" u="none" strike="noStrike" dirty="0">
                          <a:effectLst/>
                        </a:rPr>
                        <a:t>INDUS</a:t>
                      </a:r>
                      <a:endParaRPr lang="en-US" sz="2700" b="1" i="0" u="none" strike="noStrike" dirty="0">
                        <a:solidFill>
                          <a:srgbClr val="000000"/>
                        </a:solidFill>
                        <a:effectLst/>
                        <a:latin typeface="Arial" panose="020B0604020202020204" pitchFamily="34" charset="0"/>
                      </a:endParaRPr>
                    </a:p>
                  </a:txBody>
                  <a:tcPr marL="9525" marR="9525" marT="9525" marB="0" anchor="ctr"/>
                </a:tc>
                <a:tc>
                  <a:txBody>
                    <a:bodyPr/>
                    <a:lstStyle/>
                    <a:p>
                      <a:pPr algn="r" fontAlgn="ctr"/>
                      <a:r>
                        <a:rPr lang="en-US" sz="2700" u="none" strike="noStrike" dirty="0">
                          <a:effectLst/>
                        </a:rPr>
                        <a:t>NOX</a:t>
                      </a:r>
                      <a:endParaRPr lang="en-US" sz="2700" b="1" i="0" u="none" strike="noStrike" dirty="0">
                        <a:solidFill>
                          <a:srgbClr val="000000"/>
                        </a:solidFill>
                        <a:effectLst/>
                        <a:latin typeface="Arial" panose="020B0604020202020204" pitchFamily="34" charset="0"/>
                      </a:endParaRPr>
                    </a:p>
                  </a:txBody>
                  <a:tcPr marL="9525" marR="9525" marT="9525" marB="0" anchor="ctr"/>
                </a:tc>
                <a:tc>
                  <a:txBody>
                    <a:bodyPr/>
                    <a:lstStyle/>
                    <a:p>
                      <a:pPr algn="r" fontAlgn="ctr"/>
                      <a:r>
                        <a:rPr lang="en-US" sz="2700" u="none" strike="noStrike" dirty="0">
                          <a:effectLst/>
                        </a:rPr>
                        <a:t>RM</a:t>
                      </a:r>
                      <a:endParaRPr lang="en-US" sz="2700" b="1" i="0" u="none" strike="noStrike" dirty="0">
                        <a:solidFill>
                          <a:srgbClr val="000000"/>
                        </a:solidFill>
                        <a:effectLst/>
                        <a:latin typeface="Arial" panose="020B0604020202020204" pitchFamily="34" charset="0"/>
                      </a:endParaRPr>
                    </a:p>
                  </a:txBody>
                  <a:tcPr marL="9525" marR="9525" marT="9525" marB="0" anchor="ctr"/>
                </a:tc>
                <a:tc>
                  <a:txBody>
                    <a:bodyPr/>
                    <a:lstStyle/>
                    <a:p>
                      <a:pPr algn="r" fontAlgn="ctr"/>
                      <a:r>
                        <a:rPr lang="en-US" sz="2700" u="none" strike="noStrike" dirty="0">
                          <a:effectLst/>
                        </a:rPr>
                        <a:t>AGE</a:t>
                      </a:r>
                      <a:endParaRPr lang="en-US" sz="2700" b="1" i="0" u="none" strike="noStrike" dirty="0">
                        <a:solidFill>
                          <a:srgbClr val="000000"/>
                        </a:solidFill>
                        <a:effectLst/>
                        <a:latin typeface="Arial" panose="020B0604020202020204" pitchFamily="34" charset="0"/>
                      </a:endParaRPr>
                    </a:p>
                  </a:txBody>
                  <a:tcPr marL="9525" marR="9525" marT="9525" marB="0" anchor="ctr"/>
                </a:tc>
                <a:tc>
                  <a:txBody>
                    <a:bodyPr/>
                    <a:lstStyle/>
                    <a:p>
                      <a:pPr algn="r" fontAlgn="ctr"/>
                      <a:r>
                        <a:rPr lang="en-US" sz="2700" u="none" strike="noStrike" dirty="0">
                          <a:effectLst/>
                        </a:rPr>
                        <a:t>DIS</a:t>
                      </a:r>
                      <a:endParaRPr lang="en-US" sz="2700" b="1" i="0" u="none" strike="noStrike" dirty="0">
                        <a:solidFill>
                          <a:srgbClr val="000000"/>
                        </a:solidFill>
                        <a:effectLst/>
                        <a:latin typeface="Arial" panose="020B0604020202020204" pitchFamily="34" charset="0"/>
                      </a:endParaRPr>
                    </a:p>
                  </a:txBody>
                  <a:tcPr marL="9525" marR="9525" marT="9525" marB="0" anchor="ctr"/>
                </a:tc>
                <a:tc>
                  <a:txBody>
                    <a:bodyPr/>
                    <a:lstStyle/>
                    <a:p>
                      <a:pPr algn="r" fontAlgn="ctr"/>
                      <a:r>
                        <a:rPr lang="en-US" sz="2700" u="none" strike="noStrike" dirty="0">
                          <a:effectLst/>
                        </a:rPr>
                        <a:t>RAD</a:t>
                      </a:r>
                      <a:endParaRPr lang="en-US" sz="2700" b="1" i="0" u="none" strike="noStrike" dirty="0">
                        <a:solidFill>
                          <a:srgbClr val="000000"/>
                        </a:solidFill>
                        <a:effectLst/>
                        <a:latin typeface="Arial" panose="020B0604020202020204" pitchFamily="34" charset="0"/>
                      </a:endParaRPr>
                    </a:p>
                  </a:txBody>
                  <a:tcPr marL="9525" marR="9525" marT="9525" marB="0" anchor="ctr"/>
                </a:tc>
                <a:tc>
                  <a:txBody>
                    <a:bodyPr/>
                    <a:lstStyle/>
                    <a:p>
                      <a:pPr algn="r" fontAlgn="ctr"/>
                      <a:r>
                        <a:rPr lang="en-US" sz="2700" u="none" strike="noStrike" dirty="0">
                          <a:effectLst/>
                        </a:rPr>
                        <a:t>TAX</a:t>
                      </a:r>
                      <a:endParaRPr lang="en-US" sz="2700" b="1" i="0" u="none" strike="noStrike" dirty="0">
                        <a:solidFill>
                          <a:srgbClr val="000000"/>
                        </a:solidFill>
                        <a:effectLst/>
                        <a:latin typeface="Arial" panose="020B0604020202020204" pitchFamily="34" charset="0"/>
                      </a:endParaRPr>
                    </a:p>
                  </a:txBody>
                  <a:tcPr marL="9525" marR="9525" marT="9525" marB="0" anchor="ctr"/>
                </a:tc>
                <a:tc>
                  <a:txBody>
                    <a:bodyPr/>
                    <a:lstStyle/>
                    <a:p>
                      <a:pPr algn="r" fontAlgn="ctr"/>
                      <a:r>
                        <a:rPr lang="en-US" sz="2700" u="none" strike="noStrike" dirty="0">
                          <a:effectLst/>
                        </a:rPr>
                        <a:t>PT</a:t>
                      </a:r>
                      <a:endParaRPr lang="en-US" sz="2700" b="1" i="0" u="none" strike="noStrike" dirty="0">
                        <a:solidFill>
                          <a:srgbClr val="000000"/>
                        </a:solidFill>
                        <a:effectLst/>
                        <a:latin typeface="Arial" panose="020B0604020202020204" pitchFamily="34" charset="0"/>
                      </a:endParaRPr>
                    </a:p>
                  </a:txBody>
                  <a:tcPr marL="9525" marR="9525" marT="9525" marB="0" anchor="ctr"/>
                </a:tc>
                <a:tc>
                  <a:txBody>
                    <a:bodyPr/>
                    <a:lstStyle/>
                    <a:p>
                      <a:pPr algn="r" fontAlgn="ctr"/>
                      <a:r>
                        <a:rPr lang="en-US" sz="2700" u="none" strike="noStrike" dirty="0">
                          <a:effectLst/>
                        </a:rPr>
                        <a:t>B</a:t>
                      </a:r>
                      <a:endParaRPr lang="en-US" sz="2700" b="1" i="0" u="none" strike="noStrike" dirty="0">
                        <a:solidFill>
                          <a:srgbClr val="000000"/>
                        </a:solidFill>
                        <a:effectLst/>
                        <a:latin typeface="Arial" panose="020B0604020202020204" pitchFamily="34" charset="0"/>
                      </a:endParaRPr>
                    </a:p>
                  </a:txBody>
                  <a:tcPr marL="9525" marR="9525" marT="9525" marB="0" anchor="ctr"/>
                </a:tc>
                <a:tc>
                  <a:txBody>
                    <a:bodyPr/>
                    <a:lstStyle/>
                    <a:p>
                      <a:pPr algn="r" fontAlgn="ctr"/>
                      <a:r>
                        <a:rPr lang="en-US" sz="2700" u="none" strike="noStrike" dirty="0">
                          <a:effectLst/>
                        </a:rPr>
                        <a:t>LSTAT</a:t>
                      </a:r>
                      <a:endParaRPr lang="en-US" sz="2700" b="1" i="0" u="none" strike="noStrike" dirty="0">
                        <a:solidFill>
                          <a:srgbClr val="000000"/>
                        </a:solidFill>
                        <a:effectLst/>
                        <a:latin typeface="Arial" panose="020B0604020202020204" pitchFamily="34" charset="0"/>
                      </a:endParaRPr>
                    </a:p>
                  </a:txBody>
                  <a:tcPr marL="9525" marR="9525" marT="9525" marB="0" anchor="ctr"/>
                </a:tc>
                <a:extLst>
                  <a:ext uri="{0D108BD9-81ED-4DB2-BD59-A6C34878D82A}">
                    <a16:rowId xmlns:a16="http://schemas.microsoft.com/office/drawing/2014/main" val="1883483834"/>
                  </a:ext>
                </a:extLst>
              </a:tr>
              <a:tr h="492578">
                <a:tc>
                  <a:txBody>
                    <a:bodyPr/>
                    <a:lstStyle/>
                    <a:p>
                      <a:pPr algn="r" fontAlgn="ctr"/>
                      <a:r>
                        <a:rPr lang="en-US" sz="2700" u="none" strike="noStrike" kern="1200" dirty="0">
                          <a:solidFill>
                            <a:schemeClr val="tx1"/>
                          </a:solidFill>
                          <a:effectLst/>
                          <a:latin typeface="+mn-lt"/>
                          <a:ea typeface="+mn-ea"/>
                          <a:cs typeface="+mn-cs"/>
                        </a:rPr>
                        <a:t>0,04</a:t>
                      </a:r>
                    </a:p>
                  </a:txBody>
                  <a:tcPr marL="9525" marR="9525" marT="9525" marB="0" anchor="ctr"/>
                </a:tc>
                <a:tc>
                  <a:txBody>
                    <a:bodyPr/>
                    <a:lstStyle/>
                    <a:p>
                      <a:pPr algn="r" fontAlgn="ctr"/>
                      <a:r>
                        <a:rPr lang="en-US" sz="2700" u="none" strike="noStrike" kern="1200" dirty="0">
                          <a:solidFill>
                            <a:schemeClr val="tx1"/>
                          </a:solidFill>
                          <a:effectLst/>
                          <a:latin typeface="+mn-lt"/>
                          <a:ea typeface="+mn-ea"/>
                          <a:cs typeface="+mn-cs"/>
                        </a:rPr>
                        <a:t>80</a:t>
                      </a:r>
                    </a:p>
                  </a:txBody>
                  <a:tcPr marL="9525" marR="9525" marT="9525" marB="0" anchor="ctr"/>
                </a:tc>
                <a:tc>
                  <a:txBody>
                    <a:bodyPr/>
                    <a:lstStyle/>
                    <a:p>
                      <a:pPr algn="r" fontAlgn="ctr"/>
                      <a:r>
                        <a:rPr lang="en-US" sz="2700" u="none" strike="noStrike" kern="1200" dirty="0">
                          <a:solidFill>
                            <a:schemeClr val="tx1"/>
                          </a:solidFill>
                          <a:effectLst/>
                          <a:latin typeface="+mn-lt"/>
                          <a:ea typeface="+mn-ea"/>
                          <a:cs typeface="+mn-cs"/>
                        </a:rPr>
                        <a:t>4,95</a:t>
                      </a:r>
                    </a:p>
                  </a:txBody>
                  <a:tcPr marL="9525" marR="9525" marT="9525" marB="0" anchor="ctr"/>
                </a:tc>
                <a:tc>
                  <a:txBody>
                    <a:bodyPr/>
                    <a:lstStyle/>
                    <a:p>
                      <a:pPr algn="r" fontAlgn="ctr"/>
                      <a:r>
                        <a:rPr lang="en-US" sz="2700" u="none" strike="noStrike" kern="1200" dirty="0">
                          <a:solidFill>
                            <a:schemeClr val="tx1"/>
                          </a:solidFill>
                          <a:effectLst/>
                          <a:latin typeface="+mn-lt"/>
                          <a:ea typeface="+mn-ea"/>
                          <a:cs typeface="+mn-cs"/>
                        </a:rPr>
                        <a:t>0,41</a:t>
                      </a:r>
                    </a:p>
                  </a:txBody>
                  <a:tcPr marL="9525" marR="9525" marT="9525" marB="0" anchor="ctr"/>
                </a:tc>
                <a:tc>
                  <a:txBody>
                    <a:bodyPr/>
                    <a:lstStyle/>
                    <a:p>
                      <a:pPr algn="r" fontAlgn="ctr"/>
                      <a:r>
                        <a:rPr lang="en-US" sz="2700" u="none" strike="noStrike" kern="1200" dirty="0">
                          <a:solidFill>
                            <a:schemeClr val="tx1"/>
                          </a:solidFill>
                          <a:effectLst/>
                          <a:latin typeface="+mn-lt"/>
                          <a:ea typeface="+mn-ea"/>
                          <a:cs typeface="+mn-cs"/>
                        </a:rPr>
                        <a:t>6,63</a:t>
                      </a:r>
                    </a:p>
                  </a:txBody>
                  <a:tcPr marL="9525" marR="9525" marT="9525" marB="0" anchor="ctr"/>
                </a:tc>
                <a:tc>
                  <a:txBody>
                    <a:bodyPr/>
                    <a:lstStyle/>
                    <a:p>
                      <a:pPr algn="r" fontAlgn="ctr"/>
                      <a:r>
                        <a:rPr lang="en-US" sz="2700" u="none" strike="noStrike" kern="1200" dirty="0">
                          <a:solidFill>
                            <a:schemeClr val="tx1"/>
                          </a:solidFill>
                          <a:effectLst/>
                          <a:latin typeface="+mn-lt"/>
                          <a:ea typeface="+mn-ea"/>
                          <a:cs typeface="+mn-cs"/>
                        </a:rPr>
                        <a:t>23,40</a:t>
                      </a:r>
                    </a:p>
                  </a:txBody>
                  <a:tcPr marL="9525" marR="9525" marT="9525" marB="0" anchor="ctr"/>
                </a:tc>
                <a:tc>
                  <a:txBody>
                    <a:bodyPr/>
                    <a:lstStyle/>
                    <a:p>
                      <a:pPr algn="r" fontAlgn="ctr"/>
                      <a:r>
                        <a:rPr lang="en-US" sz="2700" u="none" strike="noStrike" kern="1200" dirty="0">
                          <a:solidFill>
                            <a:schemeClr val="tx1"/>
                          </a:solidFill>
                          <a:effectLst/>
                          <a:latin typeface="+mn-lt"/>
                          <a:ea typeface="+mn-ea"/>
                          <a:cs typeface="+mn-cs"/>
                        </a:rPr>
                        <a:t>5,12</a:t>
                      </a:r>
                    </a:p>
                  </a:txBody>
                  <a:tcPr marL="9525" marR="9525" marT="9525" marB="0" anchor="ctr"/>
                </a:tc>
                <a:tc>
                  <a:txBody>
                    <a:bodyPr/>
                    <a:lstStyle/>
                    <a:p>
                      <a:pPr algn="r" fontAlgn="ctr"/>
                      <a:r>
                        <a:rPr lang="en-US" sz="2700" u="none" strike="noStrike" kern="1200" dirty="0">
                          <a:solidFill>
                            <a:schemeClr val="tx1"/>
                          </a:solidFill>
                          <a:effectLst/>
                          <a:latin typeface="+mn-lt"/>
                          <a:ea typeface="+mn-ea"/>
                          <a:cs typeface="+mn-cs"/>
                        </a:rPr>
                        <a:t>4</a:t>
                      </a:r>
                    </a:p>
                  </a:txBody>
                  <a:tcPr marL="9525" marR="9525" marT="9525" marB="0" anchor="ctr"/>
                </a:tc>
                <a:tc>
                  <a:txBody>
                    <a:bodyPr/>
                    <a:lstStyle/>
                    <a:p>
                      <a:pPr algn="r" fontAlgn="ctr"/>
                      <a:r>
                        <a:rPr lang="en-US" sz="2700" u="none" strike="noStrike" kern="1200" dirty="0">
                          <a:solidFill>
                            <a:schemeClr val="tx1"/>
                          </a:solidFill>
                          <a:effectLst/>
                          <a:latin typeface="+mn-lt"/>
                          <a:ea typeface="+mn-ea"/>
                          <a:cs typeface="+mn-cs"/>
                        </a:rPr>
                        <a:t>245</a:t>
                      </a:r>
                    </a:p>
                  </a:txBody>
                  <a:tcPr marL="9525" marR="9525" marT="9525" marB="0" anchor="ctr"/>
                </a:tc>
                <a:tc>
                  <a:txBody>
                    <a:bodyPr/>
                    <a:lstStyle/>
                    <a:p>
                      <a:pPr algn="r" fontAlgn="ctr"/>
                      <a:r>
                        <a:rPr lang="en-US" sz="2700" u="none" strike="noStrike" kern="1200" dirty="0">
                          <a:solidFill>
                            <a:schemeClr val="tx1"/>
                          </a:solidFill>
                          <a:effectLst/>
                          <a:latin typeface="+mn-lt"/>
                          <a:ea typeface="+mn-ea"/>
                          <a:cs typeface="+mn-cs"/>
                        </a:rPr>
                        <a:t>19,20</a:t>
                      </a:r>
                    </a:p>
                  </a:txBody>
                  <a:tcPr marL="9525" marR="9525" marT="9525" marB="0" anchor="ctr"/>
                </a:tc>
                <a:tc>
                  <a:txBody>
                    <a:bodyPr/>
                    <a:lstStyle/>
                    <a:p>
                      <a:pPr algn="r" fontAlgn="ctr"/>
                      <a:r>
                        <a:rPr lang="en-US" sz="2700" u="none" strike="noStrike" kern="1200" dirty="0">
                          <a:solidFill>
                            <a:schemeClr val="tx1"/>
                          </a:solidFill>
                          <a:effectLst/>
                          <a:latin typeface="+mn-lt"/>
                          <a:ea typeface="+mn-ea"/>
                          <a:cs typeface="+mn-cs"/>
                        </a:rPr>
                        <a:t>396,90</a:t>
                      </a:r>
                    </a:p>
                  </a:txBody>
                  <a:tcPr marL="9525" marR="9525" marT="9525" marB="0" anchor="ctr"/>
                </a:tc>
                <a:tc>
                  <a:txBody>
                    <a:bodyPr/>
                    <a:lstStyle/>
                    <a:p>
                      <a:pPr algn="r" fontAlgn="ctr"/>
                      <a:r>
                        <a:rPr lang="en-US" sz="2700" u="none" strike="noStrike" kern="1200" dirty="0">
                          <a:solidFill>
                            <a:schemeClr val="tx1"/>
                          </a:solidFill>
                          <a:effectLst/>
                          <a:latin typeface="+mn-lt"/>
                          <a:ea typeface="+mn-ea"/>
                          <a:cs typeface="+mn-cs"/>
                        </a:rPr>
                        <a:t>4,70</a:t>
                      </a:r>
                    </a:p>
                  </a:txBody>
                  <a:tcPr marL="9525" marR="9525" marT="9525" marB="0" anchor="ctr"/>
                </a:tc>
                <a:extLst>
                  <a:ext uri="{0D108BD9-81ED-4DB2-BD59-A6C34878D82A}">
                    <a16:rowId xmlns:a16="http://schemas.microsoft.com/office/drawing/2014/main" val="3832138733"/>
                  </a:ext>
                </a:extLst>
              </a:tr>
            </a:tbl>
          </a:graphicData>
        </a:graphic>
      </p:graphicFrame>
      <p:sp>
        <p:nvSpPr>
          <p:cNvPr id="8" name="TextBox 7">
            <a:extLst>
              <a:ext uri="{FF2B5EF4-FFF2-40B4-BE49-F238E27FC236}">
                <a16:creationId xmlns:a16="http://schemas.microsoft.com/office/drawing/2014/main" id="{FFFB4D81-371C-4857-817C-FC70002DDECF}"/>
              </a:ext>
            </a:extLst>
          </p:cNvPr>
          <p:cNvSpPr txBox="1"/>
          <p:nvPr/>
        </p:nvSpPr>
        <p:spPr>
          <a:xfrm>
            <a:off x="998694" y="4839314"/>
            <a:ext cx="16773918" cy="4278094"/>
          </a:xfrm>
          <a:prstGeom prst="rect">
            <a:avLst/>
          </a:prstGeom>
          <a:noFill/>
        </p:spPr>
        <p:txBody>
          <a:bodyPr wrap="square">
            <a:spAutoFit/>
          </a:bodyPr>
          <a:lstStyle/>
          <a:p>
            <a:r>
              <a:rPr lang="en-US" sz="2400" dirty="0">
                <a:solidFill>
                  <a:srgbClr val="000000"/>
                </a:solidFill>
                <a:highlight>
                  <a:srgbClr val="FFFFFF"/>
                </a:highlight>
                <a:latin typeface="Consolas" panose="020B0609020204030204" pitchFamily="49" charset="0"/>
              </a:rPr>
              <a:t>house </a:t>
            </a:r>
            <a:r>
              <a:rPr lang="en-US" sz="2400" b="1" dirty="0">
                <a:solidFill>
                  <a:srgbClr val="000080"/>
                </a:solidFill>
                <a:highlight>
                  <a:srgbClr val="FFFFFF"/>
                </a:highlight>
                <a:latin typeface="Consolas" panose="020B0609020204030204" pitchFamily="49" charset="0"/>
              </a:rPr>
              <a:t>=</a:t>
            </a:r>
            <a:r>
              <a:rPr lang="en-US" sz="2400" b="0" dirty="0">
                <a:solidFill>
                  <a:srgbClr val="000000"/>
                </a:solidFill>
                <a:highlight>
                  <a:srgbClr val="FFFFFF"/>
                </a:highlight>
                <a:latin typeface="Consolas" panose="020B0609020204030204" pitchFamily="49" charset="0"/>
              </a:rPr>
              <a:t> </a:t>
            </a:r>
            <a:r>
              <a:rPr lang="en-US" sz="2400" b="0" dirty="0" err="1">
                <a:solidFill>
                  <a:srgbClr val="000000"/>
                </a:solidFill>
                <a:highlight>
                  <a:srgbClr val="FFFFFF"/>
                </a:highlight>
                <a:latin typeface="Consolas" panose="020B0609020204030204" pitchFamily="49" charset="0"/>
              </a:rPr>
              <a:t>np</a:t>
            </a:r>
            <a:r>
              <a:rPr lang="en-US" sz="2400" b="1" dirty="0" err="1">
                <a:solidFill>
                  <a:srgbClr val="000080"/>
                </a:solidFill>
                <a:highlight>
                  <a:srgbClr val="FFFFFF"/>
                </a:highlight>
                <a:latin typeface="Consolas" panose="020B0609020204030204" pitchFamily="49" charset="0"/>
              </a:rPr>
              <a:t>.</a:t>
            </a:r>
            <a:r>
              <a:rPr lang="en-US" sz="2400" b="0" dirty="0" err="1">
                <a:solidFill>
                  <a:srgbClr val="000000"/>
                </a:solidFill>
                <a:highlight>
                  <a:srgbClr val="FFFFFF"/>
                </a:highlight>
                <a:latin typeface="Consolas" panose="020B0609020204030204" pitchFamily="49" charset="0"/>
              </a:rPr>
              <a:t>array</a:t>
            </a:r>
            <a:r>
              <a:rPr lang="en-US" sz="2400" b="1" dirty="0">
                <a:solidFill>
                  <a:srgbClr val="000080"/>
                </a:solidFill>
                <a:highlight>
                  <a:srgbClr val="FFFFFF"/>
                </a:highlight>
                <a:latin typeface="Consolas" panose="020B0609020204030204" pitchFamily="49" charset="0"/>
              </a:rPr>
              <a:t>([</a:t>
            </a:r>
            <a:r>
              <a:rPr lang="en-US" sz="2400" b="0" dirty="0">
                <a:solidFill>
                  <a:srgbClr val="FF0000"/>
                </a:solidFill>
                <a:highlight>
                  <a:srgbClr val="FFFFFF"/>
                </a:highlight>
                <a:latin typeface="Consolas" panose="020B0609020204030204" pitchFamily="49" charset="0"/>
              </a:rPr>
              <a:t>0.04</a:t>
            </a:r>
            <a:r>
              <a:rPr lang="en-US" sz="2400" b="1" dirty="0">
                <a:solidFill>
                  <a:srgbClr val="000080"/>
                </a:solidFill>
                <a:highlight>
                  <a:srgbClr val="FFFFFF"/>
                </a:highlight>
                <a:latin typeface="Consolas" panose="020B0609020204030204" pitchFamily="49" charset="0"/>
              </a:rPr>
              <a:t>,</a:t>
            </a:r>
            <a:r>
              <a:rPr lang="en-US" sz="2400" b="0" dirty="0">
                <a:solidFill>
                  <a:srgbClr val="FF0000"/>
                </a:solidFill>
                <a:highlight>
                  <a:srgbClr val="FFFFFF"/>
                </a:highlight>
                <a:latin typeface="Consolas" panose="020B0609020204030204" pitchFamily="49" charset="0"/>
              </a:rPr>
              <a:t>80</a:t>
            </a:r>
            <a:r>
              <a:rPr lang="en-US" sz="2400" b="1" dirty="0">
                <a:solidFill>
                  <a:srgbClr val="000080"/>
                </a:solidFill>
                <a:highlight>
                  <a:srgbClr val="FFFFFF"/>
                </a:highlight>
                <a:latin typeface="Consolas" panose="020B0609020204030204" pitchFamily="49" charset="0"/>
              </a:rPr>
              <a:t>,</a:t>
            </a:r>
            <a:r>
              <a:rPr lang="en-US" sz="2400" b="0" dirty="0">
                <a:solidFill>
                  <a:srgbClr val="FF0000"/>
                </a:solidFill>
                <a:highlight>
                  <a:srgbClr val="FFFFFF"/>
                </a:highlight>
                <a:latin typeface="Consolas" panose="020B0609020204030204" pitchFamily="49" charset="0"/>
              </a:rPr>
              <a:t>4.95</a:t>
            </a:r>
            <a:r>
              <a:rPr lang="en-US" sz="2400" b="1" dirty="0">
                <a:solidFill>
                  <a:srgbClr val="000080"/>
                </a:solidFill>
                <a:highlight>
                  <a:srgbClr val="FFFFFF"/>
                </a:highlight>
                <a:latin typeface="Consolas" panose="020B0609020204030204" pitchFamily="49" charset="0"/>
              </a:rPr>
              <a:t>,</a:t>
            </a:r>
            <a:r>
              <a:rPr lang="en-US" sz="2400" b="0" dirty="0">
                <a:solidFill>
                  <a:srgbClr val="FF0000"/>
                </a:solidFill>
                <a:highlight>
                  <a:srgbClr val="FFFFFF"/>
                </a:highlight>
                <a:latin typeface="Consolas" panose="020B0609020204030204" pitchFamily="49" charset="0"/>
              </a:rPr>
              <a:t>0.41</a:t>
            </a:r>
            <a:r>
              <a:rPr lang="en-US" sz="2400" b="1" dirty="0">
                <a:solidFill>
                  <a:srgbClr val="000080"/>
                </a:solidFill>
                <a:highlight>
                  <a:srgbClr val="FFFFFF"/>
                </a:highlight>
                <a:latin typeface="Consolas" panose="020B0609020204030204" pitchFamily="49" charset="0"/>
              </a:rPr>
              <a:t>,</a:t>
            </a:r>
            <a:r>
              <a:rPr lang="en-US" sz="2400" b="0" dirty="0">
                <a:solidFill>
                  <a:srgbClr val="FF0000"/>
                </a:solidFill>
                <a:highlight>
                  <a:srgbClr val="FFFFFF"/>
                </a:highlight>
                <a:latin typeface="Consolas" panose="020B0609020204030204" pitchFamily="49" charset="0"/>
              </a:rPr>
              <a:t>6.63</a:t>
            </a:r>
            <a:r>
              <a:rPr lang="en-US" sz="2400" b="1" dirty="0">
                <a:solidFill>
                  <a:srgbClr val="000080"/>
                </a:solidFill>
                <a:highlight>
                  <a:srgbClr val="FFFFFF"/>
                </a:highlight>
                <a:latin typeface="Consolas" panose="020B0609020204030204" pitchFamily="49" charset="0"/>
              </a:rPr>
              <a:t>,</a:t>
            </a:r>
            <a:r>
              <a:rPr lang="en-US" sz="2400" b="0" dirty="0">
                <a:solidFill>
                  <a:srgbClr val="FF0000"/>
                </a:solidFill>
                <a:highlight>
                  <a:srgbClr val="FFFFFF"/>
                </a:highlight>
                <a:latin typeface="Consolas" panose="020B0609020204030204" pitchFamily="49" charset="0"/>
              </a:rPr>
              <a:t>23.40</a:t>
            </a:r>
            <a:r>
              <a:rPr lang="en-US" sz="2400" b="1" dirty="0">
                <a:solidFill>
                  <a:srgbClr val="000080"/>
                </a:solidFill>
                <a:highlight>
                  <a:srgbClr val="FFFFFF"/>
                </a:highlight>
                <a:latin typeface="Consolas" panose="020B0609020204030204" pitchFamily="49" charset="0"/>
              </a:rPr>
              <a:t>,</a:t>
            </a:r>
            <a:r>
              <a:rPr lang="en-US" sz="2400" b="0" dirty="0">
                <a:solidFill>
                  <a:srgbClr val="FF0000"/>
                </a:solidFill>
                <a:highlight>
                  <a:srgbClr val="FFFFFF"/>
                </a:highlight>
                <a:latin typeface="Consolas" panose="020B0609020204030204" pitchFamily="49" charset="0"/>
              </a:rPr>
              <a:t>5.12</a:t>
            </a:r>
            <a:r>
              <a:rPr lang="en-US" sz="2400" b="1" dirty="0">
                <a:solidFill>
                  <a:srgbClr val="000080"/>
                </a:solidFill>
                <a:highlight>
                  <a:srgbClr val="FFFFFF"/>
                </a:highlight>
                <a:latin typeface="Consolas" panose="020B0609020204030204" pitchFamily="49" charset="0"/>
              </a:rPr>
              <a:t>,</a:t>
            </a:r>
            <a:r>
              <a:rPr lang="en-US" sz="2400" b="0" dirty="0">
                <a:solidFill>
                  <a:srgbClr val="FF0000"/>
                </a:solidFill>
                <a:highlight>
                  <a:srgbClr val="FFFFFF"/>
                </a:highlight>
                <a:latin typeface="Consolas" panose="020B0609020204030204" pitchFamily="49" charset="0"/>
              </a:rPr>
              <a:t>4</a:t>
            </a:r>
            <a:r>
              <a:rPr lang="en-US" sz="2400" b="1" dirty="0">
                <a:solidFill>
                  <a:srgbClr val="000080"/>
                </a:solidFill>
                <a:highlight>
                  <a:srgbClr val="FFFFFF"/>
                </a:highlight>
                <a:latin typeface="Consolas" panose="020B0609020204030204" pitchFamily="49" charset="0"/>
              </a:rPr>
              <a:t>,</a:t>
            </a:r>
            <a:r>
              <a:rPr lang="en-US" sz="2400" b="0" dirty="0">
                <a:solidFill>
                  <a:srgbClr val="FF0000"/>
                </a:solidFill>
                <a:highlight>
                  <a:srgbClr val="FFFFFF"/>
                </a:highlight>
                <a:latin typeface="Consolas" panose="020B0609020204030204" pitchFamily="49" charset="0"/>
              </a:rPr>
              <a:t>245</a:t>
            </a:r>
            <a:r>
              <a:rPr lang="en-US" sz="2400" b="1" dirty="0">
                <a:solidFill>
                  <a:srgbClr val="000080"/>
                </a:solidFill>
                <a:highlight>
                  <a:srgbClr val="FFFFFF"/>
                </a:highlight>
                <a:latin typeface="Consolas" panose="020B0609020204030204" pitchFamily="49" charset="0"/>
              </a:rPr>
              <a:t>,</a:t>
            </a:r>
            <a:r>
              <a:rPr lang="en-US" sz="2400" b="0" dirty="0">
                <a:solidFill>
                  <a:srgbClr val="FF0000"/>
                </a:solidFill>
                <a:highlight>
                  <a:srgbClr val="FFFFFF"/>
                </a:highlight>
                <a:latin typeface="Consolas" panose="020B0609020204030204" pitchFamily="49" charset="0"/>
              </a:rPr>
              <a:t>19.20</a:t>
            </a:r>
            <a:r>
              <a:rPr lang="en-US" sz="2400" b="1" dirty="0">
                <a:solidFill>
                  <a:srgbClr val="000080"/>
                </a:solidFill>
                <a:highlight>
                  <a:srgbClr val="FFFFFF"/>
                </a:highlight>
                <a:latin typeface="Consolas" panose="020B0609020204030204" pitchFamily="49" charset="0"/>
              </a:rPr>
              <a:t>,</a:t>
            </a:r>
            <a:r>
              <a:rPr lang="en-US" sz="2400" b="0" dirty="0">
                <a:solidFill>
                  <a:srgbClr val="FF0000"/>
                </a:solidFill>
                <a:highlight>
                  <a:srgbClr val="FFFFFF"/>
                </a:highlight>
                <a:latin typeface="Consolas" panose="020B0609020204030204" pitchFamily="49" charset="0"/>
              </a:rPr>
              <a:t>396.90</a:t>
            </a:r>
            <a:r>
              <a:rPr lang="en-US" sz="2400" b="1" dirty="0">
                <a:solidFill>
                  <a:srgbClr val="000080"/>
                </a:solidFill>
                <a:highlight>
                  <a:srgbClr val="FFFFFF"/>
                </a:highlight>
                <a:latin typeface="Consolas" panose="020B0609020204030204" pitchFamily="49" charset="0"/>
              </a:rPr>
              <a:t>,</a:t>
            </a:r>
            <a:r>
              <a:rPr lang="en-US" sz="2400" b="0" dirty="0">
                <a:solidFill>
                  <a:srgbClr val="FF0000"/>
                </a:solidFill>
                <a:highlight>
                  <a:srgbClr val="FFFFFF"/>
                </a:highlight>
                <a:latin typeface="Consolas" panose="020B0609020204030204" pitchFamily="49" charset="0"/>
              </a:rPr>
              <a:t>4.70</a:t>
            </a:r>
            <a:r>
              <a:rPr lang="en-US" sz="2400" b="1" dirty="0">
                <a:solidFill>
                  <a:srgbClr val="000080"/>
                </a:solidFill>
                <a:highlight>
                  <a:srgbClr val="FFFFFF"/>
                </a:highlight>
                <a:latin typeface="Consolas" panose="020B0609020204030204" pitchFamily="49" charset="0"/>
              </a:rPr>
              <a:t>])</a:t>
            </a:r>
            <a:endParaRPr lang="en-US" sz="2400" b="0" dirty="0">
              <a:solidFill>
                <a:srgbClr val="000000"/>
              </a:solidFill>
              <a:highlight>
                <a:srgbClr val="FFFFFF"/>
              </a:highlight>
              <a:latin typeface="Consolas" panose="020B0609020204030204" pitchFamily="49" charset="0"/>
            </a:endParaRPr>
          </a:p>
          <a:p>
            <a:endParaRPr lang="en-US" sz="2400" b="0" dirty="0">
              <a:solidFill>
                <a:srgbClr val="000000"/>
              </a:solidFill>
              <a:highlight>
                <a:srgbClr val="FFFFFF"/>
              </a:highlight>
              <a:latin typeface="Consolas" panose="020B0609020204030204" pitchFamily="49" charset="0"/>
            </a:endParaRPr>
          </a:p>
          <a:p>
            <a:r>
              <a:rPr lang="en-US" sz="2400" b="0" dirty="0">
                <a:solidFill>
                  <a:srgbClr val="008000"/>
                </a:solidFill>
                <a:highlight>
                  <a:srgbClr val="FFFFFF"/>
                </a:highlight>
                <a:latin typeface="Consolas" panose="020B0609020204030204" pitchFamily="49" charset="0"/>
              </a:rPr>
              <a:t># The model expects an array of arrays to test: </a:t>
            </a:r>
            <a:r>
              <a:rPr lang="en-US" sz="2400" b="0" dirty="0" err="1">
                <a:solidFill>
                  <a:srgbClr val="008000"/>
                </a:solidFill>
                <a:highlight>
                  <a:srgbClr val="FFFFFF"/>
                </a:highlight>
                <a:latin typeface="Consolas" panose="020B0609020204030204" pitchFamily="49" charset="0"/>
              </a:rPr>
              <a:t>np.array</a:t>
            </a:r>
            <a:r>
              <a:rPr lang="en-US" sz="2400" b="0" dirty="0">
                <a:solidFill>
                  <a:srgbClr val="008000"/>
                </a:solidFill>
                <a:highlight>
                  <a:srgbClr val="FFFFFF"/>
                </a:highlight>
                <a:latin typeface="Consolas" panose="020B0609020204030204" pitchFamily="49" charset="0"/>
              </a:rPr>
              <a:t>(</a:t>
            </a:r>
            <a:r>
              <a:rPr lang="en-US" sz="2400" b="0" dirty="0" err="1">
                <a:solidFill>
                  <a:srgbClr val="008000"/>
                </a:solidFill>
                <a:highlight>
                  <a:srgbClr val="FFFFFF"/>
                </a:highlight>
                <a:latin typeface="Consolas" panose="020B0609020204030204" pitchFamily="49" charset="0"/>
              </a:rPr>
              <a:t>np.array</a:t>
            </a:r>
            <a:r>
              <a:rPr lang="en-US" sz="2400" b="0" dirty="0">
                <a:solidFill>
                  <a:srgbClr val="008000"/>
                </a:solidFill>
                <a:highlight>
                  <a:srgbClr val="FFFFFF"/>
                </a:highlight>
                <a:latin typeface="Consolas" panose="020B0609020204030204" pitchFamily="49" charset="0"/>
              </a:rPr>
              <a:t>(house1),</a:t>
            </a:r>
            <a:r>
              <a:rPr lang="en-US" sz="2400" b="0" dirty="0" err="1">
                <a:solidFill>
                  <a:srgbClr val="008000"/>
                </a:solidFill>
                <a:highlight>
                  <a:srgbClr val="FFFFFF"/>
                </a:highlight>
                <a:latin typeface="Consolas" panose="020B0609020204030204" pitchFamily="49" charset="0"/>
              </a:rPr>
              <a:t>np.array</a:t>
            </a:r>
            <a:r>
              <a:rPr lang="en-US" sz="2400" b="0" dirty="0">
                <a:solidFill>
                  <a:srgbClr val="008000"/>
                </a:solidFill>
                <a:highlight>
                  <a:srgbClr val="FFFFFF"/>
                </a:highlight>
                <a:latin typeface="Consolas" panose="020B0609020204030204" pitchFamily="49" charset="0"/>
              </a:rPr>
              <a:t>(house2),...)</a:t>
            </a:r>
            <a:endParaRPr lang="en-US" sz="2400" b="0" dirty="0">
              <a:solidFill>
                <a:srgbClr val="000000"/>
              </a:solidFill>
              <a:highlight>
                <a:srgbClr val="FFFFFF"/>
              </a:highlight>
              <a:latin typeface="Consolas" panose="020B0609020204030204" pitchFamily="49" charset="0"/>
            </a:endParaRPr>
          </a:p>
          <a:p>
            <a:r>
              <a:rPr lang="en-US" sz="2400" b="0" dirty="0">
                <a:solidFill>
                  <a:srgbClr val="008000"/>
                </a:solidFill>
                <a:highlight>
                  <a:srgbClr val="FFFFFF"/>
                </a:highlight>
                <a:latin typeface="Consolas" panose="020B0609020204030204" pitchFamily="49" charset="0"/>
              </a:rPr>
              <a:t># Now we just have an array of one house: </a:t>
            </a:r>
            <a:r>
              <a:rPr lang="en-US" sz="2400" b="0" dirty="0" err="1">
                <a:solidFill>
                  <a:srgbClr val="008000"/>
                </a:solidFill>
                <a:highlight>
                  <a:srgbClr val="FFFFFF"/>
                </a:highlight>
                <a:latin typeface="Consolas" panose="020B0609020204030204" pitchFamily="49" charset="0"/>
              </a:rPr>
              <a:t>np.array</a:t>
            </a:r>
            <a:r>
              <a:rPr lang="en-US" sz="2400" b="0" dirty="0">
                <a:solidFill>
                  <a:srgbClr val="008000"/>
                </a:solidFill>
                <a:highlight>
                  <a:srgbClr val="FFFFFF"/>
                </a:highlight>
                <a:latin typeface="Consolas" panose="020B0609020204030204" pitchFamily="49" charset="0"/>
              </a:rPr>
              <a:t>(house1). We need to reshape this data to be in</a:t>
            </a:r>
            <a:endParaRPr lang="en-US" sz="2400" b="0" dirty="0">
              <a:solidFill>
                <a:srgbClr val="000000"/>
              </a:solidFill>
              <a:highlight>
                <a:srgbClr val="FFFFFF"/>
              </a:highlight>
              <a:latin typeface="Consolas" panose="020B0609020204030204" pitchFamily="49" charset="0"/>
            </a:endParaRPr>
          </a:p>
          <a:p>
            <a:r>
              <a:rPr lang="en-US" sz="2400" b="0" dirty="0">
                <a:solidFill>
                  <a:srgbClr val="008000"/>
                </a:solidFill>
                <a:highlight>
                  <a:srgbClr val="FFFFFF"/>
                </a:highlight>
                <a:latin typeface="Consolas" panose="020B0609020204030204" pitchFamily="49" charset="0"/>
              </a:rPr>
              <a:t># the form: </a:t>
            </a:r>
            <a:r>
              <a:rPr lang="en-US" sz="2400" b="0" dirty="0" err="1">
                <a:solidFill>
                  <a:srgbClr val="008000"/>
                </a:solidFill>
                <a:highlight>
                  <a:srgbClr val="FFFFFF"/>
                </a:highlight>
                <a:latin typeface="Consolas" panose="020B0609020204030204" pitchFamily="49" charset="0"/>
              </a:rPr>
              <a:t>np.array</a:t>
            </a:r>
            <a:r>
              <a:rPr lang="en-US" sz="2400" b="0" dirty="0">
                <a:solidFill>
                  <a:srgbClr val="008000"/>
                </a:solidFill>
                <a:highlight>
                  <a:srgbClr val="FFFFFF"/>
                </a:highlight>
                <a:latin typeface="Consolas" panose="020B0609020204030204" pitchFamily="49" charset="0"/>
              </a:rPr>
              <a:t>(</a:t>
            </a:r>
            <a:r>
              <a:rPr lang="en-US" sz="2400" b="0" dirty="0" err="1">
                <a:solidFill>
                  <a:srgbClr val="008000"/>
                </a:solidFill>
                <a:highlight>
                  <a:srgbClr val="FFFFFF"/>
                </a:highlight>
                <a:latin typeface="Consolas" panose="020B0609020204030204" pitchFamily="49" charset="0"/>
              </a:rPr>
              <a:t>np.array</a:t>
            </a:r>
            <a:r>
              <a:rPr lang="en-US" sz="2400" b="0" dirty="0">
                <a:solidFill>
                  <a:srgbClr val="008000"/>
                </a:solidFill>
                <a:highlight>
                  <a:srgbClr val="FFFFFF"/>
                </a:highlight>
                <a:latin typeface="Consolas" panose="020B0609020204030204" pitchFamily="49" charset="0"/>
              </a:rPr>
              <a:t>(house1)). We do this with .reshape(1,-1)</a:t>
            </a:r>
          </a:p>
          <a:p>
            <a:endParaRPr lang="en-US" sz="2400" b="0" dirty="0">
              <a:solidFill>
                <a:srgbClr val="000000"/>
              </a:solidFill>
              <a:highlight>
                <a:srgbClr val="FFFFFF"/>
              </a:highlight>
              <a:latin typeface="Consolas" panose="020B0609020204030204" pitchFamily="49" charset="0"/>
            </a:endParaRPr>
          </a:p>
          <a:p>
            <a:r>
              <a:rPr lang="en-US" sz="2400" b="0" dirty="0">
                <a:solidFill>
                  <a:srgbClr val="000000"/>
                </a:solidFill>
                <a:highlight>
                  <a:srgbClr val="FFFFFF"/>
                </a:highlight>
                <a:latin typeface="Consolas" panose="020B0609020204030204" pitchFamily="49" charset="0"/>
              </a:rPr>
              <a:t>price </a:t>
            </a:r>
            <a:r>
              <a:rPr lang="en-US" sz="2400" b="1" dirty="0">
                <a:solidFill>
                  <a:srgbClr val="000080"/>
                </a:solidFill>
                <a:highlight>
                  <a:srgbClr val="FFFFFF"/>
                </a:highlight>
                <a:latin typeface="Consolas" panose="020B0609020204030204" pitchFamily="49" charset="0"/>
              </a:rPr>
              <a:t>=</a:t>
            </a:r>
            <a:r>
              <a:rPr lang="en-US" sz="2400" b="0" dirty="0">
                <a:solidFill>
                  <a:srgbClr val="000000"/>
                </a:solidFill>
                <a:highlight>
                  <a:srgbClr val="FFFFFF"/>
                </a:highlight>
                <a:latin typeface="Consolas" panose="020B0609020204030204" pitchFamily="49" charset="0"/>
              </a:rPr>
              <a:t> </a:t>
            </a:r>
            <a:r>
              <a:rPr lang="en-US" sz="2400" b="0" dirty="0" err="1">
                <a:solidFill>
                  <a:srgbClr val="000000"/>
                </a:solidFill>
                <a:highlight>
                  <a:srgbClr val="FFFFFF"/>
                </a:highlight>
                <a:latin typeface="Consolas" panose="020B0609020204030204" pitchFamily="49" charset="0"/>
              </a:rPr>
              <a:t>lregmodel</a:t>
            </a:r>
            <a:r>
              <a:rPr lang="en-US" sz="2400" b="1" dirty="0" err="1">
                <a:solidFill>
                  <a:srgbClr val="000080"/>
                </a:solidFill>
                <a:highlight>
                  <a:srgbClr val="FFFFFF"/>
                </a:highlight>
                <a:latin typeface="Consolas" panose="020B0609020204030204" pitchFamily="49" charset="0"/>
              </a:rPr>
              <a:t>.</a:t>
            </a:r>
            <a:r>
              <a:rPr lang="en-US" sz="2400" b="0" dirty="0" err="1">
                <a:solidFill>
                  <a:srgbClr val="000000"/>
                </a:solidFill>
                <a:highlight>
                  <a:srgbClr val="FFFFFF"/>
                </a:highlight>
                <a:latin typeface="Consolas" panose="020B0609020204030204" pitchFamily="49" charset="0"/>
              </a:rPr>
              <a:t>predict</a:t>
            </a:r>
            <a:r>
              <a:rPr lang="en-US" sz="2400" b="1" dirty="0">
                <a:solidFill>
                  <a:srgbClr val="000080"/>
                </a:solidFill>
                <a:highlight>
                  <a:srgbClr val="FFFFFF"/>
                </a:highlight>
                <a:latin typeface="Consolas" panose="020B0609020204030204" pitchFamily="49" charset="0"/>
              </a:rPr>
              <a:t>(</a:t>
            </a:r>
            <a:r>
              <a:rPr lang="en-US" sz="2400" b="0" dirty="0" err="1">
                <a:solidFill>
                  <a:srgbClr val="000000"/>
                </a:solidFill>
                <a:highlight>
                  <a:srgbClr val="FFFFFF"/>
                </a:highlight>
                <a:latin typeface="Consolas" panose="020B0609020204030204" pitchFamily="49" charset="0"/>
              </a:rPr>
              <a:t>house</a:t>
            </a:r>
            <a:r>
              <a:rPr lang="en-US" sz="2400" b="1" dirty="0" err="1">
                <a:solidFill>
                  <a:srgbClr val="000080"/>
                </a:solidFill>
                <a:highlight>
                  <a:srgbClr val="FFFFFF"/>
                </a:highlight>
                <a:latin typeface="Consolas" panose="020B0609020204030204" pitchFamily="49" charset="0"/>
              </a:rPr>
              <a:t>.</a:t>
            </a:r>
            <a:r>
              <a:rPr lang="en-US" sz="2400" b="0" dirty="0" err="1">
                <a:solidFill>
                  <a:srgbClr val="000000"/>
                </a:solidFill>
                <a:highlight>
                  <a:srgbClr val="FFFFFF"/>
                </a:highlight>
                <a:latin typeface="Consolas" panose="020B0609020204030204" pitchFamily="49" charset="0"/>
              </a:rPr>
              <a:t>reshape</a:t>
            </a:r>
            <a:r>
              <a:rPr lang="en-US" sz="2400" b="1" dirty="0">
                <a:solidFill>
                  <a:srgbClr val="000080"/>
                </a:solidFill>
                <a:highlight>
                  <a:srgbClr val="FFFFFF"/>
                </a:highlight>
                <a:latin typeface="Consolas" panose="020B0609020204030204" pitchFamily="49" charset="0"/>
              </a:rPr>
              <a:t>(</a:t>
            </a:r>
            <a:r>
              <a:rPr lang="en-US" sz="2400" b="0" dirty="0">
                <a:solidFill>
                  <a:srgbClr val="FF0000"/>
                </a:solidFill>
                <a:highlight>
                  <a:srgbClr val="FFFFFF"/>
                </a:highlight>
                <a:latin typeface="Consolas" panose="020B0609020204030204" pitchFamily="49" charset="0"/>
              </a:rPr>
              <a:t>1</a:t>
            </a:r>
            <a:r>
              <a:rPr lang="en-US" sz="2400" b="1" dirty="0">
                <a:solidFill>
                  <a:srgbClr val="000080"/>
                </a:solidFill>
                <a:highlight>
                  <a:srgbClr val="FFFFFF"/>
                </a:highlight>
                <a:latin typeface="Consolas" panose="020B0609020204030204" pitchFamily="49" charset="0"/>
              </a:rPr>
              <a:t>,-</a:t>
            </a:r>
            <a:r>
              <a:rPr lang="en-US" sz="2400" b="0" dirty="0">
                <a:solidFill>
                  <a:srgbClr val="FF0000"/>
                </a:solidFill>
                <a:highlight>
                  <a:srgbClr val="FFFFFF"/>
                </a:highlight>
                <a:latin typeface="Consolas" panose="020B0609020204030204" pitchFamily="49" charset="0"/>
              </a:rPr>
              <a:t>1</a:t>
            </a:r>
            <a:r>
              <a:rPr lang="en-US" sz="2400" b="1" dirty="0">
                <a:solidFill>
                  <a:srgbClr val="000080"/>
                </a:solidFill>
                <a:highlight>
                  <a:srgbClr val="FFFFFF"/>
                </a:highlight>
                <a:latin typeface="Consolas" panose="020B0609020204030204" pitchFamily="49" charset="0"/>
              </a:rPr>
              <a:t>))</a:t>
            </a:r>
            <a:endParaRPr lang="en-US" sz="2400" b="0" dirty="0">
              <a:solidFill>
                <a:srgbClr val="000000"/>
              </a:solidFill>
              <a:highlight>
                <a:srgbClr val="FFFFFF"/>
              </a:highlight>
              <a:latin typeface="Consolas" panose="020B0609020204030204" pitchFamily="49" charset="0"/>
            </a:endParaRPr>
          </a:p>
          <a:p>
            <a:r>
              <a:rPr lang="en-US" sz="2400" b="1" dirty="0">
                <a:solidFill>
                  <a:srgbClr val="0000FF"/>
                </a:solidFill>
                <a:highlight>
                  <a:srgbClr val="FFFFFF"/>
                </a:highlight>
                <a:latin typeface="Consolas" panose="020B0609020204030204" pitchFamily="49" charset="0"/>
              </a:rPr>
              <a:t>print</a:t>
            </a:r>
            <a:r>
              <a:rPr lang="en-US" sz="2400" b="1" dirty="0">
                <a:solidFill>
                  <a:srgbClr val="000080"/>
                </a:solidFill>
                <a:highlight>
                  <a:srgbClr val="FFFFFF"/>
                </a:highlight>
                <a:latin typeface="Consolas" panose="020B0609020204030204" pitchFamily="49" charset="0"/>
              </a:rPr>
              <a:t>(</a:t>
            </a:r>
            <a:r>
              <a:rPr lang="en-US" sz="2400" b="0" dirty="0">
                <a:solidFill>
                  <a:srgbClr val="000000"/>
                </a:solidFill>
                <a:highlight>
                  <a:srgbClr val="FFFFFF"/>
                </a:highlight>
                <a:latin typeface="Consolas" panose="020B0609020204030204" pitchFamily="49" charset="0"/>
              </a:rPr>
              <a:t>price</a:t>
            </a:r>
            <a:r>
              <a:rPr lang="en-US" sz="2400" b="1" dirty="0">
                <a:solidFill>
                  <a:srgbClr val="000080"/>
                </a:solidFill>
                <a:highlight>
                  <a:srgbClr val="FFFFFF"/>
                </a:highlight>
                <a:latin typeface="Consolas" panose="020B0609020204030204" pitchFamily="49" charset="0"/>
              </a:rPr>
              <a:t>)</a:t>
            </a:r>
          </a:p>
          <a:p>
            <a:r>
              <a:rPr kumimoji="0" lang="en-US" altLang="en-US" sz="2400" b="0" i="0" u="none" strike="noStrike" cap="none" normalizeH="0" baseline="0" dirty="0">
                <a:ln>
                  <a:noFill/>
                </a:ln>
                <a:solidFill>
                  <a:srgbClr val="000000"/>
                </a:solidFill>
                <a:effectLst/>
                <a:latin typeface="Consolas" panose="020B0609020204030204" pitchFamily="49" charset="0"/>
              </a:rPr>
              <a:t>[643.87453301]</a:t>
            </a:r>
            <a:endParaRPr lang="en-US" altLang="en-US" sz="3600" dirty="0">
              <a:latin typeface="Consolas" panose="020B0609020204030204" pitchFamily="49" charset="0"/>
            </a:endParaRPr>
          </a:p>
          <a:p>
            <a:endParaRPr kumimoji="0" lang="en-US" altLang="en-US" sz="2400" b="0" i="0" u="none" strike="noStrike" cap="none" normalizeH="0" baseline="0" dirty="0">
              <a:ln>
                <a:noFill/>
              </a:ln>
              <a:solidFill>
                <a:schemeClr val="tx1"/>
              </a:solidFill>
              <a:effectLst/>
              <a:latin typeface="Consolas" panose="020B0609020204030204" pitchFamily="49" charset="0"/>
            </a:endParaRPr>
          </a:p>
          <a:p>
            <a:r>
              <a:rPr lang="en-US" sz="2400" dirty="0">
                <a:latin typeface="Consolas" panose="020B0609020204030204" pitchFamily="49" charset="0"/>
              </a:rPr>
              <a:t>Actual price: 585.50</a:t>
            </a:r>
          </a:p>
        </p:txBody>
      </p:sp>
    </p:spTree>
    <p:extLst>
      <p:ext uri="{BB962C8B-B14F-4D97-AF65-F5344CB8AC3E}">
        <p14:creationId xmlns:p14="http://schemas.microsoft.com/office/powerpoint/2010/main" val="141389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jdelijke aanduiding voor tekst 1">
                <a:extLst>
                  <a:ext uri="{FF2B5EF4-FFF2-40B4-BE49-F238E27FC236}">
                    <a16:creationId xmlns:a16="http://schemas.microsoft.com/office/drawing/2014/main" id="{00E1DBE8-A357-480D-8D29-777C3D94F9A1}"/>
                  </a:ext>
                </a:extLst>
              </p:cNvPr>
              <p:cNvSpPr>
                <a:spLocks noGrp="1"/>
              </p:cNvSpPr>
              <p:nvPr>
                <p:ph type="body" sz="quarter" idx="17"/>
              </p:nvPr>
            </p:nvSpPr>
            <p:spPr>
              <a:xfrm>
                <a:off x="1050131" y="1818823"/>
                <a:ext cx="16575629" cy="7487894"/>
              </a:xfrm>
            </p:spPr>
            <p:txBody>
              <a:bodyPr/>
              <a:lstStyle/>
              <a:p>
                <a:r>
                  <a:rPr lang="en-US" b="1" dirty="0"/>
                  <a:t>Mean Absolute Error (MAE)</a:t>
                </a: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𝑀𝐴𝐸</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𝑛</m:t>
                          </m:r>
                        </m:den>
                      </m:f>
                      <m:nary>
                        <m:naryPr>
                          <m:chr m:val="∑"/>
                          <m:ctrlPr>
                            <a:rPr lang="en-US" b="0" i="1" smtClean="0">
                              <a:latin typeface="Cambria Math" panose="02040503050406030204" pitchFamily="18" charset="0"/>
                            </a:rPr>
                          </m:ctrlPr>
                        </m:naryPr>
                        <m:sub>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𝑖</m:t>
                          </m:r>
                        </m:sub>
                        <m:sup>
                          <m:r>
                            <a:rPr lang="en-US" b="0" i="1" smtClean="0">
                              <a:latin typeface="Cambria Math" panose="02040503050406030204" pitchFamily="18" charset="0"/>
                            </a:rPr>
                            <m:t>𝑛</m:t>
                          </m:r>
                        </m:sup>
                        <m:e>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e>
                          </m:acc>
                          <m:r>
                            <a:rPr lang="en-US" b="0" i="1" smtClean="0">
                              <a:latin typeface="Cambria Math" panose="02040503050406030204" pitchFamily="18" charset="0"/>
                            </a:rPr>
                            <m:t>|</m:t>
                          </m:r>
                        </m:e>
                      </m:nary>
                    </m:oMath>
                  </m:oMathPara>
                </a14:m>
                <a:endParaRPr lang="en-US" dirty="0"/>
              </a:p>
              <a:p>
                <a:r>
                  <a:rPr lang="en-US" dirty="0"/>
                  <a:t>The average of the absolute values of the difference between the actual values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m:t>
                        </m:r>
                      </m:sub>
                    </m:sSub>
                  </m:oMath>
                </a14:m>
                <a:r>
                  <a:rPr lang="en-US" dirty="0"/>
                  <a:t> and the predicted values </a:t>
                </a:r>
                <a14:m>
                  <m:oMath xmlns:m="http://schemas.openxmlformats.org/officeDocument/2006/math">
                    <m:acc>
                      <m:accPr>
                        <m:chr m:val="̂"/>
                        <m:ctrlPr>
                          <a:rPr lang="en-US" b="0" i="1" smtClean="0">
                            <a:latin typeface="Cambria Math" panose="02040503050406030204" pitchFamily="18" charset="0"/>
                          </a:rPr>
                        </m:ctrlPr>
                      </m:acc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e>
                    </m:acc>
                  </m:oMath>
                </a14:m>
                <a:r>
                  <a:rPr lang="en-US" dirty="0"/>
                  <a:t>.</a:t>
                </a:r>
              </a:p>
              <a:p>
                <a:endParaRPr lang="en-US" dirty="0"/>
              </a:p>
              <a:p>
                <a:r>
                  <a:rPr lang="en-US" dirty="0"/>
                  <a:t>For example, for 2 houses with actual values [214.20, 913.50] and predicted values [113.25, 821.00]</a:t>
                </a:r>
              </a:p>
              <a:p>
                <a:endParaRPr lang="en-US" dirty="0"/>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𝑀𝐴𝐸</m:t>
                      </m:r>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d>
                        <m:dPr>
                          <m:ctrlPr>
                            <a:rPr lang="en-US" b="0" i="1" smtClean="0">
                              <a:latin typeface="Cambria Math" panose="02040503050406030204" pitchFamily="18" charset="0"/>
                            </a:rPr>
                          </m:ctrlPr>
                        </m:d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214.20−113.25</m:t>
                              </m:r>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913.50−821.00</m:t>
                              </m:r>
                            </m:e>
                          </m:d>
                        </m:e>
                      </m:d>
                      <m:r>
                        <a:rPr lang="en-US" b="0" i="1" smtClean="0">
                          <a:latin typeface="Cambria Math" panose="02040503050406030204" pitchFamily="18" charset="0"/>
                        </a:rPr>
                        <m:t>=96.73</m:t>
                      </m:r>
                    </m:oMath>
                  </m:oMathPara>
                </a14:m>
                <a:endParaRPr lang="en-US" dirty="0"/>
              </a:p>
            </p:txBody>
          </p:sp>
        </mc:Choice>
        <mc:Fallback xmlns="">
          <p:sp>
            <p:nvSpPr>
              <p:cNvPr id="2" name="Tijdelijke aanduiding voor tekst 1">
                <a:extLst>
                  <a:ext uri="{FF2B5EF4-FFF2-40B4-BE49-F238E27FC236}">
                    <a16:creationId xmlns:a16="http://schemas.microsoft.com/office/drawing/2014/main" id="{00E1DBE8-A357-480D-8D29-777C3D94F9A1}"/>
                  </a:ext>
                </a:extLst>
              </p:cNvPr>
              <p:cNvSpPr>
                <a:spLocks noGrp="1" noRot="1" noChangeAspect="1" noMove="1" noResize="1" noEditPoints="1" noAdjustHandles="1" noChangeArrowheads="1" noChangeShapeType="1" noTextEdit="1"/>
              </p:cNvSpPr>
              <p:nvPr>
                <p:ph type="body" sz="quarter" idx="17"/>
              </p:nvPr>
            </p:nvSpPr>
            <p:spPr>
              <a:xfrm>
                <a:off x="1050131" y="1818823"/>
                <a:ext cx="16575629" cy="7487894"/>
              </a:xfrm>
              <a:blipFill>
                <a:blip r:embed="rId2"/>
                <a:stretch>
                  <a:fillRect l="-1103" t="-1953"/>
                </a:stretch>
              </a:blipFill>
            </p:spPr>
            <p:txBody>
              <a:bodyPr/>
              <a:lstStyle/>
              <a:p>
                <a:r>
                  <a:rPr lang="en-US">
                    <a:noFill/>
                  </a:rPr>
                  <a:t> </a:t>
                </a:r>
              </a:p>
            </p:txBody>
          </p:sp>
        </mc:Fallback>
      </mc:AlternateContent>
      <p:sp>
        <p:nvSpPr>
          <p:cNvPr id="3" name="Tijdelijke aanduiding voor dianummer 2">
            <a:extLst>
              <a:ext uri="{FF2B5EF4-FFF2-40B4-BE49-F238E27FC236}">
                <a16:creationId xmlns:a16="http://schemas.microsoft.com/office/drawing/2014/main" id="{AD664C20-466F-4144-B7DE-0CF068EB58F7}"/>
              </a:ext>
            </a:extLst>
          </p:cNvPr>
          <p:cNvSpPr>
            <a:spLocks noGrp="1"/>
          </p:cNvSpPr>
          <p:nvPr>
            <p:ph type="sldNum" sz="quarter" idx="12"/>
          </p:nvPr>
        </p:nvSpPr>
        <p:spPr/>
        <p:txBody>
          <a:bodyPr/>
          <a:lstStyle/>
          <a:p>
            <a:fld id="{B7527A74-2D87-4307-9531-5A57D9647EEB}" type="slidenum">
              <a:rPr lang="nl-BE" smtClean="0"/>
              <a:pPr/>
              <a:t>52</a:t>
            </a:fld>
            <a:endParaRPr lang="nl-BE" dirty="0"/>
          </a:p>
        </p:txBody>
      </p:sp>
      <p:sp>
        <p:nvSpPr>
          <p:cNvPr id="4" name="Titel 3">
            <a:extLst>
              <a:ext uri="{FF2B5EF4-FFF2-40B4-BE49-F238E27FC236}">
                <a16:creationId xmlns:a16="http://schemas.microsoft.com/office/drawing/2014/main" id="{D930AD33-1286-4A23-BDD0-2546B3CACD86}"/>
              </a:ext>
            </a:extLst>
          </p:cNvPr>
          <p:cNvSpPr>
            <a:spLocks noGrp="1"/>
          </p:cNvSpPr>
          <p:nvPr>
            <p:ph type="title"/>
          </p:nvPr>
        </p:nvSpPr>
        <p:spPr/>
        <p:txBody>
          <a:bodyPr/>
          <a:lstStyle/>
          <a:p>
            <a:r>
              <a:rPr lang="en-US" dirty="0"/>
              <a:t>Testing a model</a:t>
            </a:r>
          </a:p>
        </p:txBody>
      </p:sp>
    </p:spTree>
    <p:extLst>
      <p:ext uri="{BB962C8B-B14F-4D97-AF65-F5344CB8AC3E}">
        <p14:creationId xmlns:p14="http://schemas.microsoft.com/office/powerpoint/2010/main" val="257564753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jdelijke aanduiding voor tekst 1">
                <a:extLst>
                  <a:ext uri="{FF2B5EF4-FFF2-40B4-BE49-F238E27FC236}">
                    <a16:creationId xmlns:a16="http://schemas.microsoft.com/office/drawing/2014/main" id="{00E1DBE8-A357-480D-8D29-777C3D94F9A1}"/>
                  </a:ext>
                </a:extLst>
              </p:cNvPr>
              <p:cNvSpPr>
                <a:spLocks noGrp="1"/>
              </p:cNvSpPr>
              <p:nvPr>
                <p:ph type="body" sz="quarter" idx="17"/>
              </p:nvPr>
            </p:nvSpPr>
            <p:spPr>
              <a:xfrm>
                <a:off x="1050131" y="1818823"/>
                <a:ext cx="16575629" cy="7487894"/>
              </a:xfrm>
            </p:spPr>
            <p:txBody>
              <a:bodyPr/>
              <a:lstStyle/>
              <a:p>
                <a:r>
                  <a:rPr lang="en-US" b="1" dirty="0"/>
                  <a:t>Mean Absolute Error (MAE)</a:t>
                </a: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𝑀𝐴𝐸</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𝑛</m:t>
                          </m:r>
                        </m:den>
                      </m:f>
                      <m:nary>
                        <m:naryPr>
                          <m:chr m:val="∑"/>
                          <m:ctrlPr>
                            <a:rPr lang="en-US" b="0" i="1" smtClean="0">
                              <a:latin typeface="Cambria Math" panose="02040503050406030204" pitchFamily="18" charset="0"/>
                            </a:rPr>
                          </m:ctrlPr>
                        </m:naryPr>
                        <m:sub>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𝑖</m:t>
                          </m:r>
                        </m:sub>
                        <m:sup>
                          <m:r>
                            <a:rPr lang="en-US" b="0" i="1" smtClean="0">
                              <a:latin typeface="Cambria Math" panose="02040503050406030204" pitchFamily="18" charset="0"/>
                            </a:rPr>
                            <m:t>𝑛</m:t>
                          </m:r>
                        </m:sup>
                        <m:e>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e>
                          </m:acc>
                          <m:r>
                            <a:rPr lang="en-US" b="0" i="1" smtClean="0">
                              <a:latin typeface="Cambria Math" panose="02040503050406030204" pitchFamily="18" charset="0"/>
                            </a:rPr>
                            <m:t>|</m:t>
                          </m:r>
                        </m:e>
                      </m:nary>
                    </m:oMath>
                  </m:oMathPara>
                </a14:m>
                <a:endParaRPr lang="en-US" b="0" dirty="0"/>
              </a:p>
              <a:p>
                <a:r>
                  <a:rPr lang="en-US" dirty="0"/>
                  <a:t>Using the test set:</a:t>
                </a:r>
              </a:p>
              <a:p>
                <a:endParaRPr lang="en-US" dirty="0"/>
              </a:p>
            </p:txBody>
          </p:sp>
        </mc:Choice>
        <mc:Fallback xmlns="">
          <p:sp>
            <p:nvSpPr>
              <p:cNvPr id="2" name="Tijdelijke aanduiding voor tekst 1">
                <a:extLst>
                  <a:ext uri="{FF2B5EF4-FFF2-40B4-BE49-F238E27FC236}">
                    <a16:creationId xmlns:a16="http://schemas.microsoft.com/office/drawing/2014/main" id="{00E1DBE8-A357-480D-8D29-777C3D94F9A1}"/>
                  </a:ext>
                </a:extLst>
              </p:cNvPr>
              <p:cNvSpPr>
                <a:spLocks noGrp="1" noRot="1" noChangeAspect="1" noMove="1" noResize="1" noEditPoints="1" noAdjustHandles="1" noChangeArrowheads="1" noChangeShapeType="1" noTextEdit="1"/>
              </p:cNvSpPr>
              <p:nvPr>
                <p:ph type="body" sz="quarter" idx="17"/>
              </p:nvPr>
            </p:nvSpPr>
            <p:spPr>
              <a:xfrm>
                <a:off x="1050131" y="1818823"/>
                <a:ext cx="16575629" cy="7487894"/>
              </a:xfrm>
              <a:blipFill>
                <a:blip r:embed="rId2"/>
                <a:stretch>
                  <a:fillRect l="-1103" t="-1953"/>
                </a:stretch>
              </a:blipFill>
            </p:spPr>
            <p:txBody>
              <a:bodyPr/>
              <a:lstStyle/>
              <a:p>
                <a:r>
                  <a:rPr lang="en-US">
                    <a:noFill/>
                  </a:rPr>
                  <a:t> </a:t>
                </a:r>
              </a:p>
            </p:txBody>
          </p:sp>
        </mc:Fallback>
      </mc:AlternateContent>
      <p:sp>
        <p:nvSpPr>
          <p:cNvPr id="3" name="Tijdelijke aanduiding voor dianummer 2">
            <a:extLst>
              <a:ext uri="{FF2B5EF4-FFF2-40B4-BE49-F238E27FC236}">
                <a16:creationId xmlns:a16="http://schemas.microsoft.com/office/drawing/2014/main" id="{AD664C20-466F-4144-B7DE-0CF068EB58F7}"/>
              </a:ext>
            </a:extLst>
          </p:cNvPr>
          <p:cNvSpPr>
            <a:spLocks noGrp="1"/>
          </p:cNvSpPr>
          <p:nvPr>
            <p:ph type="sldNum" sz="quarter" idx="12"/>
          </p:nvPr>
        </p:nvSpPr>
        <p:spPr/>
        <p:txBody>
          <a:bodyPr/>
          <a:lstStyle/>
          <a:p>
            <a:fld id="{B7527A74-2D87-4307-9531-5A57D9647EEB}" type="slidenum">
              <a:rPr lang="nl-BE" smtClean="0"/>
              <a:pPr/>
              <a:t>53</a:t>
            </a:fld>
            <a:endParaRPr lang="nl-BE" dirty="0"/>
          </a:p>
        </p:txBody>
      </p:sp>
      <p:sp>
        <p:nvSpPr>
          <p:cNvPr id="4" name="Titel 3">
            <a:extLst>
              <a:ext uri="{FF2B5EF4-FFF2-40B4-BE49-F238E27FC236}">
                <a16:creationId xmlns:a16="http://schemas.microsoft.com/office/drawing/2014/main" id="{D930AD33-1286-4A23-BDD0-2546B3CACD86}"/>
              </a:ext>
            </a:extLst>
          </p:cNvPr>
          <p:cNvSpPr>
            <a:spLocks noGrp="1"/>
          </p:cNvSpPr>
          <p:nvPr>
            <p:ph type="title"/>
          </p:nvPr>
        </p:nvSpPr>
        <p:spPr/>
        <p:txBody>
          <a:bodyPr/>
          <a:lstStyle/>
          <a:p>
            <a:r>
              <a:rPr lang="en-US" dirty="0"/>
              <a:t>Testing a model</a:t>
            </a:r>
          </a:p>
        </p:txBody>
      </p:sp>
      <p:sp>
        <p:nvSpPr>
          <p:cNvPr id="6" name="TextBox 5">
            <a:extLst>
              <a:ext uri="{FF2B5EF4-FFF2-40B4-BE49-F238E27FC236}">
                <a16:creationId xmlns:a16="http://schemas.microsoft.com/office/drawing/2014/main" id="{35E1ACC3-60AF-457B-8B87-8B821B176DC1}"/>
              </a:ext>
            </a:extLst>
          </p:cNvPr>
          <p:cNvSpPr txBox="1"/>
          <p:nvPr/>
        </p:nvSpPr>
        <p:spPr>
          <a:xfrm>
            <a:off x="2741122" y="5143500"/>
            <a:ext cx="12805756" cy="3539430"/>
          </a:xfrm>
          <a:prstGeom prst="rect">
            <a:avLst/>
          </a:prstGeom>
          <a:noFill/>
        </p:spPr>
        <p:txBody>
          <a:bodyPr wrap="square">
            <a:spAutoFit/>
          </a:bodyPr>
          <a:lstStyle/>
          <a:p>
            <a:r>
              <a:rPr lang="en-US" sz="3200" b="1" dirty="0">
                <a:solidFill>
                  <a:srgbClr val="0000FF"/>
                </a:solidFill>
                <a:highlight>
                  <a:srgbClr val="FFFFFF"/>
                </a:highlight>
                <a:latin typeface="Consolas" panose="020B0609020204030204" pitchFamily="49" charset="0"/>
              </a:rPr>
              <a:t>from</a:t>
            </a:r>
            <a:r>
              <a:rPr lang="en-US" sz="3200" b="0" dirty="0">
                <a:solidFill>
                  <a:srgbClr val="000000"/>
                </a:solidFill>
                <a:highlight>
                  <a:srgbClr val="FFFFFF"/>
                </a:highlight>
                <a:latin typeface="Consolas" panose="020B0609020204030204" pitchFamily="49" charset="0"/>
              </a:rPr>
              <a:t> </a:t>
            </a:r>
            <a:r>
              <a:rPr lang="en-US" sz="3200" b="0" dirty="0" err="1">
                <a:solidFill>
                  <a:srgbClr val="000000"/>
                </a:solidFill>
                <a:highlight>
                  <a:srgbClr val="FFFFFF"/>
                </a:highlight>
                <a:latin typeface="Consolas" panose="020B0609020204030204" pitchFamily="49" charset="0"/>
              </a:rPr>
              <a:t>sklearn</a:t>
            </a:r>
            <a:r>
              <a:rPr lang="en-US" sz="3200" b="1" dirty="0" err="1">
                <a:solidFill>
                  <a:srgbClr val="000080"/>
                </a:solidFill>
                <a:highlight>
                  <a:srgbClr val="FFFFFF"/>
                </a:highlight>
                <a:latin typeface="Consolas" panose="020B0609020204030204" pitchFamily="49" charset="0"/>
              </a:rPr>
              <a:t>.</a:t>
            </a:r>
            <a:r>
              <a:rPr lang="en-US" sz="3200" b="0" dirty="0" err="1">
                <a:solidFill>
                  <a:srgbClr val="000000"/>
                </a:solidFill>
                <a:highlight>
                  <a:srgbClr val="FFFFFF"/>
                </a:highlight>
                <a:latin typeface="Consolas" panose="020B0609020204030204" pitchFamily="49" charset="0"/>
              </a:rPr>
              <a:t>metrics</a:t>
            </a:r>
            <a:r>
              <a:rPr lang="en-US" sz="3200" b="0" dirty="0">
                <a:solidFill>
                  <a:srgbClr val="000000"/>
                </a:solidFill>
                <a:highlight>
                  <a:srgbClr val="FFFFFF"/>
                </a:highlight>
                <a:latin typeface="Consolas" panose="020B0609020204030204" pitchFamily="49" charset="0"/>
              </a:rPr>
              <a:t> </a:t>
            </a:r>
            <a:r>
              <a:rPr lang="en-US" sz="3200" b="1" dirty="0">
                <a:solidFill>
                  <a:srgbClr val="0000FF"/>
                </a:solidFill>
                <a:highlight>
                  <a:srgbClr val="FFFFFF"/>
                </a:highlight>
                <a:latin typeface="Consolas" panose="020B0609020204030204" pitchFamily="49" charset="0"/>
              </a:rPr>
              <a:t>import</a:t>
            </a:r>
            <a:r>
              <a:rPr lang="en-US" sz="3200" b="0" dirty="0">
                <a:solidFill>
                  <a:srgbClr val="000000"/>
                </a:solidFill>
                <a:highlight>
                  <a:srgbClr val="FFFFFF"/>
                </a:highlight>
                <a:latin typeface="Consolas" panose="020B0609020204030204" pitchFamily="49" charset="0"/>
              </a:rPr>
              <a:t> </a:t>
            </a:r>
            <a:r>
              <a:rPr lang="en-US" sz="3200" b="0" dirty="0" err="1">
                <a:solidFill>
                  <a:srgbClr val="000000"/>
                </a:solidFill>
                <a:highlight>
                  <a:srgbClr val="FFFFFF"/>
                </a:highlight>
                <a:latin typeface="Consolas" panose="020B0609020204030204" pitchFamily="49" charset="0"/>
              </a:rPr>
              <a:t>mean_absolute_error</a:t>
            </a:r>
            <a:endParaRPr lang="en-US" sz="3200" b="0" dirty="0">
              <a:solidFill>
                <a:srgbClr val="000000"/>
              </a:solidFill>
              <a:highlight>
                <a:srgbClr val="FFFFFF"/>
              </a:highlight>
              <a:latin typeface="Consolas" panose="020B0609020204030204" pitchFamily="49" charset="0"/>
            </a:endParaRPr>
          </a:p>
          <a:p>
            <a:endParaRPr lang="en-US" sz="3200" b="0" dirty="0">
              <a:solidFill>
                <a:srgbClr val="000000"/>
              </a:solidFill>
              <a:highlight>
                <a:srgbClr val="FFFFFF"/>
              </a:highlight>
              <a:latin typeface="Consolas" panose="020B0609020204030204" pitchFamily="49" charset="0"/>
            </a:endParaRPr>
          </a:p>
          <a:p>
            <a:r>
              <a:rPr lang="en-US" sz="3200" b="0" dirty="0" err="1">
                <a:solidFill>
                  <a:srgbClr val="000000"/>
                </a:solidFill>
                <a:highlight>
                  <a:srgbClr val="FFFFFF"/>
                </a:highlight>
                <a:latin typeface="Consolas" panose="020B0609020204030204" pitchFamily="49" charset="0"/>
              </a:rPr>
              <a:t>y_pred</a:t>
            </a:r>
            <a:r>
              <a:rPr lang="en-US" sz="3200" b="0" dirty="0">
                <a:solidFill>
                  <a:srgbClr val="000000"/>
                </a:solidFill>
                <a:highlight>
                  <a:srgbClr val="FFFFFF"/>
                </a:highlight>
                <a:latin typeface="Consolas" panose="020B0609020204030204" pitchFamily="49" charset="0"/>
              </a:rPr>
              <a:t> </a:t>
            </a:r>
            <a:r>
              <a:rPr lang="en-US" sz="3200" b="1" dirty="0">
                <a:solidFill>
                  <a:srgbClr val="000080"/>
                </a:solidFill>
                <a:highlight>
                  <a:srgbClr val="FFFFFF"/>
                </a:highlight>
                <a:latin typeface="Consolas" panose="020B0609020204030204" pitchFamily="49" charset="0"/>
              </a:rPr>
              <a:t>=</a:t>
            </a:r>
            <a:r>
              <a:rPr lang="en-US" sz="3200" b="0" dirty="0">
                <a:solidFill>
                  <a:srgbClr val="000000"/>
                </a:solidFill>
                <a:highlight>
                  <a:srgbClr val="FFFFFF"/>
                </a:highlight>
                <a:latin typeface="Consolas" panose="020B0609020204030204" pitchFamily="49" charset="0"/>
              </a:rPr>
              <a:t> </a:t>
            </a:r>
            <a:r>
              <a:rPr lang="en-US" sz="3200" b="0" dirty="0" err="1">
                <a:solidFill>
                  <a:srgbClr val="000000"/>
                </a:solidFill>
                <a:highlight>
                  <a:srgbClr val="FFFFFF"/>
                </a:highlight>
                <a:latin typeface="Consolas" panose="020B0609020204030204" pitchFamily="49" charset="0"/>
              </a:rPr>
              <a:t>lregmodel</a:t>
            </a:r>
            <a:r>
              <a:rPr lang="en-US" sz="3200" b="1" dirty="0" err="1">
                <a:solidFill>
                  <a:srgbClr val="000080"/>
                </a:solidFill>
                <a:highlight>
                  <a:srgbClr val="FFFFFF"/>
                </a:highlight>
                <a:latin typeface="Consolas" panose="020B0609020204030204" pitchFamily="49" charset="0"/>
              </a:rPr>
              <a:t>.</a:t>
            </a:r>
            <a:r>
              <a:rPr lang="en-US" sz="3200" b="0" dirty="0" err="1">
                <a:solidFill>
                  <a:srgbClr val="000000"/>
                </a:solidFill>
                <a:highlight>
                  <a:srgbClr val="FFFFFF"/>
                </a:highlight>
                <a:latin typeface="Consolas" panose="020B0609020204030204" pitchFamily="49" charset="0"/>
              </a:rPr>
              <a:t>predict</a:t>
            </a:r>
            <a:r>
              <a:rPr lang="en-US" sz="3200" b="1" dirty="0">
                <a:solidFill>
                  <a:srgbClr val="000080"/>
                </a:solidFill>
                <a:highlight>
                  <a:srgbClr val="FFFFFF"/>
                </a:highlight>
                <a:latin typeface="Consolas" panose="020B0609020204030204" pitchFamily="49" charset="0"/>
              </a:rPr>
              <a:t>(</a:t>
            </a:r>
            <a:r>
              <a:rPr lang="en-US" sz="3200" b="0" dirty="0" err="1">
                <a:solidFill>
                  <a:srgbClr val="000000"/>
                </a:solidFill>
                <a:highlight>
                  <a:srgbClr val="FFFFFF"/>
                </a:highlight>
                <a:latin typeface="Consolas" panose="020B0609020204030204" pitchFamily="49" charset="0"/>
              </a:rPr>
              <a:t>X_test</a:t>
            </a:r>
            <a:r>
              <a:rPr lang="en-US" sz="3200" b="1" dirty="0">
                <a:solidFill>
                  <a:srgbClr val="000080"/>
                </a:solidFill>
                <a:highlight>
                  <a:srgbClr val="FFFFFF"/>
                </a:highlight>
                <a:latin typeface="Consolas" panose="020B0609020204030204" pitchFamily="49" charset="0"/>
              </a:rPr>
              <a:t>)</a:t>
            </a:r>
          </a:p>
          <a:p>
            <a:endParaRPr lang="en-US" sz="3200" b="0" dirty="0">
              <a:solidFill>
                <a:srgbClr val="000000"/>
              </a:solidFill>
              <a:highlight>
                <a:srgbClr val="FFFFFF"/>
              </a:highlight>
              <a:latin typeface="Consolas" panose="020B0609020204030204" pitchFamily="49" charset="0"/>
            </a:endParaRPr>
          </a:p>
          <a:p>
            <a:r>
              <a:rPr lang="es-ES" sz="3200" b="1" dirty="0" err="1">
                <a:solidFill>
                  <a:srgbClr val="0000FF"/>
                </a:solidFill>
                <a:highlight>
                  <a:srgbClr val="FFFFFF"/>
                </a:highlight>
                <a:latin typeface="Consolas" panose="020B0609020204030204" pitchFamily="49" charset="0"/>
              </a:rPr>
              <a:t>print</a:t>
            </a:r>
            <a:r>
              <a:rPr lang="es-ES" sz="3200" b="1" dirty="0">
                <a:solidFill>
                  <a:srgbClr val="000080"/>
                </a:solidFill>
                <a:highlight>
                  <a:srgbClr val="FFFFFF"/>
                </a:highlight>
                <a:latin typeface="Consolas" panose="020B0609020204030204" pitchFamily="49" charset="0"/>
              </a:rPr>
              <a:t>(</a:t>
            </a:r>
            <a:r>
              <a:rPr lang="es-ES" sz="3200" b="0" dirty="0" err="1">
                <a:solidFill>
                  <a:srgbClr val="000000"/>
                </a:solidFill>
                <a:highlight>
                  <a:srgbClr val="FFFFFF"/>
                </a:highlight>
                <a:latin typeface="Consolas" panose="020B0609020204030204" pitchFamily="49" charset="0"/>
              </a:rPr>
              <a:t>f"MAE</a:t>
            </a:r>
            <a:r>
              <a:rPr lang="es-ES" sz="3200" b="0" dirty="0">
                <a:solidFill>
                  <a:srgbClr val="000000"/>
                </a:solidFill>
                <a:highlight>
                  <a:srgbClr val="FFFFFF"/>
                </a:highlight>
                <a:latin typeface="Consolas" panose="020B0609020204030204" pitchFamily="49" charset="0"/>
              </a:rPr>
              <a:t>: {</a:t>
            </a:r>
            <a:r>
              <a:rPr lang="es-ES" sz="3200" b="0" dirty="0" err="1">
                <a:solidFill>
                  <a:srgbClr val="000000"/>
                </a:solidFill>
                <a:highlight>
                  <a:srgbClr val="FFFFFF"/>
                </a:highlight>
                <a:latin typeface="Consolas" panose="020B0609020204030204" pitchFamily="49" charset="0"/>
              </a:rPr>
              <a:t>mean_absolute_error</a:t>
            </a:r>
            <a:r>
              <a:rPr lang="es-ES" sz="3200" b="1" dirty="0">
                <a:solidFill>
                  <a:srgbClr val="000080"/>
                </a:solidFill>
                <a:highlight>
                  <a:srgbClr val="FFFFFF"/>
                </a:highlight>
                <a:latin typeface="Consolas" panose="020B0609020204030204" pitchFamily="49" charset="0"/>
              </a:rPr>
              <a:t>(</a:t>
            </a:r>
            <a:r>
              <a:rPr lang="es-ES" sz="3200" b="0" dirty="0" err="1">
                <a:solidFill>
                  <a:srgbClr val="000000"/>
                </a:solidFill>
                <a:highlight>
                  <a:srgbClr val="FFFFFF"/>
                </a:highlight>
                <a:latin typeface="Consolas" panose="020B0609020204030204" pitchFamily="49" charset="0"/>
              </a:rPr>
              <a:t>y_test</a:t>
            </a:r>
            <a:r>
              <a:rPr lang="es-ES" sz="3200" b="1" dirty="0" err="1">
                <a:solidFill>
                  <a:srgbClr val="000080"/>
                </a:solidFill>
                <a:highlight>
                  <a:srgbClr val="FFFFFF"/>
                </a:highlight>
                <a:latin typeface="Consolas" panose="020B0609020204030204" pitchFamily="49" charset="0"/>
              </a:rPr>
              <a:t>,</a:t>
            </a:r>
            <a:r>
              <a:rPr lang="es-ES" sz="3200" b="0" dirty="0" err="1">
                <a:solidFill>
                  <a:srgbClr val="000000"/>
                </a:solidFill>
                <a:highlight>
                  <a:srgbClr val="FFFFFF"/>
                </a:highlight>
                <a:latin typeface="Consolas" panose="020B0609020204030204" pitchFamily="49" charset="0"/>
              </a:rPr>
              <a:t>y_pred</a:t>
            </a:r>
            <a:r>
              <a:rPr lang="es-ES" sz="3200" b="1" dirty="0">
                <a:solidFill>
                  <a:srgbClr val="000080"/>
                </a:solidFill>
                <a:highlight>
                  <a:srgbClr val="FFFFFF"/>
                </a:highlight>
                <a:latin typeface="Consolas" panose="020B0609020204030204" pitchFamily="49" charset="0"/>
              </a:rPr>
              <a:t>)</a:t>
            </a:r>
            <a:r>
              <a:rPr lang="es-ES" sz="3200" b="0" dirty="0">
                <a:solidFill>
                  <a:srgbClr val="000000"/>
                </a:solidFill>
                <a:highlight>
                  <a:srgbClr val="FFFFFF"/>
                </a:highlight>
                <a:latin typeface="Consolas" panose="020B0609020204030204" pitchFamily="49" charset="0"/>
              </a:rPr>
              <a:t>}"</a:t>
            </a:r>
            <a:r>
              <a:rPr lang="es-ES" sz="3200" b="1" dirty="0">
                <a:solidFill>
                  <a:srgbClr val="000080"/>
                </a:solidFill>
                <a:highlight>
                  <a:srgbClr val="FFFFFF"/>
                </a:highlight>
                <a:latin typeface="Consolas" panose="020B0609020204030204" pitchFamily="49" charset="0"/>
              </a:rPr>
              <a:t>)</a:t>
            </a:r>
          </a:p>
          <a:p>
            <a:endParaRPr lang="es-ES" sz="3200" b="1" dirty="0">
              <a:solidFill>
                <a:srgbClr val="000080"/>
              </a:solidFill>
              <a:highlight>
                <a:srgbClr val="FFFFFF"/>
              </a:highlight>
              <a:latin typeface="Consolas" panose="020B0609020204030204" pitchFamily="49" charset="0"/>
            </a:endParaRPr>
          </a:p>
          <a:p>
            <a:r>
              <a:rPr lang="en-US" sz="3200" dirty="0">
                <a:latin typeface="Consolas" panose="020B0609020204030204" pitchFamily="49" charset="0"/>
              </a:rPr>
              <a:t>MAE: 64.00908675904181</a:t>
            </a:r>
          </a:p>
        </p:txBody>
      </p:sp>
    </p:spTree>
    <p:extLst>
      <p:ext uri="{BB962C8B-B14F-4D97-AF65-F5344CB8AC3E}">
        <p14:creationId xmlns:p14="http://schemas.microsoft.com/office/powerpoint/2010/main" val="136040470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jdelijke aanduiding voor tekst 1">
                <a:extLst>
                  <a:ext uri="{FF2B5EF4-FFF2-40B4-BE49-F238E27FC236}">
                    <a16:creationId xmlns:a16="http://schemas.microsoft.com/office/drawing/2014/main" id="{00E1DBE8-A357-480D-8D29-777C3D94F9A1}"/>
                  </a:ext>
                </a:extLst>
              </p:cNvPr>
              <p:cNvSpPr>
                <a:spLocks noGrp="1"/>
              </p:cNvSpPr>
              <p:nvPr>
                <p:ph type="body" sz="quarter" idx="17"/>
              </p:nvPr>
            </p:nvSpPr>
            <p:spPr>
              <a:xfrm>
                <a:off x="1050131" y="1818823"/>
                <a:ext cx="16575629" cy="7487894"/>
              </a:xfrm>
            </p:spPr>
            <p:txBody>
              <a:bodyPr/>
              <a:lstStyle/>
              <a:p>
                <a:r>
                  <a:rPr lang="en-US" b="1" dirty="0"/>
                  <a:t>Mean Squared Error (MSE)</a:t>
                </a: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𝑀𝑆𝐸</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𝑛</m:t>
                          </m:r>
                        </m:den>
                      </m:f>
                      <m:nary>
                        <m:naryPr>
                          <m:chr m:val="∑"/>
                          <m:ctrlPr>
                            <a:rPr lang="en-US" b="0" i="1" smtClean="0">
                              <a:latin typeface="Cambria Math" panose="02040503050406030204" pitchFamily="18" charset="0"/>
                            </a:rPr>
                          </m:ctrlPr>
                        </m:naryPr>
                        <m:sub>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𝑖</m:t>
                          </m:r>
                        </m:sub>
                        <m:sup>
                          <m:r>
                            <a:rPr lang="en-US" b="0" i="1" smtClean="0">
                              <a:latin typeface="Cambria Math" panose="02040503050406030204" pitchFamily="18" charset="0"/>
                            </a:rPr>
                            <m:t>𝑛</m:t>
                          </m:r>
                        </m:sup>
                        <m:e>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e>
                                  </m:acc>
                                </m:e>
                              </m:d>
                            </m:e>
                            <m:sup>
                              <m:r>
                                <a:rPr lang="en-US" b="0" i="1" smtClean="0">
                                  <a:latin typeface="Cambria Math" panose="02040503050406030204" pitchFamily="18" charset="0"/>
                                </a:rPr>
                                <m:t>2</m:t>
                              </m:r>
                            </m:sup>
                          </m:sSup>
                        </m:e>
                      </m:nary>
                    </m:oMath>
                  </m:oMathPara>
                </a14:m>
                <a:endParaRPr lang="en-US" dirty="0"/>
              </a:p>
              <a:p>
                <a:r>
                  <a:rPr lang="en-US" dirty="0"/>
                  <a:t>The average of the squared values of the difference between the actual values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m:t>
                        </m:r>
                      </m:sub>
                    </m:sSub>
                  </m:oMath>
                </a14:m>
                <a:r>
                  <a:rPr lang="en-US" dirty="0"/>
                  <a:t> and the predicted values </a:t>
                </a:r>
                <a14:m>
                  <m:oMath xmlns:m="http://schemas.openxmlformats.org/officeDocument/2006/math">
                    <m:acc>
                      <m:accPr>
                        <m:chr m:val="̂"/>
                        <m:ctrlPr>
                          <a:rPr lang="en-US" b="0" i="1" smtClean="0">
                            <a:latin typeface="Cambria Math" panose="02040503050406030204" pitchFamily="18" charset="0"/>
                          </a:rPr>
                        </m:ctrlPr>
                      </m:acc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e>
                    </m:acc>
                  </m:oMath>
                </a14:m>
                <a:r>
                  <a:rPr lang="en-US" dirty="0"/>
                  <a:t>.</a:t>
                </a:r>
              </a:p>
              <a:p>
                <a:endParaRPr lang="en-US" dirty="0"/>
              </a:p>
              <a:p>
                <a:r>
                  <a:rPr lang="en-US" dirty="0"/>
                  <a:t>For example, for 2 houses with actual values [214.20, 913.50] and predicted values [113.25, 821.00]</a:t>
                </a:r>
              </a:p>
              <a:p>
                <a:endParaRPr lang="en-US" dirty="0"/>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𝑀𝑆𝐸</m:t>
                      </m:r>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r>
                                    <a:rPr lang="en-US" b="0" i="1" smtClean="0">
                                      <a:latin typeface="Cambria Math" panose="02040503050406030204" pitchFamily="18" charset="0"/>
                                    </a:rPr>
                                    <m:t>214.20−113.25</m:t>
                                  </m:r>
                                </m:e>
                              </m:d>
                            </m:e>
                            <m:sup>
                              <m:r>
                                <a:rPr lang="en-US" b="0" i="1" smtClean="0">
                                  <a:latin typeface="Cambria Math" panose="02040503050406030204" pitchFamily="18" charset="0"/>
                                </a:rPr>
                                <m:t>2</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r>
                                    <a:rPr lang="en-US" b="0" i="1" smtClean="0">
                                      <a:latin typeface="Cambria Math" panose="02040503050406030204" pitchFamily="18" charset="0"/>
                                    </a:rPr>
                                    <m:t>913.50−821.00</m:t>
                                  </m:r>
                                </m:e>
                              </m:d>
                            </m:e>
                            <m:sup>
                              <m:r>
                                <a:rPr lang="en-US" b="0" i="1" smtClean="0">
                                  <a:latin typeface="Cambria Math" panose="02040503050406030204" pitchFamily="18" charset="0"/>
                                </a:rPr>
                                <m:t>2</m:t>
                              </m:r>
                            </m:sup>
                          </m:sSup>
                        </m:e>
                      </m:d>
                      <m:r>
                        <a:rPr lang="en-US" b="0" i="1" smtClean="0">
                          <a:latin typeface="Cambria Math" panose="02040503050406030204" pitchFamily="18" charset="0"/>
                        </a:rPr>
                        <m:t>=</m:t>
                      </m:r>
                      <m:r>
                        <a:rPr lang="en-US" i="1">
                          <a:latin typeface="Cambria Math" panose="02040503050406030204" pitchFamily="18" charset="0"/>
                        </a:rPr>
                        <m:t>9373.</m:t>
                      </m:r>
                      <m:r>
                        <a:rPr lang="en-US" b="0" i="1" smtClean="0">
                          <a:latin typeface="Cambria Math" panose="02040503050406030204" pitchFamily="18" charset="0"/>
                        </a:rPr>
                        <m:t>90</m:t>
                      </m:r>
                    </m:oMath>
                  </m:oMathPara>
                </a14:m>
                <a:endParaRPr lang="en-US" dirty="0"/>
              </a:p>
            </p:txBody>
          </p:sp>
        </mc:Choice>
        <mc:Fallback xmlns="">
          <p:sp>
            <p:nvSpPr>
              <p:cNvPr id="2" name="Tijdelijke aanduiding voor tekst 1">
                <a:extLst>
                  <a:ext uri="{FF2B5EF4-FFF2-40B4-BE49-F238E27FC236}">
                    <a16:creationId xmlns:a16="http://schemas.microsoft.com/office/drawing/2014/main" id="{00E1DBE8-A357-480D-8D29-777C3D94F9A1}"/>
                  </a:ext>
                </a:extLst>
              </p:cNvPr>
              <p:cNvSpPr>
                <a:spLocks noGrp="1" noRot="1" noChangeAspect="1" noMove="1" noResize="1" noEditPoints="1" noAdjustHandles="1" noChangeArrowheads="1" noChangeShapeType="1" noTextEdit="1"/>
              </p:cNvSpPr>
              <p:nvPr>
                <p:ph type="body" sz="quarter" idx="17"/>
              </p:nvPr>
            </p:nvSpPr>
            <p:spPr>
              <a:xfrm>
                <a:off x="1050131" y="1818823"/>
                <a:ext cx="16575629" cy="7487894"/>
              </a:xfrm>
              <a:blipFill>
                <a:blip r:embed="rId2"/>
                <a:stretch>
                  <a:fillRect l="-1103" t="-1953"/>
                </a:stretch>
              </a:blipFill>
            </p:spPr>
            <p:txBody>
              <a:bodyPr/>
              <a:lstStyle/>
              <a:p>
                <a:r>
                  <a:rPr lang="en-US">
                    <a:noFill/>
                  </a:rPr>
                  <a:t> </a:t>
                </a:r>
              </a:p>
            </p:txBody>
          </p:sp>
        </mc:Fallback>
      </mc:AlternateContent>
      <p:sp>
        <p:nvSpPr>
          <p:cNvPr id="3" name="Tijdelijke aanduiding voor dianummer 2">
            <a:extLst>
              <a:ext uri="{FF2B5EF4-FFF2-40B4-BE49-F238E27FC236}">
                <a16:creationId xmlns:a16="http://schemas.microsoft.com/office/drawing/2014/main" id="{AD664C20-466F-4144-B7DE-0CF068EB58F7}"/>
              </a:ext>
            </a:extLst>
          </p:cNvPr>
          <p:cNvSpPr>
            <a:spLocks noGrp="1"/>
          </p:cNvSpPr>
          <p:nvPr>
            <p:ph type="sldNum" sz="quarter" idx="12"/>
          </p:nvPr>
        </p:nvSpPr>
        <p:spPr/>
        <p:txBody>
          <a:bodyPr/>
          <a:lstStyle/>
          <a:p>
            <a:fld id="{B7527A74-2D87-4307-9531-5A57D9647EEB}" type="slidenum">
              <a:rPr lang="nl-BE" smtClean="0"/>
              <a:pPr/>
              <a:t>54</a:t>
            </a:fld>
            <a:endParaRPr lang="nl-BE" dirty="0"/>
          </a:p>
        </p:txBody>
      </p:sp>
      <p:sp>
        <p:nvSpPr>
          <p:cNvPr id="4" name="Titel 3">
            <a:extLst>
              <a:ext uri="{FF2B5EF4-FFF2-40B4-BE49-F238E27FC236}">
                <a16:creationId xmlns:a16="http://schemas.microsoft.com/office/drawing/2014/main" id="{D930AD33-1286-4A23-BDD0-2546B3CACD86}"/>
              </a:ext>
            </a:extLst>
          </p:cNvPr>
          <p:cNvSpPr>
            <a:spLocks noGrp="1"/>
          </p:cNvSpPr>
          <p:nvPr>
            <p:ph type="title"/>
          </p:nvPr>
        </p:nvSpPr>
        <p:spPr/>
        <p:txBody>
          <a:bodyPr/>
          <a:lstStyle/>
          <a:p>
            <a:r>
              <a:rPr lang="en-US" dirty="0"/>
              <a:t>Testing a model</a:t>
            </a:r>
          </a:p>
        </p:txBody>
      </p:sp>
    </p:spTree>
    <p:extLst>
      <p:ext uri="{BB962C8B-B14F-4D97-AF65-F5344CB8AC3E}">
        <p14:creationId xmlns:p14="http://schemas.microsoft.com/office/powerpoint/2010/main" val="326068913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jdelijke aanduiding voor tekst 1">
                <a:extLst>
                  <a:ext uri="{FF2B5EF4-FFF2-40B4-BE49-F238E27FC236}">
                    <a16:creationId xmlns:a16="http://schemas.microsoft.com/office/drawing/2014/main" id="{00E1DBE8-A357-480D-8D29-777C3D94F9A1}"/>
                  </a:ext>
                </a:extLst>
              </p:cNvPr>
              <p:cNvSpPr>
                <a:spLocks noGrp="1"/>
              </p:cNvSpPr>
              <p:nvPr>
                <p:ph type="body" sz="quarter" idx="17"/>
              </p:nvPr>
            </p:nvSpPr>
            <p:spPr>
              <a:xfrm>
                <a:off x="1050131" y="1818823"/>
                <a:ext cx="16575629" cy="7487894"/>
              </a:xfrm>
            </p:spPr>
            <p:txBody>
              <a:bodyPr/>
              <a:lstStyle/>
              <a:p>
                <a:r>
                  <a:rPr lang="en-US" b="1" dirty="0"/>
                  <a:t>Mean Squared Error (MSE)</a:t>
                </a: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𝑀𝑆𝐸</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𝑛</m:t>
                          </m:r>
                        </m:den>
                      </m:f>
                      <m:nary>
                        <m:naryPr>
                          <m:chr m:val="∑"/>
                          <m:ctrlPr>
                            <a:rPr lang="en-US" b="0" i="1" smtClean="0">
                              <a:latin typeface="Cambria Math" panose="02040503050406030204" pitchFamily="18" charset="0"/>
                            </a:rPr>
                          </m:ctrlPr>
                        </m:naryPr>
                        <m:sub>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𝑖</m:t>
                          </m:r>
                        </m:sub>
                        <m:sup>
                          <m:r>
                            <a:rPr lang="en-US" b="0" i="1" smtClean="0">
                              <a:latin typeface="Cambria Math" panose="02040503050406030204" pitchFamily="18" charset="0"/>
                            </a:rPr>
                            <m:t>𝑛</m:t>
                          </m:r>
                        </m:sup>
                        <m:e>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e>
                                  </m:acc>
                                </m:e>
                              </m:d>
                            </m:e>
                            <m:sup>
                              <m:r>
                                <a:rPr lang="en-US" b="0" i="1" smtClean="0">
                                  <a:latin typeface="Cambria Math" panose="02040503050406030204" pitchFamily="18" charset="0"/>
                                </a:rPr>
                                <m:t>2</m:t>
                              </m:r>
                            </m:sup>
                          </m:sSup>
                        </m:e>
                      </m:nary>
                    </m:oMath>
                  </m:oMathPara>
                </a14:m>
                <a:endParaRPr lang="en-US" dirty="0"/>
              </a:p>
              <a:p>
                <a:r>
                  <a:rPr lang="en-US" dirty="0"/>
                  <a:t>Using the test set:</a:t>
                </a:r>
              </a:p>
            </p:txBody>
          </p:sp>
        </mc:Choice>
        <mc:Fallback xmlns="">
          <p:sp>
            <p:nvSpPr>
              <p:cNvPr id="2" name="Tijdelijke aanduiding voor tekst 1">
                <a:extLst>
                  <a:ext uri="{FF2B5EF4-FFF2-40B4-BE49-F238E27FC236}">
                    <a16:creationId xmlns:a16="http://schemas.microsoft.com/office/drawing/2014/main" id="{00E1DBE8-A357-480D-8D29-777C3D94F9A1}"/>
                  </a:ext>
                </a:extLst>
              </p:cNvPr>
              <p:cNvSpPr>
                <a:spLocks noGrp="1" noRot="1" noChangeAspect="1" noMove="1" noResize="1" noEditPoints="1" noAdjustHandles="1" noChangeArrowheads="1" noChangeShapeType="1" noTextEdit="1"/>
              </p:cNvSpPr>
              <p:nvPr>
                <p:ph type="body" sz="quarter" idx="17"/>
              </p:nvPr>
            </p:nvSpPr>
            <p:spPr>
              <a:xfrm>
                <a:off x="1050131" y="1818823"/>
                <a:ext cx="16575629" cy="7487894"/>
              </a:xfrm>
              <a:blipFill>
                <a:blip r:embed="rId2"/>
                <a:stretch>
                  <a:fillRect l="-1103" t="-1953"/>
                </a:stretch>
              </a:blipFill>
            </p:spPr>
            <p:txBody>
              <a:bodyPr/>
              <a:lstStyle/>
              <a:p>
                <a:r>
                  <a:rPr lang="en-US">
                    <a:noFill/>
                  </a:rPr>
                  <a:t> </a:t>
                </a:r>
              </a:p>
            </p:txBody>
          </p:sp>
        </mc:Fallback>
      </mc:AlternateContent>
      <p:sp>
        <p:nvSpPr>
          <p:cNvPr id="3" name="Tijdelijke aanduiding voor dianummer 2">
            <a:extLst>
              <a:ext uri="{FF2B5EF4-FFF2-40B4-BE49-F238E27FC236}">
                <a16:creationId xmlns:a16="http://schemas.microsoft.com/office/drawing/2014/main" id="{AD664C20-466F-4144-B7DE-0CF068EB58F7}"/>
              </a:ext>
            </a:extLst>
          </p:cNvPr>
          <p:cNvSpPr>
            <a:spLocks noGrp="1"/>
          </p:cNvSpPr>
          <p:nvPr>
            <p:ph type="sldNum" sz="quarter" idx="12"/>
          </p:nvPr>
        </p:nvSpPr>
        <p:spPr/>
        <p:txBody>
          <a:bodyPr/>
          <a:lstStyle/>
          <a:p>
            <a:fld id="{B7527A74-2D87-4307-9531-5A57D9647EEB}" type="slidenum">
              <a:rPr lang="nl-BE" smtClean="0"/>
              <a:pPr/>
              <a:t>55</a:t>
            </a:fld>
            <a:endParaRPr lang="nl-BE" dirty="0"/>
          </a:p>
        </p:txBody>
      </p:sp>
      <p:sp>
        <p:nvSpPr>
          <p:cNvPr id="4" name="Titel 3">
            <a:extLst>
              <a:ext uri="{FF2B5EF4-FFF2-40B4-BE49-F238E27FC236}">
                <a16:creationId xmlns:a16="http://schemas.microsoft.com/office/drawing/2014/main" id="{D930AD33-1286-4A23-BDD0-2546B3CACD86}"/>
              </a:ext>
            </a:extLst>
          </p:cNvPr>
          <p:cNvSpPr>
            <a:spLocks noGrp="1"/>
          </p:cNvSpPr>
          <p:nvPr>
            <p:ph type="title"/>
          </p:nvPr>
        </p:nvSpPr>
        <p:spPr/>
        <p:txBody>
          <a:bodyPr/>
          <a:lstStyle/>
          <a:p>
            <a:r>
              <a:rPr lang="en-US" dirty="0"/>
              <a:t>Testing a model</a:t>
            </a:r>
          </a:p>
        </p:txBody>
      </p:sp>
      <p:sp>
        <p:nvSpPr>
          <p:cNvPr id="6" name="TextBox 5">
            <a:extLst>
              <a:ext uri="{FF2B5EF4-FFF2-40B4-BE49-F238E27FC236}">
                <a16:creationId xmlns:a16="http://schemas.microsoft.com/office/drawing/2014/main" id="{47002B36-9B66-4A8C-8EBA-1AD74DD49B88}"/>
              </a:ext>
            </a:extLst>
          </p:cNvPr>
          <p:cNvSpPr txBox="1"/>
          <p:nvPr/>
        </p:nvSpPr>
        <p:spPr>
          <a:xfrm>
            <a:off x="2710623" y="5143500"/>
            <a:ext cx="13254644" cy="3539430"/>
          </a:xfrm>
          <a:prstGeom prst="rect">
            <a:avLst/>
          </a:prstGeom>
          <a:noFill/>
        </p:spPr>
        <p:txBody>
          <a:bodyPr wrap="square">
            <a:spAutoFit/>
          </a:bodyPr>
          <a:lstStyle/>
          <a:p>
            <a:r>
              <a:rPr lang="en-US" sz="3200" b="1" dirty="0">
                <a:solidFill>
                  <a:srgbClr val="0000FF"/>
                </a:solidFill>
                <a:highlight>
                  <a:srgbClr val="FFFFFF"/>
                </a:highlight>
                <a:latin typeface="Consolas" panose="020B0609020204030204" pitchFamily="49" charset="0"/>
              </a:rPr>
              <a:t>from</a:t>
            </a:r>
            <a:r>
              <a:rPr lang="en-US" sz="3200" b="0" dirty="0">
                <a:solidFill>
                  <a:srgbClr val="000000"/>
                </a:solidFill>
                <a:highlight>
                  <a:srgbClr val="FFFFFF"/>
                </a:highlight>
                <a:latin typeface="Consolas" panose="020B0609020204030204" pitchFamily="49" charset="0"/>
              </a:rPr>
              <a:t> </a:t>
            </a:r>
            <a:r>
              <a:rPr lang="en-US" sz="3200" b="0" dirty="0" err="1">
                <a:solidFill>
                  <a:srgbClr val="000000"/>
                </a:solidFill>
                <a:highlight>
                  <a:srgbClr val="FFFFFF"/>
                </a:highlight>
                <a:latin typeface="Consolas" panose="020B0609020204030204" pitchFamily="49" charset="0"/>
              </a:rPr>
              <a:t>sklearn</a:t>
            </a:r>
            <a:r>
              <a:rPr lang="en-US" sz="3200" b="1" dirty="0" err="1">
                <a:solidFill>
                  <a:srgbClr val="000080"/>
                </a:solidFill>
                <a:highlight>
                  <a:srgbClr val="FFFFFF"/>
                </a:highlight>
                <a:latin typeface="Consolas" panose="020B0609020204030204" pitchFamily="49" charset="0"/>
              </a:rPr>
              <a:t>.</a:t>
            </a:r>
            <a:r>
              <a:rPr lang="en-US" sz="3200" b="0" dirty="0" err="1">
                <a:solidFill>
                  <a:srgbClr val="000000"/>
                </a:solidFill>
                <a:highlight>
                  <a:srgbClr val="FFFFFF"/>
                </a:highlight>
                <a:latin typeface="Consolas" panose="020B0609020204030204" pitchFamily="49" charset="0"/>
              </a:rPr>
              <a:t>metrics</a:t>
            </a:r>
            <a:r>
              <a:rPr lang="en-US" sz="3200" b="0" dirty="0">
                <a:solidFill>
                  <a:srgbClr val="000000"/>
                </a:solidFill>
                <a:highlight>
                  <a:srgbClr val="FFFFFF"/>
                </a:highlight>
                <a:latin typeface="Consolas" panose="020B0609020204030204" pitchFamily="49" charset="0"/>
              </a:rPr>
              <a:t> </a:t>
            </a:r>
            <a:r>
              <a:rPr lang="en-US" sz="3200" b="1" dirty="0">
                <a:solidFill>
                  <a:srgbClr val="0000FF"/>
                </a:solidFill>
                <a:highlight>
                  <a:srgbClr val="FFFFFF"/>
                </a:highlight>
                <a:latin typeface="Consolas" panose="020B0609020204030204" pitchFamily="49" charset="0"/>
              </a:rPr>
              <a:t>import</a:t>
            </a:r>
            <a:r>
              <a:rPr lang="en-US" sz="3200" b="0" dirty="0">
                <a:solidFill>
                  <a:srgbClr val="000000"/>
                </a:solidFill>
                <a:highlight>
                  <a:srgbClr val="FFFFFF"/>
                </a:highlight>
                <a:latin typeface="Consolas" panose="020B0609020204030204" pitchFamily="49" charset="0"/>
              </a:rPr>
              <a:t> </a:t>
            </a:r>
            <a:r>
              <a:rPr lang="en-US" sz="3200" b="0" dirty="0" err="1">
                <a:solidFill>
                  <a:srgbClr val="000000"/>
                </a:solidFill>
                <a:highlight>
                  <a:srgbClr val="FFFFFF"/>
                </a:highlight>
                <a:latin typeface="Consolas" panose="020B0609020204030204" pitchFamily="49" charset="0"/>
              </a:rPr>
              <a:t>mean_squared_error</a:t>
            </a:r>
            <a:endParaRPr lang="en-US" sz="3200" b="0" dirty="0">
              <a:solidFill>
                <a:srgbClr val="000000"/>
              </a:solidFill>
              <a:highlight>
                <a:srgbClr val="FFFFFF"/>
              </a:highlight>
              <a:latin typeface="Consolas" panose="020B0609020204030204" pitchFamily="49" charset="0"/>
            </a:endParaRPr>
          </a:p>
          <a:p>
            <a:endParaRPr lang="en-US" sz="3200" b="0" dirty="0">
              <a:solidFill>
                <a:srgbClr val="000000"/>
              </a:solidFill>
              <a:highlight>
                <a:srgbClr val="FFFFFF"/>
              </a:highlight>
              <a:latin typeface="Consolas" panose="020B0609020204030204" pitchFamily="49" charset="0"/>
            </a:endParaRPr>
          </a:p>
          <a:p>
            <a:r>
              <a:rPr lang="en-US" sz="3200" b="0" dirty="0" err="1">
                <a:solidFill>
                  <a:srgbClr val="000000"/>
                </a:solidFill>
                <a:highlight>
                  <a:srgbClr val="FFFFFF"/>
                </a:highlight>
                <a:latin typeface="Consolas" panose="020B0609020204030204" pitchFamily="49" charset="0"/>
              </a:rPr>
              <a:t>y_pred</a:t>
            </a:r>
            <a:r>
              <a:rPr lang="en-US" sz="3200" b="0" dirty="0">
                <a:solidFill>
                  <a:srgbClr val="000000"/>
                </a:solidFill>
                <a:highlight>
                  <a:srgbClr val="FFFFFF"/>
                </a:highlight>
                <a:latin typeface="Consolas" panose="020B0609020204030204" pitchFamily="49" charset="0"/>
              </a:rPr>
              <a:t> </a:t>
            </a:r>
            <a:r>
              <a:rPr lang="en-US" sz="3200" b="1" dirty="0">
                <a:solidFill>
                  <a:srgbClr val="000080"/>
                </a:solidFill>
                <a:highlight>
                  <a:srgbClr val="FFFFFF"/>
                </a:highlight>
                <a:latin typeface="Consolas" panose="020B0609020204030204" pitchFamily="49" charset="0"/>
              </a:rPr>
              <a:t>=</a:t>
            </a:r>
            <a:r>
              <a:rPr lang="en-US" sz="3200" b="0" dirty="0">
                <a:solidFill>
                  <a:srgbClr val="000000"/>
                </a:solidFill>
                <a:highlight>
                  <a:srgbClr val="FFFFFF"/>
                </a:highlight>
                <a:latin typeface="Consolas" panose="020B0609020204030204" pitchFamily="49" charset="0"/>
              </a:rPr>
              <a:t> </a:t>
            </a:r>
            <a:r>
              <a:rPr lang="en-US" sz="3200" b="0" dirty="0" err="1">
                <a:solidFill>
                  <a:srgbClr val="000000"/>
                </a:solidFill>
                <a:highlight>
                  <a:srgbClr val="FFFFFF"/>
                </a:highlight>
                <a:latin typeface="Consolas" panose="020B0609020204030204" pitchFamily="49" charset="0"/>
              </a:rPr>
              <a:t>lregmodel</a:t>
            </a:r>
            <a:r>
              <a:rPr lang="en-US" sz="3200" b="1" dirty="0" err="1">
                <a:solidFill>
                  <a:srgbClr val="000080"/>
                </a:solidFill>
                <a:highlight>
                  <a:srgbClr val="FFFFFF"/>
                </a:highlight>
                <a:latin typeface="Consolas" panose="020B0609020204030204" pitchFamily="49" charset="0"/>
              </a:rPr>
              <a:t>.</a:t>
            </a:r>
            <a:r>
              <a:rPr lang="en-US" sz="3200" b="0" dirty="0" err="1">
                <a:solidFill>
                  <a:srgbClr val="000000"/>
                </a:solidFill>
                <a:highlight>
                  <a:srgbClr val="FFFFFF"/>
                </a:highlight>
                <a:latin typeface="Consolas" panose="020B0609020204030204" pitchFamily="49" charset="0"/>
              </a:rPr>
              <a:t>predict</a:t>
            </a:r>
            <a:r>
              <a:rPr lang="en-US" sz="3200" b="1" dirty="0">
                <a:solidFill>
                  <a:srgbClr val="000080"/>
                </a:solidFill>
                <a:highlight>
                  <a:srgbClr val="FFFFFF"/>
                </a:highlight>
                <a:latin typeface="Consolas" panose="020B0609020204030204" pitchFamily="49" charset="0"/>
              </a:rPr>
              <a:t>(</a:t>
            </a:r>
            <a:r>
              <a:rPr lang="en-US" sz="3200" b="0" dirty="0" err="1">
                <a:solidFill>
                  <a:srgbClr val="000000"/>
                </a:solidFill>
                <a:highlight>
                  <a:srgbClr val="FFFFFF"/>
                </a:highlight>
                <a:latin typeface="Consolas" panose="020B0609020204030204" pitchFamily="49" charset="0"/>
              </a:rPr>
              <a:t>X_test</a:t>
            </a:r>
            <a:r>
              <a:rPr lang="en-US" sz="3200" b="1" dirty="0">
                <a:solidFill>
                  <a:srgbClr val="000080"/>
                </a:solidFill>
                <a:highlight>
                  <a:srgbClr val="FFFFFF"/>
                </a:highlight>
                <a:latin typeface="Consolas" panose="020B0609020204030204" pitchFamily="49" charset="0"/>
              </a:rPr>
              <a:t>)</a:t>
            </a:r>
          </a:p>
          <a:p>
            <a:endParaRPr lang="en-US" sz="3200" b="0" dirty="0">
              <a:solidFill>
                <a:srgbClr val="000000"/>
              </a:solidFill>
              <a:highlight>
                <a:srgbClr val="FFFFFF"/>
              </a:highlight>
              <a:latin typeface="Consolas" panose="020B0609020204030204" pitchFamily="49" charset="0"/>
            </a:endParaRPr>
          </a:p>
          <a:p>
            <a:r>
              <a:rPr lang="en-US" sz="3200" b="1" dirty="0">
                <a:solidFill>
                  <a:srgbClr val="0000FF"/>
                </a:solidFill>
                <a:highlight>
                  <a:srgbClr val="FFFFFF"/>
                </a:highlight>
                <a:latin typeface="Consolas" panose="020B0609020204030204" pitchFamily="49" charset="0"/>
              </a:rPr>
              <a:t>print</a:t>
            </a:r>
            <a:r>
              <a:rPr lang="en-US" sz="3200" b="1" dirty="0">
                <a:solidFill>
                  <a:srgbClr val="000080"/>
                </a:solidFill>
                <a:highlight>
                  <a:srgbClr val="FFFFFF"/>
                </a:highlight>
                <a:latin typeface="Consolas" panose="020B0609020204030204" pitchFamily="49" charset="0"/>
              </a:rPr>
              <a:t>(</a:t>
            </a:r>
            <a:r>
              <a:rPr lang="en-US" sz="3200" b="0" dirty="0" err="1">
                <a:solidFill>
                  <a:srgbClr val="000000"/>
                </a:solidFill>
                <a:highlight>
                  <a:srgbClr val="FFFFFF"/>
                </a:highlight>
                <a:latin typeface="Consolas" panose="020B0609020204030204" pitchFamily="49" charset="0"/>
              </a:rPr>
              <a:t>f"MSE</a:t>
            </a:r>
            <a:r>
              <a:rPr lang="en-US" sz="3200" b="0" dirty="0">
                <a:solidFill>
                  <a:srgbClr val="000000"/>
                </a:solidFill>
                <a:highlight>
                  <a:srgbClr val="FFFFFF"/>
                </a:highlight>
                <a:latin typeface="Consolas" panose="020B0609020204030204" pitchFamily="49" charset="0"/>
              </a:rPr>
              <a:t>: {</a:t>
            </a:r>
            <a:r>
              <a:rPr lang="en-US" sz="3200" b="0" dirty="0" err="1">
                <a:solidFill>
                  <a:srgbClr val="000000"/>
                </a:solidFill>
                <a:highlight>
                  <a:srgbClr val="FFFFFF"/>
                </a:highlight>
                <a:latin typeface="Consolas" panose="020B0609020204030204" pitchFamily="49" charset="0"/>
              </a:rPr>
              <a:t>mean_squared_error</a:t>
            </a:r>
            <a:r>
              <a:rPr lang="en-US" sz="3200" b="1" dirty="0">
                <a:solidFill>
                  <a:srgbClr val="000080"/>
                </a:solidFill>
                <a:highlight>
                  <a:srgbClr val="FFFFFF"/>
                </a:highlight>
                <a:latin typeface="Consolas" panose="020B0609020204030204" pitchFamily="49" charset="0"/>
              </a:rPr>
              <a:t>(</a:t>
            </a:r>
            <a:r>
              <a:rPr lang="en-US" sz="3200" b="0" dirty="0" err="1">
                <a:solidFill>
                  <a:srgbClr val="000000"/>
                </a:solidFill>
                <a:highlight>
                  <a:srgbClr val="FFFFFF"/>
                </a:highlight>
                <a:latin typeface="Consolas" panose="020B0609020204030204" pitchFamily="49" charset="0"/>
              </a:rPr>
              <a:t>y_test</a:t>
            </a:r>
            <a:r>
              <a:rPr lang="en-US" sz="3200" b="1" dirty="0" err="1">
                <a:solidFill>
                  <a:srgbClr val="000080"/>
                </a:solidFill>
                <a:highlight>
                  <a:srgbClr val="FFFFFF"/>
                </a:highlight>
                <a:latin typeface="Consolas" panose="020B0609020204030204" pitchFamily="49" charset="0"/>
              </a:rPr>
              <a:t>,</a:t>
            </a:r>
            <a:r>
              <a:rPr lang="en-US" sz="3200" b="0" dirty="0" err="1">
                <a:solidFill>
                  <a:srgbClr val="000000"/>
                </a:solidFill>
                <a:highlight>
                  <a:srgbClr val="FFFFFF"/>
                </a:highlight>
                <a:latin typeface="Consolas" panose="020B0609020204030204" pitchFamily="49" charset="0"/>
              </a:rPr>
              <a:t>y_pred</a:t>
            </a:r>
            <a:r>
              <a:rPr lang="en-US" sz="3200" b="1" dirty="0">
                <a:solidFill>
                  <a:srgbClr val="000080"/>
                </a:solidFill>
                <a:highlight>
                  <a:srgbClr val="FFFFFF"/>
                </a:highlight>
                <a:latin typeface="Consolas" panose="020B0609020204030204" pitchFamily="49" charset="0"/>
              </a:rPr>
              <a:t>)</a:t>
            </a:r>
            <a:r>
              <a:rPr lang="en-US" sz="3200" b="0" dirty="0">
                <a:solidFill>
                  <a:srgbClr val="000000"/>
                </a:solidFill>
                <a:highlight>
                  <a:srgbClr val="FFFFFF"/>
                </a:highlight>
                <a:latin typeface="Consolas" panose="020B0609020204030204" pitchFamily="49" charset="0"/>
              </a:rPr>
              <a:t>}"</a:t>
            </a:r>
            <a:r>
              <a:rPr lang="en-US" sz="3200" b="1" dirty="0">
                <a:solidFill>
                  <a:srgbClr val="000080"/>
                </a:solidFill>
                <a:highlight>
                  <a:srgbClr val="FFFFFF"/>
                </a:highlight>
                <a:latin typeface="Consolas" panose="020B0609020204030204" pitchFamily="49" charset="0"/>
              </a:rPr>
              <a:t>)</a:t>
            </a:r>
          </a:p>
          <a:p>
            <a:endParaRPr lang="en-US" sz="3200" b="0" dirty="0">
              <a:solidFill>
                <a:srgbClr val="000000"/>
              </a:solidFill>
              <a:highlight>
                <a:srgbClr val="FFFFFF"/>
              </a:highlight>
              <a:latin typeface="Consolas" panose="020B0609020204030204" pitchFamily="49" charset="0"/>
            </a:endParaRPr>
          </a:p>
          <a:p>
            <a:r>
              <a:rPr lang="en-US" sz="3200" b="0" dirty="0">
                <a:solidFill>
                  <a:srgbClr val="000000"/>
                </a:solidFill>
                <a:highlight>
                  <a:srgbClr val="FFFFFF"/>
                </a:highlight>
                <a:latin typeface="Consolas" panose="020B0609020204030204" pitchFamily="49" charset="0"/>
              </a:rPr>
              <a:t>MSE</a:t>
            </a:r>
            <a:r>
              <a:rPr lang="en-US" sz="3200" dirty="0">
                <a:solidFill>
                  <a:srgbClr val="000000"/>
                </a:solidFill>
                <a:highlight>
                  <a:srgbClr val="FFFFFF"/>
                </a:highlight>
                <a:latin typeface="Consolas" panose="020B0609020204030204" pitchFamily="49" charset="0"/>
              </a:rPr>
              <a:t>: 7803.893327604376</a:t>
            </a:r>
          </a:p>
        </p:txBody>
      </p:sp>
    </p:spTree>
    <p:extLst>
      <p:ext uri="{BB962C8B-B14F-4D97-AF65-F5344CB8AC3E}">
        <p14:creationId xmlns:p14="http://schemas.microsoft.com/office/powerpoint/2010/main" val="104748379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jdelijke aanduiding voor tekst 1">
                <a:extLst>
                  <a:ext uri="{FF2B5EF4-FFF2-40B4-BE49-F238E27FC236}">
                    <a16:creationId xmlns:a16="http://schemas.microsoft.com/office/drawing/2014/main" id="{00E1DBE8-A357-480D-8D29-777C3D94F9A1}"/>
                  </a:ext>
                </a:extLst>
              </p:cNvPr>
              <p:cNvSpPr>
                <a:spLocks noGrp="1"/>
              </p:cNvSpPr>
              <p:nvPr>
                <p:ph type="body" sz="quarter" idx="17"/>
              </p:nvPr>
            </p:nvSpPr>
            <p:spPr>
              <a:xfrm>
                <a:off x="1050131" y="1818823"/>
                <a:ext cx="16575629" cy="7487894"/>
              </a:xfrm>
            </p:spPr>
            <p:txBody>
              <a:bodyPr/>
              <a:lstStyle/>
              <a:p>
                <a:r>
                  <a:rPr lang="en-US" b="1" dirty="0"/>
                  <a:t>Coefficient of determination (R²)</a:t>
                </a:r>
                <a:endParaRPr lang="en-US" b="1"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𝑅</m:t>
                          </m:r>
                        </m:e>
                        <m:sup>
                          <m:r>
                            <a:rPr lang="en-US" i="1">
                              <a:latin typeface="Cambria Math" panose="02040503050406030204" pitchFamily="18" charset="0"/>
                            </a:rPr>
                            <m:t>2</m:t>
                          </m:r>
                        </m:sup>
                      </m:sSup>
                      <m:r>
                        <a:rPr lang="en-US" i="1">
                          <a:latin typeface="Cambria Math" panose="02040503050406030204" pitchFamily="18" charset="0"/>
                        </a:rPr>
                        <m:t>=</m:t>
                      </m:r>
                      <m:r>
                        <a:rPr lang="en-US" b="0" i="1" smtClean="0">
                          <a:latin typeface="Cambria Math" panose="02040503050406030204" pitchFamily="18" charset="0"/>
                        </a:rPr>
                        <m:t>1−</m:t>
                      </m:r>
                      <m:f>
                        <m:fPr>
                          <m:ctrlPr>
                            <a:rPr lang="en-US" b="0" i="1" smtClean="0">
                              <a:latin typeface="Cambria Math" panose="02040503050406030204" pitchFamily="18" charset="0"/>
                            </a:rPr>
                          </m:ctrlPr>
                        </m:fPr>
                        <m:num>
                          <m:nary>
                            <m:naryPr>
                              <m:chr m:val="∑"/>
                              <m:ctrlPr>
                                <a:rPr lang="en-US" b="0" i="1" smtClean="0">
                                  <a:latin typeface="Cambria Math" panose="02040503050406030204" pitchFamily="18" charset="0"/>
                                </a:rPr>
                              </m:ctrlPr>
                            </m:naryPr>
                            <m:sub>
                              <m: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𝑛</m:t>
                              </m:r>
                            </m:sup>
                            <m:e>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e>
                                      </m:acc>
                                    </m:e>
                                  </m:d>
                                </m:e>
                                <m:sup>
                                  <m:r>
                                    <a:rPr lang="en-US" b="0" i="1" smtClean="0">
                                      <a:latin typeface="Cambria Math" panose="02040503050406030204" pitchFamily="18" charset="0"/>
                                    </a:rPr>
                                    <m:t>2</m:t>
                                  </m:r>
                                </m:sup>
                              </m:sSup>
                              <m:r>
                                <a:rPr lang="en-US" b="0" i="1" smtClean="0">
                                  <a:latin typeface="Cambria Math" panose="02040503050406030204" pitchFamily="18" charset="0"/>
                                </a:rPr>
                                <m:t> </m:t>
                              </m:r>
                            </m:e>
                          </m:nary>
                        </m:num>
                        <m:den>
                          <m:nary>
                            <m:naryPr>
                              <m:chr m:val="∑"/>
                              <m:ctrlPr>
                                <a:rPr lang="en-US" i="1">
                                  <a:latin typeface="Cambria Math" panose="02040503050406030204" pitchFamily="18" charset="0"/>
                                </a:rPr>
                              </m:ctrlPr>
                            </m:naryPr>
                            <m:sub>
                              <m: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𝑛</m:t>
                              </m:r>
                            </m:sup>
                            <m:e>
                              <m:sSup>
                                <m:sSupPr>
                                  <m:ctrlPr>
                                    <a:rPr lang="en-US" i="1">
                                      <a:latin typeface="Cambria Math" panose="02040503050406030204" pitchFamily="18" charset="0"/>
                                    </a:rPr>
                                  </m:ctrlPr>
                                </m:sSup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m:t>
                                          </m:r>
                                        </m:sub>
                                      </m:sSub>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𝑦</m:t>
                                          </m:r>
                                        </m:e>
                                      </m:acc>
                                    </m:e>
                                  </m:d>
                                </m:e>
                                <m:sup>
                                  <m:r>
                                    <a:rPr lang="en-US" i="1">
                                      <a:latin typeface="Cambria Math" panose="02040503050406030204" pitchFamily="18" charset="0"/>
                                    </a:rPr>
                                    <m:t>2</m:t>
                                  </m:r>
                                </m:sup>
                              </m:sSup>
                            </m:e>
                          </m:nary>
                        </m:den>
                      </m:f>
                    </m:oMath>
                  </m:oMathPara>
                </a14:m>
                <a:endParaRPr lang="en-US" dirty="0"/>
              </a:p>
              <a:p>
                <a:r>
                  <a:rPr lang="en-US" dirty="0"/>
                  <a:t>A proportion of the variability based on the features. </a:t>
                </a:r>
              </a:p>
              <a:p>
                <a:pPr marL="571500" indent="-571500">
                  <a:buFont typeface="Arial" panose="020B0604020202020204" pitchFamily="34" charset="0"/>
                  <a:buChar char="•"/>
                </a:pPr>
                <a:r>
                  <a:rPr lang="en-US" dirty="0"/>
                  <a:t>Perfect prediction: R²=1. </a:t>
                </a:r>
              </a:p>
              <a:p>
                <a:pPr marL="571500" indent="-571500">
                  <a:buFont typeface="Arial" panose="020B0604020202020204" pitchFamily="34" charset="0"/>
                  <a:buChar char="•"/>
                </a:pPr>
                <a:r>
                  <a:rPr lang="en-US" dirty="0"/>
                  <a:t>Negative R²: the mean of the targets is better than the model</a:t>
                </a:r>
              </a:p>
              <a:p>
                <a:pPr marL="571500" indent="-571500">
                  <a:buFont typeface="Arial" panose="020B0604020202020204" pitchFamily="34" charset="0"/>
                  <a:buChar char="•"/>
                </a:pPr>
                <a:endParaRPr lang="en-US" dirty="0"/>
              </a:p>
              <a:p>
                <a:r>
                  <a:rPr lang="en-US" dirty="0"/>
                  <a:t>For example, for 2 houses with actual values [214.20, 913.50] and predicted values [113.25, 821.00]</a:t>
                </a:r>
              </a:p>
              <a:p>
                <a:r>
                  <a:rPr lang="en-US" dirty="0"/>
                  <a:t>Average value </a:t>
                </a:r>
                <a14:m>
                  <m:oMath xmlns:m="http://schemas.openxmlformats.org/officeDocument/2006/math">
                    <m:acc>
                      <m:accPr>
                        <m:chr m:val="̅"/>
                        <m:ctrlPr>
                          <a:rPr lang="en-US" i="1" smtClean="0">
                            <a:latin typeface="Cambria Math" panose="02040503050406030204" pitchFamily="18" charset="0"/>
                          </a:rPr>
                        </m:ctrlPr>
                      </m:accPr>
                      <m:e>
                        <m:r>
                          <a:rPr lang="en-US" i="1">
                            <a:latin typeface="Cambria Math" panose="02040503050406030204" pitchFamily="18" charset="0"/>
                          </a:rPr>
                          <m:t>𝑦</m:t>
                        </m:r>
                      </m:e>
                    </m:acc>
                  </m:oMath>
                </a14:m>
                <a:r>
                  <a:rPr lang="en-US" dirty="0"/>
                  <a:t> = (214.20+913.50)/2 = 563,85</a:t>
                </a:r>
              </a:p>
              <a:p>
                <a:endParaRPr lang="en-US" dirty="0"/>
              </a:p>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𝑅</m:t>
                          </m:r>
                        </m:e>
                        <m:sup>
                          <m:r>
                            <a:rPr lang="en-US" b="0" i="1" smtClean="0">
                              <a:latin typeface="Cambria Math" panose="02040503050406030204" pitchFamily="18" charset="0"/>
                            </a:rPr>
                            <m:t>2</m:t>
                          </m:r>
                        </m:sup>
                      </m:sSup>
                      <m:r>
                        <a:rPr lang="en-US" b="0" i="1" smtClean="0">
                          <a:latin typeface="Cambria Math" panose="02040503050406030204" pitchFamily="18" charset="0"/>
                        </a:rPr>
                        <m:t>=1−</m:t>
                      </m:r>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r>
                                    <a:rPr lang="en-US" b="0" i="0" smtClean="0">
                                      <a:latin typeface="Cambria Math" panose="02040503050406030204" pitchFamily="18" charset="0"/>
                                    </a:rPr>
                                    <m:t>214.20−113.25</m:t>
                                  </m:r>
                                </m:e>
                              </m:d>
                            </m:e>
                            <m:sup>
                              <m:r>
                                <a:rPr lang="en-US" b="0" i="0" smtClean="0">
                                  <a:latin typeface="Cambria Math" panose="02040503050406030204" pitchFamily="18" charset="0"/>
                                </a:rPr>
                                <m:t>2</m:t>
                              </m:r>
                            </m:sup>
                          </m:sSup>
                          <m:r>
                            <a:rPr lang="en-US" b="0" i="0" smtClean="0">
                              <a:latin typeface="Cambria Math" panose="02040503050406030204" pitchFamily="18" charset="0"/>
                            </a:rPr>
                            <m:t>+</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r>
                                    <a:rPr lang="en-US" b="0" i="0" smtClean="0">
                                      <a:latin typeface="Cambria Math" panose="02040503050406030204" pitchFamily="18" charset="0"/>
                                    </a:rPr>
                                    <m:t>913.50−821.00</m:t>
                                  </m:r>
                                </m:e>
                              </m:d>
                            </m:e>
                            <m:sup>
                              <m:r>
                                <a:rPr lang="en-US" b="0" i="0" smtClean="0">
                                  <a:latin typeface="Cambria Math" panose="02040503050406030204" pitchFamily="18" charset="0"/>
                                </a:rPr>
                                <m:t>2</m:t>
                              </m:r>
                            </m:sup>
                          </m:sSup>
                        </m:num>
                        <m:den>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r>
                                    <a:rPr lang="en-US" b="0" i="1" smtClean="0">
                                      <a:latin typeface="Cambria Math" panose="02040503050406030204" pitchFamily="18" charset="0"/>
                                    </a:rPr>
                                    <m:t>214.20−563.85</m:t>
                                  </m:r>
                                </m:e>
                              </m:d>
                            </m:e>
                            <m:sup>
                              <m:r>
                                <a:rPr lang="en-US" b="0" i="1" smtClean="0">
                                  <a:latin typeface="Cambria Math" panose="02040503050406030204" pitchFamily="18" charset="0"/>
                                </a:rPr>
                                <m:t>2</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r>
                                    <a:rPr lang="en-US" b="0" i="1" smtClean="0">
                                      <a:latin typeface="Cambria Math" panose="02040503050406030204" pitchFamily="18" charset="0"/>
                                    </a:rPr>
                                    <m:t>913.50 −563.85</m:t>
                                  </m:r>
                                </m:e>
                              </m:d>
                            </m:e>
                            <m:sup>
                              <m:r>
                                <a:rPr lang="en-US" b="0" i="1" smtClean="0">
                                  <a:latin typeface="Cambria Math" panose="02040503050406030204" pitchFamily="18" charset="0"/>
                                </a:rPr>
                                <m:t>2</m:t>
                              </m:r>
                            </m:sup>
                          </m:sSup>
                        </m:den>
                      </m:f>
                      <m:r>
                        <a:rPr lang="en-US" i="1">
                          <a:latin typeface="Cambria Math" panose="02040503050406030204" pitchFamily="18" charset="0"/>
                        </a:rPr>
                        <m:t>=0.92</m:t>
                      </m:r>
                    </m:oMath>
                  </m:oMathPara>
                </a14:m>
                <a:endParaRPr lang="en-US" dirty="0"/>
              </a:p>
            </p:txBody>
          </p:sp>
        </mc:Choice>
        <mc:Fallback xmlns="">
          <p:sp>
            <p:nvSpPr>
              <p:cNvPr id="2" name="Tijdelijke aanduiding voor tekst 1">
                <a:extLst>
                  <a:ext uri="{FF2B5EF4-FFF2-40B4-BE49-F238E27FC236}">
                    <a16:creationId xmlns:a16="http://schemas.microsoft.com/office/drawing/2014/main" id="{00E1DBE8-A357-480D-8D29-777C3D94F9A1}"/>
                  </a:ext>
                </a:extLst>
              </p:cNvPr>
              <p:cNvSpPr>
                <a:spLocks noGrp="1" noRot="1" noChangeAspect="1" noMove="1" noResize="1" noEditPoints="1" noAdjustHandles="1" noChangeArrowheads="1" noChangeShapeType="1" noTextEdit="1"/>
              </p:cNvSpPr>
              <p:nvPr>
                <p:ph type="body" sz="quarter" idx="17"/>
              </p:nvPr>
            </p:nvSpPr>
            <p:spPr>
              <a:xfrm>
                <a:off x="1050131" y="1818823"/>
                <a:ext cx="16575629" cy="7487894"/>
              </a:xfrm>
              <a:blipFill>
                <a:blip r:embed="rId2"/>
                <a:stretch>
                  <a:fillRect l="-1103" t="-1871" b="-6998"/>
                </a:stretch>
              </a:blipFill>
            </p:spPr>
            <p:txBody>
              <a:bodyPr/>
              <a:lstStyle/>
              <a:p>
                <a:r>
                  <a:rPr lang="en-US">
                    <a:noFill/>
                  </a:rPr>
                  <a:t> </a:t>
                </a:r>
              </a:p>
            </p:txBody>
          </p:sp>
        </mc:Fallback>
      </mc:AlternateContent>
      <p:sp>
        <p:nvSpPr>
          <p:cNvPr id="3" name="Tijdelijke aanduiding voor dianummer 2">
            <a:extLst>
              <a:ext uri="{FF2B5EF4-FFF2-40B4-BE49-F238E27FC236}">
                <a16:creationId xmlns:a16="http://schemas.microsoft.com/office/drawing/2014/main" id="{AD664C20-466F-4144-B7DE-0CF068EB58F7}"/>
              </a:ext>
            </a:extLst>
          </p:cNvPr>
          <p:cNvSpPr>
            <a:spLocks noGrp="1"/>
          </p:cNvSpPr>
          <p:nvPr>
            <p:ph type="sldNum" sz="quarter" idx="12"/>
          </p:nvPr>
        </p:nvSpPr>
        <p:spPr/>
        <p:txBody>
          <a:bodyPr/>
          <a:lstStyle/>
          <a:p>
            <a:fld id="{B7527A74-2D87-4307-9531-5A57D9647EEB}" type="slidenum">
              <a:rPr lang="nl-BE" smtClean="0"/>
              <a:pPr/>
              <a:t>56</a:t>
            </a:fld>
            <a:endParaRPr lang="nl-BE" dirty="0"/>
          </a:p>
        </p:txBody>
      </p:sp>
      <p:sp>
        <p:nvSpPr>
          <p:cNvPr id="4" name="Titel 3">
            <a:extLst>
              <a:ext uri="{FF2B5EF4-FFF2-40B4-BE49-F238E27FC236}">
                <a16:creationId xmlns:a16="http://schemas.microsoft.com/office/drawing/2014/main" id="{D930AD33-1286-4A23-BDD0-2546B3CACD86}"/>
              </a:ext>
            </a:extLst>
          </p:cNvPr>
          <p:cNvSpPr>
            <a:spLocks noGrp="1"/>
          </p:cNvSpPr>
          <p:nvPr>
            <p:ph type="title"/>
          </p:nvPr>
        </p:nvSpPr>
        <p:spPr/>
        <p:txBody>
          <a:bodyPr/>
          <a:lstStyle/>
          <a:p>
            <a:r>
              <a:rPr lang="en-US" dirty="0"/>
              <a:t>Testing a model</a:t>
            </a:r>
          </a:p>
        </p:txBody>
      </p:sp>
    </p:spTree>
    <p:extLst>
      <p:ext uri="{BB962C8B-B14F-4D97-AF65-F5344CB8AC3E}">
        <p14:creationId xmlns:p14="http://schemas.microsoft.com/office/powerpoint/2010/main" val="423175591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jdelijke aanduiding voor tekst 1">
                <a:extLst>
                  <a:ext uri="{FF2B5EF4-FFF2-40B4-BE49-F238E27FC236}">
                    <a16:creationId xmlns:a16="http://schemas.microsoft.com/office/drawing/2014/main" id="{00E1DBE8-A357-480D-8D29-777C3D94F9A1}"/>
                  </a:ext>
                </a:extLst>
              </p:cNvPr>
              <p:cNvSpPr>
                <a:spLocks noGrp="1"/>
              </p:cNvSpPr>
              <p:nvPr>
                <p:ph type="body" sz="quarter" idx="17"/>
              </p:nvPr>
            </p:nvSpPr>
            <p:spPr>
              <a:xfrm>
                <a:off x="1050131" y="1818823"/>
                <a:ext cx="16575629" cy="7487894"/>
              </a:xfrm>
            </p:spPr>
            <p:txBody>
              <a:bodyPr/>
              <a:lstStyle/>
              <a:p>
                <a:r>
                  <a:rPr lang="en-US" b="1" dirty="0"/>
                  <a:t>Coefficient of determination (R²)</a:t>
                </a:r>
                <a:endParaRPr lang="en-US" b="1"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𝑅</m:t>
                          </m:r>
                        </m:e>
                        <m:sup>
                          <m:r>
                            <a:rPr lang="en-US" i="1">
                              <a:latin typeface="Cambria Math" panose="02040503050406030204" pitchFamily="18" charset="0"/>
                            </a:rPr>
                            <m:t>2</m:t>
                          </m:r>
                        </m:sup>
                      </m:sSup>
                      <m:r>
                        <a:rPr lang="en-US" i="1">
                          <a:latin typeface="Cambria Math" panose="02040503050406030204" pitchFamily="18" charset="0"/>
                        </a:rPr>
                        <m:t>=</m:t>
                      </m:r>
                      <m:r>
                        <a:rPr lang="en-US" b="0" i="1" smtClean="0">
                          <a:latin typeface="Cambria Math" panose="02040503050406030204" pitchFamily="18" charset="0"/>
                        </a:rPr>
                        <m:t>1−</m:t>
                      </m:r>
                      <m:f>
                        <m:fPr>
                          <m:ctrlPr>
                            <a:rPr lang="en-US" b="0" i="1" smtClean="0">
                              <a:latin typeface="Cambria Math" panose="02040503050406030204" pitchFamily="18" charset="0"/>
                            </a:rPr>
                          </m:ctrlPr>
                        </m:fPr>
                        <m:num>
                          <m:nary>
                            <m:naryPr>
                              <m:chr m:val="∑"/>
                              <m:ctrlPr>
                                <a:rPr lang="en-US" b="0" i="1" smtClean="0">
                                  <a:latin typeface="Cambria Math" panose="02040503050406030204" pitchFamily="18" charset="0"/>
                                </a:rPr>
                              </m:ctrlPr>
                            </m:naryPr>
                            <m:sub>
                              <m: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𝑛</m:t>
                              </m:r>
                            </m:sup>
                            <m:e>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e>
                                      </m:acc>
                                    </m:e>
                                  </m:d>
                                </m:e>
                                <m:sup>
                                  <m:r>
                                    <a:rPr lang="en-US" b="0" i="1" smtClean="0">
                                      <a:latin typeface="Cambria Math" panose="02040503050406030204" pitchFamily="18" charset="0"/>
                                    </a:rPr>
                                    <m:t>2</m:t>
                                  </m:r>
                                </m:sup>
                              </m:sSup>
                              <m:r>
                                <a:rPr lang="en-US" b="0" i="1" smtClean="0">
                                  <a:latin typeface="Cambria Math" panose="02040503050406030204" pitchFamily="18" charset="0"/>
                                </a:rPr>
                                <m:t> </m:t>
                              </m:r>
                            </m:e>
                          </m:nary>
                        </m:num>
                        <m:den>
                          <m:nary>
                            <m:naryPr>
                              <m:chr m:val="∑"/>
                              <m:ctrlPr>
                                <a:rPr lang="en-US" i="1">
                                  <a:latin typeface="Cambria Math" panose="02040503050406030204" pitchFamily="18" charset="0"/>
                                </a:rPr>
                              </m:ctrlPr>
                            </m:naryPr>
                            <m:sub>
                              <m: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𝑛</m:t>
                              </m:r>
                            </m:sup>
                            <m:e>
                              <m:sSup>
                                <m:sSupPr>
                                  <m:ctrlPr>
                                    <a:rPr lang="en-US" i="1">
                                      <a:latin typeface="Cambria Math" panose="02040503050406030204" pitchFamily="18" charset="0"/>
                                    </a:rPr>
                                  </m:ctrlPr>
                                </m:sSup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m:t>
                                          </m:r>
                                        </m:sub>
                                      </m:sSub>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𝑦</m:t>
                                          </m:r>
                                        </m:e>
                                      </m:acc>
                                    </m:e>
                                  </m:d>
                                </m:e>
                                <m:sup>
                                  <m:r>
                                    <a:rPr lang="en-US" i="1">
                                      <a:latin typeface="Cambria Math" panose="02040503050406030204" pitchFamily="18" charset="0"/>
                                    </a:rPr>
                                    <m:t>2</m:t>
                                  </m:r>
                                </m:sup>
                              </m:sSup>
                            </m:e>
                          </m:nary>
                        </m:den>
                      </m:f>
                    </m:oMath>
                  </m:oMathPara>
                </a14:m>
                <a:endParaRPr lang="en-US" dirty="0"/>
              </a:p>
              <a:p>
                <a:r>
                  <a:rPr lang="en-US" dirty="0"/>
                  <a:t>Using the test set:</a:t>
                </a:r>
              </a:p>
              <a:p>
                <a:endParaRPr lang="en-US" dirty="0"/>
              </a:p>
            </p:txBody>
          </p:sp>
        </mc:Choice>
        <mc:Fallback xmlns="">
          <p:sp>
            <p:nvSpPr>
              <p:cNvPr id="2" name="Tijdelijke aanduiding voor tekst 1">
                <a:extLst>
                  <a:ext uri="{FF2B5EF4-FFF2-40B4-BE49-F238E27FC236}">
                    <a16:creationId xmlns:a16="http://schemas.microsoft.com/office/drawing/2014/main" id="{00E1DBE8-A357-480D-8D29-777C3D94F9A1}"/>
                  </a:ext>
                </a:extLst>
              </p:cNvPr>
              <p:cNvSpPr>
                <a:spLocks noGrp="1" noRot="1" noChangeAspect="1" noMove="1" noResize="1" noEditPoints="1" noAdjustHandles="1" noChangeArrowheads="1" noChangeShapeType="1" noTextEdit="1"/>
              </p:cNvSpPr>
              <p:nvPr>
                <p:ph type="body" sz="quarter" idx="17"/>
              </p:nvPr>
            </p:nvSpPr>
            <p:spPr>
              <a:xfrm>
                <a:off x="1050131" y="1818823"/>
                <a:ext cx="16575629" cy="7487894"/>
              </a:xfrm>
              <a:blipFill>
                <a:blip r:embed="rId3"/>
                <a:stretch>
                  <a:fillRect l="-1103" t="-1871"/>
                </a:stretch>
              </a:blipFill>
            </p:spPr>
            <p:txBody>
              <a:bodyPr/>
              <a:lstStyle/>
              <a:p>
                <a:r>
                  <a:rPr lang="en-US">
                    <a:noFill/>
                  </a:rPr>
                  <a:t> </a:t>
                </a:r>
              </a:p>
            </p:txBody>
          </p:sp>
        </mc:Fallback>
      </mc:AlternateContent>
      <p:sp>
        <p:nvSpPr>
          <p:cNvPr id="3" name="Tijdelijke aanduiding voor dianummer 2">
            <a:extLst>
              <a:ext uri="{FF2B5EF4-FFF2-40B4-BE49-F238E27FC236}">
                <a16:creationId xmlns:a16="http://schemas.microsoft.com/office/drawing/2014/main" id="{AD664C20-466F-4144-B7DE-0CF068EB58F7}"/>
              </a:ext>
            </a:extLst>
          </p:cNvPr>
          <p:cNvSpPr>
            <a:spLocks noGrp="1"/>
          </p:cNvSpPr>
          <p:nvPr>
            <p:ph type="sldNum" sz="quarter" idx="12"/>
          </p:nvPr>
        </p:nvSpPr>
        <p:spPr/>
        <p:txBody>
          <a:bodyPr/>
          <a:lstStyle/>
          <a:p>
            <a:fld id="{B7527A74-2D87-4307-9531-5A57D9647EEB}" type="slidenum">
              <a:rPr lang="nl-BE" smtClean="0"/>
              <a:pPr/>
              <a:t>57</a:t>
            </a:fld>
            <a:endParaRPr lang="nl-BE" dirty="0"/>
          </a:p>
        </p:txBody>
      </p:sp>
      <p:sp>
        <p:nvSpPr>
          <p:cNvPr id="4" name="Titel 3">
            <a:extLst>
              <a:ext uri="{FF2B5EF4-FFF2-40B4-BE49-F238E27FC236}">
                <a16:creationId xmlns:a16="http://schemas.microsoft.com/office/drawing/2014/main" id="{D930AD33-1286-4A23-BDD0-2546B3CACD86}"/>
              </a:ext>
            </a:extLst>
          </p:cNvPr>
          <p:cNvSpPr>
            <a:spLocks noGrp="1"/>
          </p:cNvSpPr>
          <p:nvPr>
            <p:ph type="title"/>
          </p:nvPr>
        </p:nvSpPr>
        <p:spPr/>
        <p:txBody>
          <a:bodyPr/>
          <a:lstStyle/>
          <a:p>
            <a:r>
              <a:rPr lang="en-US" dirty="0"/>
              <a:t>Testing a model</a:t>
            </a:r>
          </a:p>
        </p:txBody>
      </p:sp>
      <p:sp>
        <p:nvSpPr>
          <p:cNvPr id="6" name="TextBox 5">
            <a:extLst>
              <a:ext uri="{FF2B5EF4-FFF2-40B4-BE49-F238E27FC236}">
                <a16:creationId xmlns:a16="http://schemas.microsoft.com/office/drawing/2014/main" id="{E4B8B4C0-4417-48D2-BD1A-60AFC69F41B1}"/>
              </a:ext>
            </a:extLst>
          </p:cNvPr>
          <p:cNvSpPr txBox="1"/>
          <p:nvPr/>
        </p:nvSpPr>
        <p:spPr>
          <a:xfrm>
            <a:off x="3909346" y="4928747"/>
            <a:ext cx="11319570" cy="5509200"/>
          </a:xfrm>
          <a:prstGeom prst="rect">
            <a:avLst/>
          </a:prstGeom>
          <a:noFill/>
        </p:spPr>
        <p:txBody>
          <a:bodyPr wrap="square">
            <a:spAutoFit/>
          </a:bodyPr>
          <a:lstStyle/>
          <a:p>
            <a:r>
              <a:rPr lang="en-US" sz="3200" b="1" dirty="0">
                <a:solidFill>
                  <a:srgbClr val="0000FF"/>
                </a:solidFill>
                <a:highlight>
                  <a:srgbClr val="FFFFFF"/>
                </a:highlight>
                <a:latin typeface="Consolas" panose="020B0609020204030204" pitchFamily="49" charset="0"/>
              </a:rPr>
              <a:t>from</a:t>
            </a:r>
            <a:r>
              <a:rPr lang="en-US" sz="3200" b="0" dirty="0">
                <a:solidFill>
                  <a:srgbClr val="000000"/>
                </a:solidFill>
                <a:highlight>
                  <a:srgbClr val="FFFFFF"/>
                </a:highlight>
                <a:latin typeface="Consolas" panose="020B0609020204030204" pitchFamily="49" charset="0"/>
              </a:rPr>
              <a:t> </a:t>
            </a:r>
            <a:r>
              <a:rPr lang="en-US" sz="3200" b="0" dirty="0" err="1">
                <a:solidFill>
                  <a:srgbClr val="000000"/>
                </a:solidFill>
                <a:highlight>
                  <a:srgbClr val="FFFFFF"/>
                </a:highlight>
                <a:latin typeface="Consolas" panose="020B0609020204030204" pitchFamily="49" charset="0"/>
              </a:rPr>
              <a:t>sklearn</a:t>
            </a:r>
            <a:r>
              <a:rPr lang="en-US" sz="3200" b="1" dirty="0" err="1">
                <a:solidFill>
                  <a:srgbClr val="000080"/>
                </a:solidFill>
                <a:highlight>
                  <a:srgbClr val="FFFFFF"/>
                </a:highlight>
                <a:latin typeface="Consolas" panose="020B0609020204030204" pitchFamily="49" charset="0"/>
              </a:rPr>
              <a:t>.</a:t>
            </a:r>
            <a:r>
              <a:rPr lang="en-US" sz="3200" b="0" dirty="0" err="1">
                <a:solidFill>
                  <a:srgbClr val="000000"/>
                </a:solidFill>
                <a:highlight>
                  <a:srgbClr val="FFFFFF"/>
                </a:highlight>
                <a:latin typeface="Consolas" panose="020B0609020204030204" pitchFamily="49" charset="0"/>
              </a:rPr>
              <a:t>metrics</a:t>
            </a:r>
            <a:r>
              <a:rPr lang="en-US" sz="3200" b="0" dirty="0">
                <a:solidFill>
                  <a:srgbClr val="000000"/>
                </a:solidFill>
                <a:highlight>
                  <a:srgbClr val="FFFFFF"/>
                </a:highlight>
                <a:latin typeface="Consolas" panose="020B0609020204030204" pitchFamily="49" charset="0"/>
              </a:rPr>
              <a:t> </a:t>
            </a:r>
            <a:r>
              <a:rPr lang="en-US" sz="3200" b="1" dirty="0">
                <a:solidFill>
                  <a:srgbClr val="0000FF"/>
                </a:solidFill>
                <a:highlight>
                  <a:srgbClr val="FFFFFF"/>
                </a:highlight>
                <a:latin typeface="Consolas" panose="020B0609020204030204" pitchFamily="49" charset="0"/>
              </a:rPr>
              <a:t>import</a:t>
            </a:r>
            <a:r>
              <a:rPr lang="en-US" sz="3200" b="0" dirty="0">
                <a:solidFill>
                  <a:srgbClr val="000000"/>
                </a:solidFill>
                <a:highlight>
                  <a:srgbClr val="FFFFFF"/>
                </a:highlight>
                <a:latin typeface="Consolas" panose="020B0609020204030204" pitchFamily="49" charset="0"/>
              </a:rPr>
              <a:t> r2_score</a:t>
            </a:r>
          </a:p>
          <a:p>
            <a:endParaRPr lang="en-US" sz="3200" b="0" dirty="0">
              <a:solidFill>
                <a:srgbClr val="000000"/>
              </a:solidFill>
              <a:highlight>
                <a:srgbClr val="FFFFFF"/>
              </a:highlight>
              <a:latin typeface="Consolas" panose="020B0609020204030204" pitchFamily="49" charset="0"/>
            </a:endParaRPr>
          </a:p>
          <a:p>
            <a:r>
              <a:rPr lang="en-US" sz="3200" b="0" dirty="0" err="1">
                <a:solidFill>
                  <a:srgbClr val="000000"/>
                </a:solidFill>
                <a:highlight>
                  <a:srgbClr val="FFFFFF"/>
                </a:highlight>
                <a:latin typeface="Consolas" panose="020B0609020204030204" pitchFamily="49" charset="0"/>
              </a:rPr>
              <a:t>y_pred</a:t>
            </a:r>
            <a:r>
              <a:rPr lang="en-US" sz="3200" b="0" dirty="0">
                <a:solidFill>
                  <a:srgbClr val="000000"/>
                </a:solidFill>
                <a:highlight>
                  <a:srgbClr val="FFFFFF"/>
                </a:highlight>
                <a:latin typeface="Consolas" panose="020B0609020204030204" pitchFamily="49" charset="0"/>
              </a:rPr>
              <a:t> </a:t>
            </a:r>
            <a:r>
              <a:rPr lang="en-US" sz="3200" b="1" dirty="0">
                <a:solidFill>
                  <a:srgbClr val="000080"/>
                </a:solidFill>
                <a:highlight>
                  <a:srgbClr val="FFFFFF"/>
                </a:highlight>
                <a:latin typeface="Consolas" panose="020B0609020204030204" pitchFamily="49" charset="0"/>
              </a:rPr>
              <a:t>=</a:t>
            </a:r>
            <a:r>
              <a:rPr lang="en-US" sz="3200" b="0" dirty="0">
                <a:solidFill>
                  <a:srgbClr val="000000"/>
                </a:solidFill>
                <a:highlight>
                  <a:srgbClr val="FFFFFF"/>
                </a:highlight>
                <a:latin typeface="Consolas" panose="020B0609020204030204" pitchFamily="49" charset="0"/>
              </a:rPr>
              <a:t> </a:t>
            </a:r>
            <a:r>
              <a:rPr lang="en-US" sz="3200" b="0" dirty="0" err="1">
                <a:solidFill>
                  <a:srgbClr val="000000"/>
                </a:solidFill>
                <a:highlight>
                  <a:srgbClr val="FFFFFF"/>
                </a:highlight>
                <a:latin typeface="Consolas" panose="020B0609020204030204" pitchFamily="49" charset="0"/>
              </a:rPr>
              <a:t>lregmodel</a:t>
            </a:r>
            <a:r>
              <a:rPr lang="en-US" sz="3200" b="1" dirty="0" err="1">
                <a:solidFill>
                  <a:srgbClr val="000080"/>
                </a:solidFill>
                <a:highlight>
                  <a:srgbClr val="FFFFFF"/>
                </a:highlight>
                <a:latin typeface="Consolas" panose="020B0609020204030204" pitchFamily="49" charset="0"/>
              </a:rPr>
              <a:t>.</a:t>
            </a:r>
            <a:r>
              <a:rPr lang="en-US" sz="3200" b="0" dirty="0" err="1">
                <a:solidFill>
                  <a:srgbClr val="000000"/>
                </a:solidFill>
                <a:highlight>
                  <a:srgbClr val="FFFFFF"/>
                </a:highlight>
                <a:latin typeface="Consolas" panose="020B0609020204030204" pitchFamily="49" charset="0"/>
              </a:rPr>
              <a:t>predict</a:t>
            </a:r>
            <a:r>
              <a:rPr lang="en-US" sz="3200" b="1" dirty="0">
                <a:solidFill>
                  <a:srgbClr val="000080"/>
                </a:solidFill>
                <a:highlight>
                  <a:srgbClr val="FFFFFF"/>
                </a:highlight>
                <a:latin typeface="Consolas" panose="020B0609020204030204" pitchFamily="49" charset="0"/>
              </a:rPr>
              <a:t>(</a:t>
            </a:r>
            <a:r>
              <a:rPr lang="en-US" sz="3200" b="0" dirty="0" err="1">
                <a:solidFill>
                  <a:srgbClr val="000000"/>
                </a:solidFill>
                <a:highlight>
                  <a:srgbClr val="FFFFFF"/>
                </a:highlight>
                <a:latin typeface="Consolas" panose="020B0609020204030204" pitchFamily="49" charset="0"/>
              </a:rPr>
              <a:t>X_test</a:t>
            </a:r>
            <a:r>
              <a:rPr lang="en-US" sz="3200" b="1" dirty="0">
                <a:solidFill>
                  <a:srgbClr val="000080"/>
                </a:solidFill>
                <a:highlight>
                  <a:srgbClr val="FFFFFF"/>
                </a:highlight>
                <a:latin typeface="Consolas" panose="020B0609020204030204" pitchFamily="49" charset="0"/>
              </a:rPr>
              <a:t>)</a:t>
            </a:r>
          </a:p>
          <a:p>
            <a:endParaRPr lang="en-US" sz="3200" b="0" dirty="0">
              <a:solidFill>
                <a:srgbClr val="000000"/>
              </a:solidFill>
              <a:highlight>
                <a:srgbClr val="FFFFFF"/>
              </a:highlight>
              <a:latin typeface="Consolas" panose="020B0609020204030204" pitchFamily="49" charset="0"/>
            </a:endParaRPr>
          </a:p>
          <a:p>
            <a:r>
              <a:rPr lang="en-US" sz="3200" b="1" dirty="0">
                <a:solidFill>
                  <a:srgbClr val="0000FF"/>
                </a:solidFill>
                <a:highlight>
                  <a:srgbClr val="FFFFFF"/>
                </a:highlight>
                <a:latin typeface="Consolas" panose="020B0609020204030204" pitchFamily="49" charset="0"/>
              </a:rPr>
              <a:t>print</a:t>
            </a:r>
            <a:r>
              <a:rPr lang="en-US" sz="3200" b="1" dirty="0">
                <a:solidFill>
                  <a:srgbClr val="000080"/>
                </a:solidFill>
                <a:highlight>
                  <a:srgbClr val="FFFFFF"/>
                </a:highlight>
                <a:latin typeface="Consolas" panose="020B0609020204030204" pitchFamily="49" charset="0"/>
              </a:rPr>
              <a:t>(</a:t>
            </a:r>
            <a:r>
              <a:rPr lang="en-US" sz="3200" b="0" dirty="0">
                <a:solidFill>
                  <a:srgbClr val="000000"/>
                </a:solidFill>
                <a:highlight>
                  <a:srgbClr val="FFFFFF"/>
                </a:highlight>
                <a:latin typeface="Consolas" panose="020B0609020204030204" pitchFamily="49" charset="0"/>
              </a:rPr>
              <a:t>f"R2: {r2_score</a:t>
            </a:r>
            <a:r>
              <a:rPr lang="en-US" sz="3200" b="1" dirty="0">
                <a:solidFill>
                  <a:srgbClr val="000080"/>
                </a:solidFill>
                <a:highlight>
                  <a:srgbClr val="FFFFFF"/>
                </a:highlight>
                <a:latin typeface="Consolas" panose="020B0609020204030204" pitchFamily="49" charset="0"/>
              </a:rPr>
              <a:t>(</a:t>
            </a:r>
            <a:r>
              <a:rPr lang="en-US" sz="3200" b="0" dirty="0" err="1">
                <a:solidFill>
                  <a:srgbClr val="000000"/>
                </a:solidFill>
                <a:highlight>
                  <a:srgbClr val="FFFFFF"/>
                </a:highlight>
                <a:latin typeface="Consolas" panose="020B0609020204030204" pitchFamily="49" charset="0"/>
              </a:rPr>
              <a:t>y_test</a:t>
            </a:r>
            <a:r>
              <a:rPr lang="en-US" sz="3200" b="1" dirty="0" err="1">
                <a:solidFill>
                  <a:srgbClr val="000080"/>
                </a:solidFill>
                <a:highlight>
                  <a:srgbClr val="FFFFFF"/>
                </a:highlight>
                <a:latin typeface="Consolas" panose="020B0609020204030204" pitchFamily="49" charset="0"/>
              </a:rPr>
              <a:t>,</a:t>
            </a:r>
            <a:r>
              <a:rPr lang="en-US" sz="3200" b="0" dirty="0" err="1">
                <a:solidFill>
                  <a:srgbClr val="000000"/>
                </a:solidFill>
                <a:highlight>
                  <a:srgbClr val="FFFFFF"/>
                </a:highlight>
                <a:latin typeface="Consolas" panose="020B0609020204030204" pitchFamily="49" charset="0"/>
              </a:rPr>
              <a:t>y_pred</a:t>
            </a:r>
            <a:r>
              <a:rPr lang="en-US" sz="3200" b="1" dirty="0">
                <a:solidFill>
                  <a:srgbClr val="000080"/>
                </a:solidFill>
                <a:highlight>
                  <a:srgbClr val="FFFFFF"/>
                </a:highlight>
                <a:latin typeface="Consolas" panose="020B0609020204030204" pitchFamily="49" charset="0"/>
              </a:rPr>
              <a:t>)</a:t>
            </a:r>
            <a:r>
              <a:rPr lang="en-US" sz="3200" b="0" dirty="0">
                <a:solidFill>
                  <a:srgbClr val="000000"/>
                </a:solidFill>
                <a:highlight>
                  <a:srgbClr val="FFFFFF"/>
                </a:highlight>
                <a:latin typeface="Consolas" panose="020B0609020204030204" pitchFamily="49" charset="0"/>
              </a:rPr>
              <a:t>}"</a:t>
            </a:r>
            <a:r>
              <a:rPr lang="en-US" sz="3200" b="1" dirty="0">
                <a:solidFill>
                  <a:srgbClr val="000080"/>
                </a:solidFill>
                <a:highlight>
                  <a:srgbClr val="FFFFFF"/>
                </a:highlight>
                <a:latin typeface="Consolas" panose="020B0609020204030204" pitchFamily="49" charset="0"/>
              </a:rPr>
              <a:t>)</a:t>
            </a:r>
          </a:p>
          <a:p>
            <a:endParaRPr lang="en-US" sz="3200" b="0" dirty="0">
              <a:solidFill>
                <a:srgbClr val="000000"/>
              </a:solidFill>
              <a:highlight>
                <a:srgbClr val="FFFFFF"/>
              </a:highlight>
              <a:latin typeface="Consolas" panose="020B0609020204030204" pitchFamily="49" charset="0"/>
            </a:endParaRPr>
          </a:p>
          <a:p>
            <a:r>
              <a:rPr lang="en-US" sz="3200" b="0" dirty="0">
                <a:solidFill>
                  <a:srgbClr val="000000"/>
                </a:solidFill>
                <a:highlight>
                  <a:srgbClr val="FFFFFF"/>
                </a:highlight>
                <a:latin typeface="Consolas" panose="020B0609020204030204" pitchFamily="49" charset="0"/>
              </a:rPr>
              <a:t>R2 </a:t>
            </a:r>
            <a:r>
              <a:rPr lang="en-US" sz="3200" dirty="0">
                <a:solidFill>
                  <a:srgbClr val="000000"/>
                </a:solidFill>
                <a:highlight>
                  <a:srgbClr val="FFFFFF"/>
                </a:highlight>
                <a:latin typeface="Consolas" panose="020B0609020204030204" pitchFamily="49" charset="0"/>
              </a:rPr>
              <a:t>: 0.7542542349129899</a:t>
            </a:r>
          </a:p>
          <a:p>
            <a:endParaRPr lang="en-US" sz="3200" dirty="0">
              <a:solidFill>
                <a:srgbClr val="000000"/>
              </a:solidFill>
              <a:highlight>
                <a:srgbClr val="FFFFFF"/>
              </a:highlight>
              <a:latin typeface="Consolas" panose="020B0609020204030204" pitchFamily="49" charset="0"/>
            </a:endParaRPr>
          </a:p>
          <a:p>
            <a:r>
              <a:rPr lang="en-US" sz="3200" dirty="0">
                <a:solidFill>
                  <a:srgbClr val="008000"/>
                </a:solidFill>
                <a:highlight>
                  <a:srgbClr val="FFFFFF"/>
                </a:highlight>
              </a:rPr>
              <a:t># Alternatively, R2 can also be calculated with the model:</a:t>
            </a:r>
            <a:endParaRPr lang="en-US" sz="3200" dirty="0">
              <a:solidFill>
                <a:srgbClr val="000000"/>
              </a:solidFill>
              <a:highlight>
                <a:srgbClr val="FFFFFF"/>
              </a:highlight>
            </a:endParaRPr>
          </a:p>
          <a:p>
            <a:r>
              <a:rPr lang="en-US" sz="3200" b="1" dirty="0">
                <a:solidFill>
                  <a:srgbClr val="0000FF"/>
                </a:solidFill>
                <a:highlight>
                  <a:srgbClr val="FFFFFF"/>
                </a:highlight>
              </a:rPr>
              <a:t>print</a:t>
            </a:r>
            <a:r>
              <a:rPr lang="en-US" sz="3200" b="1" dirty="0">
                <a:solidFill>
                  <a:srgbClr val="000080"/>
                </a:solidFill>
                <a:highlight>
                  <a:srgbClr val="FFFFFF"/>
                </a:highlight>
              </a:rPr>
              <a:t>(</a:t>
            </a:r>
            <a:r>
              <a:rPr lang="en-US" sz="3200" b="0" dirty="0">
                <a:solidFill>
                  <a:srgbClr val="000000"/>
                </a:solidFill>
                <a:highlight>
                  <a:srgbClr val="FFFFFF"/>
                </a:highlight>
              </a:rPr>
              <a:t>f"R2 : {</a:t>
            </a:r>
            <a:r>
              <a:rPr lang="en-US" sz="3200" b="0" dirty="0" err="1">
                <a:solidFill>
                  <a:srgbClr val="000000"/>
                </a:solidFill>
                <a:highlight>
                  <a:srgbClr val="FFFFFF"/>
                </a:highlight>
              </a:rPr>
              <a:t>lregmodel</a:t>
            </a:r>
            <a:r>
              <a:rPr lang="en-US" sz="3200" b="1" dirty="0" err="1">
                <a:solidFill>
                  <a:srgbClr val="000080"/>
                </a:solidFill>
                <a:highlight>
                  <a:srgbClr val="FFFFFF"/>
                </a:highlight>
              </a:rPr>
              <a:t>.</a:t>
            </a:r>
            <a:r>
              <a:rPr lang="en-US" sz="3200" b="0" dirty="0" err="1">
                <a:solidFill>
                  <a:srgbClr val="000000"/>
                </a:solidFill>
                <a:highlight>
                  <a:srgbClr val="FFFFFF"/>
                </a:highlight>
              </a:rPr>
              <a:t>score</a:t>
            </a:r>
            <a:r>
              <a:rPr lang="en-US" sz="3200" b="1" dirty="0">
                <a:solidFill>
                  <a:srgbClr val="000080"/>
                </a:solidFill>
                <a:highlight>
                  <a:srgbClr val="FFFFFF"/>
                </a:highlight>
              </a:rPr>
              <a:t>(</a:t>
            </a:r>
            <a:r>
              <a:rPr lang="en-US" sz="3200" b="0" dirty="0" err="1">
                <a:solidFill>
                  <a:srgbClr val="000000"/>
                </a:solidFill>
                <a:highlight>
                  <a:srgbClr val="FFFFFF"/>
                </a:highlight>
              </a:rPr>
              <a:t>X_test</a:t>
            </a:r>
            <a:r>
              <a:rPr lang="en-US" sz="3200" b="1" dirty="0" err="1">
                <a:solidFill>
                  <a:srgbClr val="000080"/>
                </a:solidFill>
                <a:highlight>
                  <a:srgbClr val="FFFFFF"/>
                </a:highlight>
              </a:rPr>
              <a:t>,</a:t>
            </a:r>
            <a:r>
              <a:rPr lang="en-US" sz="3200" b="0" dirty="0" err="1">
                <a:solidFill>
                  <a:srgbClr val="000000"/>
                </a:solidFill>
                <a:highlight>
                  <a:srgbClr val="FFFFFF"/>
                </a:highlight>
              </a:rPr>
              <a:t>y_test</a:t>
            </a:r>
            <a:r>
              <a:rPr lang="en-US" sz="3200" b="1" dirty="0">
                <a:solidFill>
                  <a:srgbClr val="000080"/>
                </a:solidFill>
                <a:highlight>
                  <a:srgbClr val="FFFFFF"/>
                </a:highlight>
              </a:rPr>
              <a:t>)</a:t>
            </a:r>
            <a:r>
              <a:rPr lang="en-US" sz="3200" b="0" dirty="0">
                <a:solidFill>
                  <a:srgbClr val="000000"/>
                </a:solidFill>
                <a:highlight>
                  <a:srgbClr val="FFFFFF"/>
                </a:highlight>
              </a:rPr>
              <a:t>}"</a:t>
            </a:r>
            <a:r>
              <a:rPr lang="en-US" sz="3200" b="1" dirty="0">
                <a:solidFill>
                  <a:srgbClr val="000080"/>
                </a:solidFill>
                <a:highlight>
                  <a:srgbClr val="FFFFFF"/>
                </a:highlight>
              </a:rPr>
              <a:t>)</a:t>
            </a:r>
            <a:endParaRPr lang="en-US" sz="3200" dirty="0"/>
          </a:p>
          <a:p>
            <a:endParaRPr lang="en-US" sz="3200" dirty="0">
              <a:solidFill>
                <a:srgbClr val="000000"/>
              </a:solidFill>
              <a:highlight>
                <a:srgbClr val="FFFFFF"/>
              </a:highlight>
              <a:latin typeface="Consolas" panose="020B0609020204030204" pitchFamily="49" charset="0"/>
            </a:endParaRPr>
          </a:p>
        </p:txBody>
      </p:sp>
    </p:spTree>
    <p:extLst>
      <p:ext uri="{BB962C8B-B14F-4D97-AF65-F5344CB8AC3E}">
        <p14:creationId xmlns:p14="http://schemas.microsoft.com/office/powerpoint/2010/main" val="243332417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tekst 1">
            <a:extLst>
              <a:ext uri="{FF2B5EF4-FFF2-40B4-BE49-F238E27FC236}">
                <a16:creationId xmlns:a16="http://schemas.microsoft.com/office/drawing/2014/main" id="{00E1DBE8-A357-480D-8D29-777C3D94F9A1}"/>
              </a:ext>
            </a:extLst>
          </p:cNvPr>
          <p:cNvSpPr>
            <a:spLocks noGrp="1"/>
          </p:cNvSpPr>
          <p:nvPr>
            <p:ph type="body" sz="quarter" idx="17"/>
          </p:nvPr>
        </p:nvSpPr>
        <p:spPr>
          <a:xfrm>
            <a:off x="1050131" y="1818823"/>
            <a:ext cx="16575629" cy="7487894"/>
          </a:xfrm>
        </p:spPr>
        <p:txBody>
          <a:bodyPr/>
          <a:lstStyle/>
          <a:p>
            <a:r>
              <a:rPr lang="en-US" dirty="0"/>
              <a:t>Normalization makes sure that the features have the same scale.</a:t>
            </a:r>
          </a:p>
          <a:p>
            <a:r>
              <a:rPr lang="en-US" dirty="0"/>
              <a:t>E.g.</a:t>
            </a:r>
          </a:p>
          <a:p>
            <a:endParaRPr lang="en-US" dirty="0"/>
          </a:p>
          <a:p>
            <a:endParaRPr lang="en-US" dirty="0"/>
          </a:p>
          <a:p>
            <a:endParaRPr lang="en-US" dirty="0"/>
          </a:p>
          <a:p>
            <a:endParaRPr lang="en-US" dirty="0"/>
          </a:p>
          <a:p>
            <a:endParaRPr lang="en-US" dirty="0"/>
          </a:p>
          <a:p>
            <a:endParaRPr lang="en-US" dirty="0"/>
          </a:p>
          <a:p>
            <a:endParaRPr lang="en-US" dirty="0"/>
          </a:p>
          <a:p>
            <a:r>
              <a:rPr lang="en-US" dirty="0"/>
              <a:t>AGE: 2,90 -&gt; 100,00</a:t>
            </a:r>
          </a:p>
          <a:p>
            <a:r>
              <a:rPr lang="en-US" dirty="0"/>
              <a:t>NOX: 0,39 -&gt; 0,87</a:t>
            </a:r>
          </a:p>
        </p:txBody>
      </p:sp>
      <p:sp>
        <p:nvSpPr>
          <p:cNvPr id="3" name="Tijdelijke aanduiding voor dianummer 2">
            <a:extLst>
              <a:ext uri="{FF2B5EF4-FFF2-40B4-BE49-F238E27FC236}">
                <a16:creationId xmlns:a16="http://schemas.microsoft.com/office/drawing/2014/main" id="{AD664C20-466F-4144-B7DE-0CF068EB58F7}"/>
              </a:ext>
            </a:extLst>
          </p:cNvPr>
          <p:cNvSpPr>
            <a:spLocks noGrp="1"/>
          </p:cNvSpPr>
          <p:nvPr>
            <p:ph type="sldNum" sz="quarter" idx="12"/>
          </p:nvPr>
        </p:nvSpPr>
        <p:spPr/>
        <p:txBody>
          <a:bodyPr/>
          <a:lstStyle/>
          <a:p>
            <a:fld id="{B7527A74-2D87-4307-9531-5A57D9647EEB}" type="slidenum">
              <a:rPr lang="nl-BE" smtClean="0"/>
              <a:pPr/>
              <a:t>58</a:t>
            </a:fld>
            <a:endParaRPr lang="nl-BE" dirty="0"/>
          </a:p>
        </p:txBody>
      </p:sp>
      <p:sp>
        <p:nvSpPr>
          <p:cNvPr id="4" name="Titel 3">
            <a:extLst>
              <a:ext uri="{FF2B5EF4-FFF2-40B4-BE49-F238E27FC236}">
                <a16:creationId xmlns:a16="http://schemas.microsoft.com/office/drawing/2014/main" id="{D930AD33-1286-4A23-BDD0-2546B3CACD86}"/>
              </a:ext>
            </a:extLst>
          </p:cNvPr>
          <p:cNvSpPr>
            <a:spLocks noGrp="1"/>
          </p:cNvSpPr>
          <p:nvPr>
            <p:ph type="title"/>
          </p:nvPr>
        </p:nvSpPr>
        <p:spPr/>
        <p:txBody>
          <a:bodyPr/>
          <a:lstStyle/>
          <a:p>
            <a:r>
              <a:rPr lang="en-US" dirty="0"/>
              <a:t>Normalization</a:t>
            </a:r>
          </a:p>
        </p:txBody>
      </p:sp>
      <p:graphicFrame>
        <p:nvGraphicFramePr>
          <p:cNvPr id="7" name="Tabel 4">
            <a:extLst>
              <a:ext uri="{FF2B5EF4-FFF2-40B4-BE49-F238E27FC236}">
                <a16:creationId xmlns:a16="http://schemas.microsoft.com/office/drawing/2014/main" id="{C5FD52C2-341E-4C67-AD5C-E8CF2EF2984A}"/>
              </a:ext>
            </a:extLst>
          </p:cNvPr>
          <p:cNvGraphicFramePr>
            <a:graphicFrameLocks noGrp="1"/>
          </p:cNvGraphicFramePr>
          <p:nvPr>
            <p:extLst>
              <p:ext uri="{D42A27DB-BD31-4B8C-83A1-F6EECF244321}">
                <p14:modId xmlns:p14="http://schemas.microsoft.com/office/powerpoint/2010/main" val="2158651886"/>
              </p:ext>
            </p:extLst>
          </p:nvPr>
        </p:nvGraphicFramePr>
        <p:xfrm>
          <a:off x="280320" y="3454717"/>
          <a:ext cx="17342590" cy="4114800"/>
        </p:xfrm>
        <a:graphic>
          <a:graphicData uri="http://schemas.openxmlformats.org/drawingml/2006/table">
            <a:tbl>
              <a:tblPr firstRow="1" bandRow="1">
                <a:tableStyleId>{C083E6E3-FA7D-4D7B-A595-EF9225AFEA82}</a:tableStyleId>
              </a:tblPr>
              <a:tblGrid>
                <a:gridCol w="1082967">
                  <a:extLst>
                    <a:ext uri="{9D8B030D-6E8A-4147-A177-3AD203B41FA5}">
                      <a16:colId xmlns:a16="http://schemas.microsoft.com/office/drawing/2014/main" val="1499298672"/>
                    </a:ext>
                  </a:extLst>
                </a:gridCol>
                <a:gridCol w="1197033">
                  <a:extLst>
                    <a:ext uri="{9D8B030D-6E8A-4147-A177-3AD203B41FA5}">
                      <a16:colId xmlns:a16="http://schemas.microsoft.com/office/drawing/2014/main" val="2335526683"/>
                    </a:ext>
                  </a:extLst>
                </a:gridCol>
                <a:gridCol w="858505">
                  <a:extLst>
                    <a:ext uri="{9D8B030D-6E8A-4147-A177-3AD203B41FA5}">
                      <a16:colId xmlns:a16="http://schemas.microsoft.com/office/drawing/2014/main" val="1640104188"/>
                    </a:ext>
                  </a:extLst>
                </a:gridCol>
                <a:gridCol w="1402174">
                  <a:extLst>
                    <a:ext uri="{9D8B030D-6E8A-4147-A177-3AD203B41FA5}">
                      <a16:colId xmlns:a16="http://schemas.microsoft.com/office/drawing/2014/main" val="1773910911"/>
                    </a:ext>
                  </a:extLst>
                </a:gridCol>
                <a:gridCol w="893693">
                  <a:extLst>
                    <a:ext uri="{9D8B030D-6E8A-4147-A177-3AD203B41FA5}">
                      <a16:colId xmlns:a16="http://schemas.microsoft.com/office/drawing/2014/main" val="3769222329"/>
                    </a:ext>
                  </a:extLst>
                </a:gridCol>
                <a:gridCol w="1183420">
                  <a:extLst>
                    <a:ext uri="{9D8B030D-6E8A-4147-A177-3AD203B41FA5}">
                      <a16:colId xmlns:a16="http://schemas.microsoft.com/office/drawing/2014/main" val="2743173120"/>
                    </a:ext>
                  </a:extLst>
                </a:gridCol>
                <a:gridCol w="1476934">
                  <a:extLst>
                    <a:ext uri="{9D8B030D-6E8A-4147-A177-3AD203B41FA5}">
                      <a16:colId xmlns:a16="http://schemas.microsoft.com/office/drawing/2014/main" val="712044313"/>
                    </a:ext>
                  </a:extLst>
                </a:gridCol>
                <a:gridCol w="1295155">
                  <a:extLst>
                    <a:ext uri="{9D8B030D-6E8A-4147-A177-3AD203B41FA5}">
                      <a16:colId xmlns:a16="http://schemas.microsoft.com/office/drawing/2014/main" val="507973855"/>
                    </a:ext>
                  </a:extLst>
                </a:gridCol>
                <a:gridCol w="1476934">
                  <a:extLst>
                    <a:ext uri="{9D8B030D-6E8A-4147-A177-3AD203B41FA5}">
                      <a16:colId xmlns:a16="http://schemas.microsoft.com/office/drawing/2014/main" val="3648594043"/>
                    </a:ext>
                  </a:extLst>
                </a:gridCol>
                <a:gridCol w="1295155">
                  <a:extLst>
                    <a:ext uri="{9D8B030D-6E8A-4147-A177-3AD203B41FA5}">
                      <a16:colId xmlns:a16="http://schemas.microsoft.com/office/drawing/2014/main" val="2271489543"/>
                    </a:ext>
                  </a:extLst>
                </a:gridCol>
                <a:gridCol w="1295155">
                  <a:extLst>
                    <a:ext uri="{9D8B030D-6E8A-4147-A177-3AD203B41FA5}">
                      <a16:colId xmlns:a16="http://schemas.microsoft.com/office/drawing/2014/main" val="2706624453"/>
                    </a:ext>
                  </a:extLst>
                </a:gridCol>
                <a:gridCol w="1295155">
                  <a:extLst>
                    <a:ext uri="{9D8B030D-6E8A-4147-A177-3AD203B41FA5}">
                      <a16:colId xmlns:a16="http://schemas.microsoft.com/office/drawing/2014/main" val="2842472235"/>
                    </a:ext>
                  </a:extLst>
                </a:gridCol>
                <a:gridCol w="1295155">
                  <a:extLst>
                    <a:ext uri="{9D8B030D-6E8A-4147-A177-3AD203B41FA5}">
                      <a16:colId xmlns:a16="http://schemas.microsoft.com/office/drawing/2014/main" val="3632950555"/>
                    </a:ext>
                  </a:extLst>
                </a:gridCol>
                <a:gridCol w="1295155">
                  <a:extLst>
                    <a:ext uri="{9D8B030D-6E8A-4147-A177-3AD203B41FA5}">
                      <a16:colId xmlns:a16="http://schemas.microsoft.com/office/drawing/2014/main" val="2302567133"/>
                    </a:ext>
                  </a:extLst>
                </a:gridCol>
              </a:tblGrid>
              <a:tr h="196381">
                <a:tc>
                  <a:txBody>
                    <a:bodyPr/>
                    <a:lstStyle/>
                    <a:p>
                      <a:pPr algn="ctr"/>
                      <a:endParaRPr lang="en-US" sz="2400" dirty="0"/>
                    </a:p>
                  </a:txBody>
                  <a:tcPr anchor="ctr"/>
                </a:tc>
                <a:tc>
                  <a:txBody>
                    <a:bodyPr/>
                    <a:lstStyle/>
                    <a:p>
                      <a:pPr algn="ctr" fontAlgn="ctr"/>
                      <a:r>
                        <a:rPr lang="en-US" sz="2400" b="1" dirty="0">
                          <a:effectLst/>
                        </a:rPr>
                        <a:t>CRIM</a:t>
                      </a:r>
                    </a:p>
                  </a:txBody>
                  <a:tcPr anchor="ctr"/>
                </a:tc>
                <a:tc>
                  <a:txBody>
                    <a:bodyPr/>
                    <a:lstStyle/>
                    <a:p>
                      <a:pPr algn="ctr" fontAlgn="ctr"/>
                      <a:r>
                        <a:rPr lang="en-US" sz="2400" b="1" dirty="0">
                          <a:effectLst/>
                        </a:rPr>
                        <a:t>ZN</a:t>
                      </a:r>
                    </a:p>
                  </a:txBody>
                  <a:tcPr anchor="ctr"/>
                </a:tc>
                <a:tc>
                  <a:txBody>
                    <a:bodyPr/>
                    <a:lstStyle/>
                    <a:p>
                      <a:pPr algn="ctr" fontAlgn="ctr"/>
                      <a:r>
                        <a:rPr lang="en-US" sz="2400" b="1" dirty="0">
                          <a:effectLst/>
                        </a:rPr>
                        <a:t>INDUS</a:t>
                      </a:r>
                    </a:p>
                  </a:txBody>
                  <a:tcPr anchor="ctr"/>
                </a:tc>
                <a:tc>
                  <a:txBody>
                    <a:bodyPr/>
                    <a:lstStyle/>
                    <a:p>
                      <a:pPr algn="ctr" fontAlgn="ctr"/>
                      <a:r>
                        <a:rPr lang="en-US" sz="2400" b="1" dirty="0">
                          <a:effectLst/>
                        </a:rPr>
                        <a:t>NOX</a:t>
                      </a:r>
                    </a:p>
                  </a:txBody>
                  <a:tcPr anchor="ctr"/>
                </a:tc>
                <a:tc>
                  <a:txBody>
                    <a:bodyPr/>
                    <a:lstStyle/>
                    <a:p>
                      <a:pPr algn="ctr" fontAlgn="ctr"/>
                      <a:r>
                        <a:rPr lang="en-US" sz="2400" b="1" dirty="0">
                          <a:effectLst/>
                        </a:rPr>
                        <a:t>RM</a:t>
                      </a:r>
                    </a:p>
                  </a:txBody>
                  <a:tcPr anchor="ctr"/>
                </a:tc>
                <a:tc>
                  <a:txBody>
                    <a:bodyPr/>
                    <a:lstStyle/>
                    <a:p>
                      <a:pPr algn="ctr" fontAlgn="ctr"/>
                      <a:r>
                        <a:rPr lang="en-US" sz="2400" b="1" dirty="0">
                          <a:effectLst/>
                        </a:rPr>
                        <a:t>AGE</a:t>
                      </a:r>
                    </a:p>
                  </a:txBody>
                  <a:tcPr anchor="ctr"/>
                </a:tc>
                <a:tc>
                  <a:txBody>
                    <a:bodyPr/>
                    <a:lstStyle/>
                    <a:p>
                      <a:pPr algn="ctr" fontAlgn="ctr"/>
                      <a:r>
                        <a:rPr lang="en-US" sz="2400" b="1" dirty="0">
                          <a:effectLst/>
                        </a:rPr>
                        <a:t>DIS</a:t>
                      </a:r>
                    </a:p>
                  </a:txBody>
                  <a:tcPr anchor="ctr"/>
                </a:tc>
                <a:tc>
                  <a:txBody>
                    <a:bodyPr/>
                    <a:lstStyle/>
                    <a:p>
                      <a:pPr algn="ctr" fontAlgn="ctr"/>
                      <a:r>
                        <a:rPr lang="en-US" sz="2400" b="1" dirty="0">
                          <a:effectLst/>
                        </a:rPr>
                        <a:t>RAD</a:t>
                      </a:r>
                    </a:p>
                  </a:txBody>
                  <a:tcPr anchor="ctr"/>
                </a:tc>
                <a:tc>
                  <a:txBody>
                    <a:bodyPr/>
                    <a:lstStyle/>
                    <a:p>
                      <a:pPr algn="ctr" fontAlgn="ctr"/>
                      <a:r>
                        <a:rPr lang="en-US" sz="2400" b="1" dirty="0">
                          <a:effectLst/>
                        </a:rPr>
                        <a:t>TAX</a:t>
                      </a:r>
                    </a:p>
                  </a:txBody>
                  <a:tcPr anchor="ctr"/>
                </a:tc>
                <a:tc>
                  <a:txBody>
                    <a:bodyPr/>
                    <a:lstStyle/>
                    <a:p>
                      <a:pPr algn="ctr" fontAlgn="ctr"/>
                      <a:r>
                        <a:rPr lang="en-US" sz="2400" b="1" dirty="0">
                          <a:effectLst/>
                        </a:rPr>
                        <a:t>PT</a:t>
                      </a:r>
                    </a:p>
                  </a:txBody>
                  <a:tcPr anchor="ctr"/>
                </a:tc>
                <a:tc>
                  <a:txBody>
                    <a:bodyPr/>
                    <a:lstStyle/>
                    <a:p>
                      <a:pPr algn="ctr" fontAlgn="ctr"/>
                      <a:r>
                        <a:rPr lang="en-US" sz="2400" b="1" dirty="0">
                          <a:effectLst/>
                        </a:rPr>
                        <a:t>B</a:t>
                      </a:r>
                    </a:p>
                  </a:txBody>
                  <a:tcPr anchor="ctr"/>
                </a:tc>
                <a:tc>
                  <a:txBody>
                    <a:bodyPr/>
                    <a:lstStyle/>
                    <a:p>
                      <a:pPr algn="ctr" fontAlgn="ctr"/>
                      <a:r>
                        <a:rPr lang="en-US" sz="2400" b="1" dirty="0">
                          <a:effectLst/>
                        </a:rPr>
                        <a:t>LSTAT</a:t>
                      </a:r>
                    </a:p>
                  </a:txBody>
                  <a:tcPr anchor="ctr"/>
                </a:tc>
                <a:tc>
                  <a:txBody>
                    <a:bodyPr/>
                    <a:lstStyle/>
                    <a:p>
                      <a:pPr algn="ctr" fontAlgn="ctr"/>
                      <a:r>
                        <a:rPr lang="en-US" sz="2400" b="1" dirty="0">
                          <a:effectLst/>
                        </a:rPr>
                        <a:t>Price</a:t>
                      </a:r>
                    </a:p>
                  </a:txBody>
                  <a:tcPr anchor="ctr"/>
                </a:tc>
                <a:extLst>
                  <a:ext uri="{0D108BD9-81ED-4DB2-BD59-A6C34878D82A}">
                    <a16:rowId xmlns:a16="http://schemas.microsoft.com/office/drawing/2014/main" val="1080187792"/>
                  </a:ext>
                </a:extLst>
              </a:tr>
              <a:tr h="220443">
                <a:tc>
                  <a:txBody>
                    <a:bodyPr/>
                    <a:lstStyle/>
                    <a:p>
                      <a:pPr algn="ctr" fontAlgn="ctr"/>
                      <a:r>
                        <a:rPr lang="en-US" sz="2400" b="1">
                          <a:effectLst/>
                        </a:rPr>
                        <a:t>count</a:t>
                      </a:r>
                    </a:p>
                  </a:txBody>
                  <a:tcPr anchor="ctr"/>
                </a:tc>
                <a:tc>
                  <a:txBody>
                    <a:bodyPr/>
                    <a:lstStyle/>
                    <a:p>
                      <a:pPr marL="0" algn="ctr" defTabSz="1371600" rtl="0" eaLnBrk="1" fontAlgn="ctr" latinLnBrk="0" hangingPunct="1"/>
                      <a:r>
                        <a:rPr lang="en-US" sz="2400" b="0" i="0" u="none" strike="noStrike" kern="1200" dirty="0">
                          <a:solidFill>
                            <a:srgbClr val="000000"/>
                          </a:solidFill>
                          <a:effectLst/>
                          <a:latin typeface="Calibri" panose="020F0502020204030204" pitchFamily="34" charset="0"/>
                          <a:ea typeface="+mn-ea"/>
                          <a:cs typeface="+mn-cs"/>
                        </a:rPr>
                        <a:t>441</a:t>
                      </a:r>
                    </a:p>
                  </a:txBody>
                  <a:tcPr marL="9525" marR="9525" marT="9525" marB="0" anchor="ctr"/>
                </a:tc>
                <a:tc>
                  <a:txBody>
                    <a:bodyPr/>
                    <a:lstStyle/>
                    <a:p>
                      <a:pPr marL="0" algn="ctr" defTabSz="1371600" rtl="0" eaLnBrk="1" fontAlgn="ctr" latinLnBrk="0" hangingPunct="1"/>
                      <a:r>
                        <a:rPr lang="en-US" sz="2400" b="0" i="0" u="none" strike="noStrike" kern="1200" dirty="0">
                          <a:solidFill>
                            <a:srgbClr val="000000"/>
                          </a:solidFill>
                          <a:effectLst/>
                          <a:latin typeface="Calibri" panose="020F0502020204030204" pitchFamily="34" charset="0"/>
                          <a:ea typeface="+mn-ea"/>
                          <a:cs typeface="+mn-cs"/>
                        </a:rPr>
                        <a:t>441</a:t>
                      </a:r>
                    </a:p>
                  </a:txBody>
                  <a:tcPr marL="9525" marR="9525" marT="9525" marB="0" anchor="ctr"/>
                </a:tc>
                <a:tc>
                  <a:txBody>
                    <a:bodyPr/>
                    <a:lstStyle/>
                    <a:p>
                      <a:pPr marL="0" algn="ctr" defTabSz="1371600" rtl="0" eaLnBrk="1" fontAlgn="ctr" latinLnBrk="0" hangingPunct="1"/>
                      <a:r>
                        <a:rPr lang="en-US" sz="2400" b="0" i="0" u="none" strike="noStrike" kern="1200" dirty="0">
                          <a:solidFill>
                            <a:srgbClr val="000000"/>
                          </a:solidFill>
                          <a:effectLst/>
                          <a:latin typeface="Calibri" panose="020F0502020204030204" pitchFamily="34" charset="0"/>
                          <a:ea typeface="+mn-ea"/>
                          <a:cs typeface="+mn-cs"/>
                        </a:rPr>
                        <a:t>441</a:t>
                      </a:r>
                    </a:p>
                  </a:txBody>
                  <a:tcPr marL="9525" marR="9525" marT="9525" marB="0" anchor="ctr"/>
                </a:tc>
                <a:tc>
                  <a:txBody>
                    <a:bodyPr/>
                    <a:lstStyle/>
                    <a:p>
                      <a:pPr marL="0" algn="ctr" defTabSz="1371600" rtl="0" eaLnBrk="1" fontAlgn="ctr" latinLnBrk="0" hangingPunct="1"/>
                      <a:r>
                        <a:rPr lang="en-US" sz="2400" b="0" i="0" u="none" strike="noStrike" kern="1200">
                          <a:solidFill>
                            <a:srgbClr val="000000"/>
                          </a:solidFill>
                          <a:effectLst/>
                          <a:latin typeface="Calibri" panose="020F0502020204030204" pitchFamily="34" charset="0"/>
                          <a:ea typeface="+mn-ea"/>
                          <a:cs typeface="+mn-cs"/>
                        </a:rPr>
                        <a:t>441</a:t>
                      </a:r>
                    </a:p>
                  </a:txBody>
                  <a:tcPr marL="9525" marR="9525" marT="9525" marB="0" anchor="ctr"/>
                </a:tc>
                <a:tc>
                  <a:txBody>
                    <a:bodyPr/>
                    <a:lstStyle/>
                    <a:p>
                      <a:pPr marL="0" algn="ctr" defTabSz="1371600" rtl="0" eaLnBrk="1" fontAlgn="ctr" latinLnBrk="0" hangingPunct="1"/>
                      <a:r>
                        <a:rPr lang="en-US" sz="2400" b="0" i="0" u="none" strike="noStrike" kern="1200">
                          <a:solidFill>
                            <a:srgbClr val="000000"/>
                          </a:solidFill>
                          <a:effectLst/>
                          <a:latin typeface="Calibri" panose="020F0502020204030204" pitchFamily="34" charset="0"/>
                          <a:ea typeface="+mn-ea"/>
                          <a:cs typeface="+mn-cs"/>
                        </a:rPr>
                        <a:t>441</a:t>
                      </a:r>
                    </a:p>
                  </a:txBody>
                  <a:tcPr marL="9525" marR="9525" marT="9525" marB="0" anchor="ctr"/>
                </a:tc>
                <a:tc>
                  <a:txBody>
                    <a:bodyPr/>
                    <a:lstStyle/>
                    <a:p>
                      <a:pPr marL="0" algn="ctr" defTabSz="1371600" rtl="0" eaLnBrk="1" fontAlgn="ctr" latinLnBrk="0" hangingPunct="1"/>
                      <a:r>
                        <a:rPr lang="en-US" sz="2400" b="0" i="0" u="none" strike="noStrike" kern="1200">
                          <a:solidFill>
                            <a:srgbClr val="000000"/>
                          </a:solidFill>
                          <a:effectLst/>
                          <a:latin typeface="Calibri" panose="020F0502020204030204" pitchFamily="34" charset="0"/>
                          <a:ea typeface="+mn-ea"/>
                          <a:cs typeface="+mn-cs"/>
                        </a:rPr>
                        <a:t>441</a:t>
                      </a:r>
                    </a:p>
                  </a:txBody>
                  <a:tcPr marL="9525" marR="9525" marT="9525" marB="0" anchor="ctr"/>
                </a:tc>
                <a:tc>
                  <a:txBody>
                    <a:bodyPr/>
                    <a:lstStyle/>
                    <a:p>
                      <a:pPr marL="0" algn="ctr" defTabSz="1371600" rtl="0" eaLnBrk="1" fontAlgn="ctr" latinLnBrk="0" hangingPunct="1"/>
                      <a:r>
                        <a:rPr lang="en-US" sz="2400" b="0" i="0" u="none" strike="noStrike" kern="1200">
                          <a:solidFill>
                            <a:srgbClr val="000000"/>
                          </a:solidFill>
                          <a:effectLst/>
                          <a:latin typeface="Calibri" panose="020F0502020204030204" pitchFamily="34" charset="0"/>
                          <a:ea typeface="+mn-ea"/>
                          <a:cs typeface="+mn-cs"/>
                        </a:rPr>
                        <a:t>441</a:t>
                      </a:r>
                    </a:p>
                  </a:txBody>
                  <a:tcPr marL="9525" marR="9525" marT="9525" marB="0" anchor="ctr"/>
                </a:tc>
                <a:tc>
                  <a:txBody>
                    <a:bodyPr/>
                    <a:lstStyle/>
                    <a:p>
                      <a:pPr marL="0" algn="ctr" defTabSz="1371600" rtl="0" eaLnBrk="1" fontAlgn="ctr" latinLnBrk="0" hangingPunct="1"/>
                      <a:r>
                        <a:rPr lang="en-US" sz="2400" b="0" i="0" u="none" strike="noStrike" kern="1200">
                          <a:solidFill>
                            <a:srgbClr val="000000"/>
                          </a:solidFill>
                          <a:effectLst/>
                          <a:latin typeface="Calibri" panose="020F0502020204030204" pitchFamily="34" charset="0"/>
                          <a:ea typeface="+mn-ea"/>
                          <a:cs typeface="+mn-cs"/>
                        </a:rPr>
                        <a:t>441</a:t>
                      </a:r>
                    </a:p>
                  </a:txBody>
                  <a:tcPr marL="9525" marR="9525" marT="9525" marB="0" anchor="ctr"/>
                </a:tc>
                <a:tc>
                  <a:txBody>
                    <a:bodyPr/>
                    <a:lstStyle/>
                    <a:p>
                      <a:pPr marL="0" algn="ctr" defTabSz="1371600" rtl="0" eaLnBrk="1" fontAlgn="ctr" latinLnBrk="0" hangingPunct="1"/>
                      <a:r>
                        <a:rPr lang="en-US" sz="2400" b="0" i="0" u="none" strike="noStrike" kern="1200">
                          <a:solidFill>
                            <a:srgbClr val="000000"/>
                          </a:solidFill>
                          <a:effectLst/>
                          <a:latin typeface="Calibri" panose="020F0502020204030204" pitchFamily="34" charset="0"/>
                          <a:ea typeface="+mn-ea"/>
                          <a:cs typeface="+mn-cs"/>
                        </a:rPr>
                        <a:t>441</a:t>
                      </a:r>
                    </a:p>
                  </a:txBody>
                  <a:tcPr marL="9525" marR="9525" marT="9525" marB="0" anchor="ctr"/>
                </a:tc>
                <a:tc>
                  <a:txBody>
                    <a:bodyPr/>
                    <a:lstStyle/>
                    <a:p>
                      <a:pPr marL="0" algn="ctr" defTabSz="1371600" rtl="0" eaLnBrk="1" fontAlgn="ctr" latinLnBrk="0" hangingPunct="1"/>
                      <a:r>
                        <a:rPr lang="en-US" sz="2400" b="0" i="0" u="none" strike="noStrike" kern="1200">
                          <a:solidFill>
                            <a:srgbClr val="000000"/>
                          </a:solidFill>
                          <a:effectLst/>
                          <a:latin typeface="Calibri" panose="020F0502020204030204" pitchFamily="34" charset="0"/>
                          <a:ea typeface="+mn-ea"/>
                          <a:cs typeface="+mn-cs"/>
                        </a:rPr>
                        <a:t>441</a:t>
                      </a:r>
                    </a:p>
                  </a:txBody>
                  <a:tcPr marL="9525" marR="9525" marT="9525" marB="0" anchor="ctr"/>
                </a:tc>
                <a:tc>
                  <a:txBody>
                    <a:bodyPr/>
                    <a:lstStyle/>
                    <a:p>
                      <a:pPr marL="0" algn="ctr" defTabSz="1371600" rtl="0" eaLnBrk="1" fontAlgn="ctr" latinLnBrk="0" hangingPunct="1"/>
                      <a:r>
                        <a:rPr lang="en-US" sz="2400" b="0" i="0" u="none" strike="noStrike" kern="1200">
                          <a:solidFill>
                            <a:srgbClr val="000000"/>
                          </a:solidFill>
                          <a:effectLst/>
                          <a:latin typeface="Calibri" panose="020F0502020204030204" pitchFamily="34" charset="0"/>
                          <a:ea typeface="+mn-ea"/>
                          <a:cs typeface="+mn-cs"/>
                        </a:rPr>
                        <a:t>441</a:t>
                      </a:r>
                    </a:p>
                  </a:txBody>
                  <a:tcPr marL="9525" marR="9525" marT="9525" marB="0" anchor="ctr"/>
                </a:tc>
                <a:tc>
                  <a:txBody>
                    <a:bodyPr/>
                    <a:lstStyle/>
                    <a:p>
                      <a:pPr marL="0" algn="ctr" defTabSz="1371600" rtl="0" eaLnBrk="1" fontAlgn="ctr" latinLnBrk="0" hangingPunct="1"/>
                      <a:r>
                        <a:rPr lang="en-US" sz="2400" b="0" i="0" u="none" strike="noStrike" kern="1200">
                          <a:solidFill>
                            <a:srgbClr val="000000"/>
                          </a:solidFill>
                          <a:effectLst/>
                          <a:latin typeface="Calibri" panose="020F0502020204030204" pitchFamily="34" charset="0"/>
                          <a:ea typeface="+mn-ea"/>
                          <a:cs typeface="+mn-cs"/>
                        </a:rPr>
                        <a:t>441</a:t>
                      </a:r>
                    </a:p>
                  </a:txBody>
                  <a:tcPr marL="9525" marR="9525" marT="9525" marB="0" anchor="ctr"/>
                </a:tc>
                <a:tc>
                  <a:txBody>
                    <a:bodyPr/>
                    <a:lstStyle/>
                    <a:p>
                      <a:pPr marL="0" algn="ctr" defTabSz="1371600" rtl="0" eaLnBrk="1" fontAlgn="ctr" latinLnBrk="0" hangingPunct="1"/>
                      <a:r>
                        <a:rPr lang="en-US" sz="2400" b="0" i="0" u="none" strike="noStrike" kern="1200">
                          <a:solidFill>
                            <a:srgbClr val="000000"/>
                          </a:solidFill>
                          <a:effectLst/>
                          <a:latin typeface="Calibri" panose="020F0502020204030204" pitchFamily="34" charset="0"/>
                          <a:ea typeface="+mn-ea"/>
                          <a:cs typeface="+mn-cs"/>
                        </a:rPr>
                        <a:t>441</a:t>
                      </a:r>
                    </a:p>
                  </a:txBody>
                  <a:tcPr marL="9525" marR="9525" marT="9525" marB="0" anchor="ctr"/>
                </a:tc>
                <a:extLst>
                  <a:ext uri="{0D108BD9-81ED-4DB2-BD59-A6C34878D82A}">
                    <a16:rowId xmlns:a16="http://schemas.microsoft.com/office/drawing/2014/main" val="2643718345"/>
                  </a:ext>
                </a:extLst>
              </a:tr>
              <a:tr h="220443">
                <a:tc>
                  <a:txBody>
                    <a:bodyPr/>
                    <a:lstStyle/>
                    <a:p>
                      <a:pPr algn="ctr" fontAlgn="ctr"/>
                      <a:r>
                        <a:rPr lang="en-US" sz="2400" b="1">
                          <a:effectLst/>
                        </a:rPr>
                        <a:t>mean</a:t>
                      </a:r>
                    </a:p>
                  </a:txBody>
                  <a:tcPr anchor="ctr"/>
                </a:tc>
                <a:tc>
                  <a:txBody>
                    <a:bodyPr/>
                    <a:lstStyle/>
                    <a:p>
                      <a:pPr marL="0" algn="ctr" defTabSz="1371600" rtl="0" eaLnBrk="1" fontAlgn="ctr" latinLnBrk="0" hangingPunct="1"/>
                      <a:r>
                        <a:rPr lang="en-US" sz="2400" b="0" i="0" u="none" strike="noStrike" kern="1200">
                          <a:solidFill>
                            <a:srgbClr val="000000"/>
                          </a:solidFill>
                          <a:effectLst/>
                          <a:latin typeface="Calibri" panose="020F0502020204030204" pitchFamily="34" charset="0"/>
                          <a:ea typeface="+mn-ea"/>
                          <a:cs typeface="+mn-cs"/>
                        </a:rPr>
                        <a:t>2,65</a:t>
                      </a:r>
                    </a:p>
                  </a:txBody>
                  <a:tcPr marL="9525" marR="9525" marT="9525" marB="0" anchor="ctr"/>
                </a:tc>
                <a:tc>
                  <a:txBody>
                    <a:bodyPr/>
                    <a:lstStyle/>
                    <a:p>
                      <a:pPr marL="0" algn="ctr" defTabSz="1371600" rtl="0" eaLnBrk="1" fontAlgn="ctr" latinLnBrk="0" hangingPunct="1"/>
                      <a:r>
                        <a:rPr lang="en-US" sz="2400" b="0" i="0" u="none" strike="noStrike" kern="1200">
                          <a:solidFill>
                            <a:srgbClr val="000000"/>
                          </a:solidFill>
                          <a:effectLst/>
                          <a:latin typeface="Calibri" panose="020F0502020204030204" pitchFamily="34" charset="0"/>
                          <a:ea typeface="+mn-ea"/>
                          <a:cs typeface="+mn-cs"/>
                        </a:rPr>
                        <a:t>9,99</a:t>
                      </a:r>
                    </a:p>
                  </a:txBody>
                  <a:tcPr marL="9525" marR="9525" marT="9525" marB="0" anchor="ctr"/>
                </a:tc>
                <a:tc>
                  <a:txBody>
                    <a:bodyPr/>
                    <a:lstStyle/>
                    <a:p>
                      <a:pPr marL="0" algn="ctr" defTabSz="1371600" rtl="0" eaLnBrk="1" fontAlgn="ctr" latinLnBrk="0" hangingPunct="1"/>
                      <a:r>
                        <a:rPr lang="en-US" sz="2400" b="0" i="0" u="none" strike="noStrike" kern="1200" dirty="0">
                          <a:solidFill>
                            <a:srgbClr val="000000"/>
                          </a:solidFill>
                          <a:effectLst/>
                          <a:latin typeface="Calibri" panose="020F0502020204030204" pitchFamily="34" charset="0"/>
                          <a:ea typeface="+mn-ea"/>
                          <a:cs typeface="+mn-cs"/>
                        </a:rPr>
                        <a:t>10,76</a:t>
                      </a:r>
                    </a:p>
                  </a:txBody>
                  <a:tcPr marL="9525" marR="9525" marT="9525" marB="0" anchor="ctr"/>
                </a:tc>
                <a:tc>
                  <a:txBody>
                    <a:bodyPr/>
                    <a:lstStyle/>
                    <a:p>
                      <a:pPr marL="0" algn="ctr" defTabSz="1371600" rtl="0" eaLnBrk="1" fontAlgn="ctr" latinLnBrk="0" hangingPunct="1"/>
                      <a:r>
                        <a:rPr lang="en-US" sz="2400" b="0" i="0" u="none" strike="noStrike" kern="1200" dirty="0">
                          <a:solidFill>
                            <a:srgbClr val="000000"/>
                          </a:solidFill>
                          <a:effectLst/>
                          <a:latin typeface="Calibri" panose="020F0502020204030204" pitchFamily="34" charset="0"/>
                          <a:ea typeface="+mn-ea"/>
                          <a:cs typeface="+mn-cs"/>
                        </a:rPr>
                        <a:t>0,55</a:t>
                      </a:r>
                    </a:p>
                  </a:txBody>
                  <a:tcPr marL="9525" marR="85725" marT="9525" marB="0" anchor="ctr"/>
                </a:tc>
                <a:tc>
                  <a:txBody>
                    <a:bodyPr/>
                    <a:lstStyle/>
                    <a:p>
                      <a:pPr marL="0" algn="ctr" defTabSz="1371600" rtl="0" eaLnBrk="1" fontAlgn="ctr" latinLnBrk="0" hangingPunct="1"/>
                      <a:r>
                        <a:rPr lang="en-US" sz="2400" b="0" i="0" u="none" strike="noStrike" kern="1200" dirty="0">
                          <a:solidFill>
                            <a:srgbClr val="000000"/>
                          </a:solidFill>
                          <a:effectLst/>
                          <a:latin typeface="Calibri" panose="020F0502020204030204" pitchFamily="34" charset="0"/>
                          <a:ea typeface="+mn-ea"/>
                          <a:cs typeface="+mn-cs"/>
                        </a:rPr>
                        <a:t>6,27</a:t>
                      </a:r>
                    </a:p>
                  </a:txBody>
                  <a:tcPr marL="9525" marR="9525" marT="9525" marB="0" anchor="ctr"/>
                </a:tc>
                <a:tc>
                  <a:txBody>
                    <a:bodyPr/>
                    <a:lstStyle/>
                    <a:p>
                      <a:pPr marL="0" algn="ctr" defTabSz="1371600" rtl="0" eaLnBrk="1" fontAlgn="ctr" latinLnBrk="0" hangingPunct="1"/>
                      <a:r>
                        <a:rPr lang="en-US" sz="2400" b="0" i="0" u="none" strike="noStrike" kern="1200" dirty="0">
                          <a:solidFill>
                            <a:srgbClr val="000000"/>
                          </a:solidFill>
                          <a:effectLst/>
                          <a:latin typeface="Calibri" panose="020F0502020204030204" pitchFamily="34" charset="0"/>
                          <a:ea typeface="+mn-ea"/>
                          <a:cs typeface="+mn-cs"/>
                        </a:rPr>
                        <a:t>67,63</a:t>
                      </a:r>
                    </a:p>
                  </a:txBody>
                  <a:tcPr marL="9525" marR="9525" marT="9525" marB="0" anchor="ctr"/>
                </a:tc>
                <a:tc>
                  <a:txBody>
                    <a:bodyPr/>
                    <a:lstStyle/>
                    <a:p>
                      <a:pPr marL="0" algn="ctr" defTabSz="1371600" rtl="0" eaLnBrk="1" fontAlgn="ctr" latinLnBrk="0" hangingPunct="1"/>
                      <a:r>
                        <a:rPr lang="en-US" sz="2400" b="0" i="0" u="none" strike="noStrike" kern="1200" dirty="0">
                          <a:solidFill>
                            <a:srgbClr val="000000"/>
                          </a:solidFill>
                          <a:effectLst/>
                          <a:latin typeface="Calibri" panose="020F0502020204030204" pitchFamily="34" charset="0"/>
                          <a:ea typeface="+mn-ea"/>
                          <a:cs typeface="+mn-cs"/>
                        </a:rPr>
                        <a:t>3,85</a:t>
                      </a:r>
                    </a:p>
                  </a:txBody>
                  <a:tcPr marL="9525" marR="9525" marT="9525" marB="0" anchor="ctr"/>
                </a:tc>
                <a:tc>
                  <a:txBody>
                    <a:bodyPr/>
                    <a:lstStyle/>
                    <a:p>
                      <a:pPr marL="0" algn="ctr" defTabSz="1371600" rtl="0" eaLnBrk="1" fontAlgn="ctr" latinLnBrk="0" hangingPunct="1"/>
                      <a:r>
                        <a:rPr lang="en-US" sz="2400" b="0" i="0" u="none" strike="noStrike" kern="1200" dirty="0">
                          <a:solidFill>
                            <a:srgbClr val="000000"/>
                          </a:solidFill>
                          <a:effectLst/>
                          <a:latin typeface="Calibri" panose="020F0502020204030204" pitchFamily="34" charset="0"/>
                          <a:ea typeface="+mn-ea"/>
                          <a:cs typeface="+mn-cs"/>
                        </a:rPr>
                        <a:t>8,48</a:t>
                      </a:r>
                    </a:p>
                  </a:txBody>
                  <a:tcPr marL="9525" marR="9525" marT="9525" marB="0" anchor="ctr"/>
                </a:tc>
                <a:tc>
                  <a:txBody>
                    <a:bodyPr/>
                    <a:lstStyle/>
                    <a:p>
                      <a:pPr marL="0" algn="ctr" defTabSz="1371600" rtl="0" eaLnBrk="1" fontAlgn="ctr" latinLnBrk="0" hangingPunct="1"/>
                      <a:r>
                        <a:rPr lang="en-US" sz="2400" b="0" i="0" u="none" strike="noStrike" kern="1200">
                          <a:solidFill>
                            <a:srgbClr val="000000"/>
                          </a:solidFill>
                          <a:effectLst/>
                          <a:latin typeface="Calibri" panose="020F0502020204030204" pitchFamily="34" charset="0"/>
                          <a:ea typeface="+mn-ea"/>
                          <a:cs typeface="+mn-cs"/>
                        </a:rPr>
                        <a:t>389,05</a:t>
                      </a:r>
                    </a:p>
                  </a:txBody>
                  <a:tcPr marL="9525" marR="9525" marT="9525" marB="0" anchor="ctr"/>
                </a:tc>
                <a:tc>
                  <a:txBody>
                    <a:bodyPr/>
                    <a:lstStyle/>
                    <a:p>
                      <a:pPr marL="0" algn="ctr" defTabSz="1371600" rtl="0" eaLnBrk="1" fontAlgn="ctr" latinLnBrk="0" hangingPunct="1"/>
                      <a:r>
                        <a:rPr lang="en-US" sz="2400" b="0" i="0" u="none" strike="noStrike" kern="1200">
                          <a:solidFill>
                            <a:srgbClr val="000000"/>
                          </a:solidFill>
                          <a:effectLst/>
                          <a:latin typeface="Calibri" panose="020F0502020204030204" pitchFamily="34" charset="0"/>
                          <a:ea typeface="+mn-ea"/>
                          <a:cs typeface="+mn-cs"/>
                        </a:rPr>
                        <a:t>18,39</a:t>
                      </a:r>
                    </a:p>
                  </a:txBody>
                  <a:tcPr marL="9525" marR="9525" marT="9525" marB="0" anchor="ctr"/>
                </a:tc>
                <a:tc>
                  <a:txBody>
                    <a:bodyPr/>
                    <a:lstStyle/>
                    <a:p>
                      <a:pPr marL="0" algn="ctr" defTabSz="1371600" rtl="0" eaLnBrk="1" fontAlgn="ctr" latinLnBrk="0" hangingPunct="1"/>
                      <a:r>
                        <a:rPr lang="en-US" sz="2400" b="0" i="0" u="none" strike="noStrike" kern="1200">
                          <a:solidFill>
                            <a:srgbClr val="000000"/>
                          </a:solidFill>
                          <a:effectLst/>
                          <a:latin typeface="Calibri" panose="020F0502020204030204" pitchFamily="34" charset="0"/>
                          <a:ea typeface="+mn-ea"/>
                          <a:cs typeface="+mn-cs"/>
                        </a:rPr>
                        <a:t>375,39</a:t>
                      </a:r>
                    </a:p>
                  </a:txBody>
                  <a:tcPr marL="9525" marR="9525" marT="9525" marB="0" anchor="ctr"/>
                </a:tc>
                <a:tc>
                  <a:txBody>
                    <a:bodyPr/>
                    <a:lstStyle/>
                    <a:p>
                      <a:pPr marL="0" algn="ctr" defTabSz="1371600" rtl="0" eaLnBrk="1" fontAlgn="ctr" latinLnBrk="0" hangingPunct="1"/>
                      <a:r>
                        <a:rPr lang="en-US" sz="2400" b="0" i="0" u="none" strike="noStrike" kern="1200">
                          <a:solidFill>
                            <a:srgbClr val="000000"/>
                          </a:solidFill>
                          <a:effectLst/>
                          <a:latin typeface="Calibri" panose="020F0502020204030204" pitchFamily="34" charset="0"/>
                          <a:ea typeface="+mn-ea"/>
                          <a:cs typeface="+mn-cs"/>
                        </a:rPr>
                        <a:t>12,17</a:t>
                      </a:r>
                    </a:p>
                  </a:txBody>
                  <a:tcPr marL="9525" marR="9525" marT="9525" marB="0" anchor="ctr"/>
                </a:tc>
                <a:tc>
                  <a:txBody>
                    <a:bodyPr/>
                    <a:lstStyle/>
                    <a:p>
                      <a:pPr marL="0" algn="ctr" defTabSz="1371600" rtl="0" eaLnBrk="1" fontAlgn="ctr" latinLnBrk="0" hangingPunct="1"/>
                      <a:r>
                        <a:rPr lang="en-US" sz="2400" b="0" i="0" u="none" strike="noStrike" kern="1200">
                          <a:solidFill>
                            <a:srgbClr val="000000"/>
                          </a:solidFill>
                          <a:effectLst/>
                          <a:latin typeface="Calibri" panose="020F0502020204030204" pitchFamily="34" charset="0"/>
                          <a:ea typeface="+mn-ea"/>
                          <a:cs typeface="+mn-cs"/>
                        </a:rPr>
                        <a:t>478,79</a:t>
                      </a:r>
                    </a:p>
                  </a:txBody>
                  <a:tcPr marL="9525" marR="9525" marT="9525" marB="0" anchor="ctr"/>
                </a:tc>
                <a:extLst>
                  <a:ext uri="{0D108BD9-81ED-4DB2-BD59-A6C34878D82A}">
                    <a16:rowId xmlns:a16="http://schemas.microsoft.com/office/drawing/2014/main" val="3365280874"/>
                  </a:ext>
                </a:extLst>
              </a:tr>
              <a:tr h="196381">
                <a:tc>
                  <a:txBody>
                    <a:bodyPr/>
                    <a:lstStyle/>
                    <a:p>
                      <a:pPr algn="ctr" fontAlgn="ctr"/>
                      <a:r>
                        <a:rPr lang="en-US" sz="2400" b="1">
                          <a:effectLst/>
                        </a:rPr>
                        <a:t>std</a:t>
                      </a:r>
                    </a:p>
                  </a:txBody>
                  <a:tcPr anchor="ctr"/>
                </a:tc>
                <a:tc>
                  <a:txBody>
                    <a:bodyPr/>
                    <a:lstStyle/>
                    <a:p>
                      <a:pPr marL="0" algn="ctr" defTabSz="1371600" rtl="0" eaLnBrk="1" fontAlgn="ctr" latinLnBrk="0" hangingPunct="1"/>
                      <a:r>
                        <a:rPr lang="en-US" sz="2400" b="0" i="0" u="none" strike="noStrike" kern="1200">
                          <a:solidFill>
                            <a:srgbClr val="000000"/>
                          </a:solidFill>
                          <a:effectLst/>
                          <a:latin typeface="Calibri" panose="020F0502020204030204" pitchFamily="34" charset="0"/>
                          <a:ea typeface="+mn-ea"/>
                          <a:cs typeface="+mn-cs"/>
                        </a:rPr>
                        <a:t>6,27</a:t>
                      </a:r>
                    </a:p>
                  </a:txBody>
                  <a:tcPr marL="9525" marR="9525" marT="9525" marB="0" anchor="ctr"/>
                </a:tc>
                <a:tc>
                  <a:txBody>
                    <a:bodyPr/>
                    <a:lstStyle/>
                    <a:p>
                      <a:pPr marL="0" algn="ctr" defTabSz="1371600" rtl="0" eaLnBrk="1" fontAlgn="ctr" latinLnBrk="0" hangingPunct="1"/>
                      <a:r>
                        <a:rPr lang="en-US" sz="2400" b="0" i="0" u="none" strike="noStrike" kern="1200">
                          <a:solidFill>
                            <a:srgbClr val="000000"/>
                          </a:solidFill>
                          <a:effectLst/>
                          <a:latin typeface="Calibri" panose="020F0502020204030204" pitchFamily="34" charset="0"/>
                          <a:ea typeface="+mn-ea"/>
                          <a:cs typeface="+mn-cs"/>
                        </a:rPr>
                        <a:t>19,94</a:t>
                      </a:r>
                    </a:p>
                  </a:txBody>
                  <a:tcPr marL="9525" marR="9525" marT="9525" marB="0" anchor="ctr"/>
                </a:tc>
                <a:tc>
                  <a:txBody>
                    <a:bodyPr/>
                    <a:lstStyle/>
                    <a:p>
                      <a:pPr marL="0" algn="ctr" defTabSz="1371600" rtl="0" eaLnBrk="1" fontAlgn="ctr" latinLnBrk="0" hangingPunct="1"/>
                      <a:r>
                        <a:rPr lang="en-US" sz="2400" b="0" i="0" u="none" strike="noStrike" kern="1200">
                          <a:solidFill>
                            <a:srgbClr val="000000"/>
                          </a:solidFill>
                          <a:effectLst/>
                          <a:latin typeface="Calibri" panose="020F0502020204030204" pitchFamily="34" charset="0"/>
                          <a:ea typeface="+mn-ea"/>
                          <a:cs typeface="+mn-cs"/>
                        </a:rPr>
                        <a:t>6,75</a:t>
                      </a:r>
                    </a:p>
                  </a:txBody>
                  <a:tcPr marL="9525" marR="9525" marT="9525" marB="0" anchor="ctr"/>
                </a:tc>
                <a:tc>
                  <a:txBody>
                    <a:bodyPr/>
                    <a:lstStyle/>
                    <a:p>
                      <a:pPr marL="0" algn="ctr" defTabSz="1371600" rtl="0" eaLnBrk="1" fontAlgn="ctr" latinLnBrk="0" hangingPunct="1"/>
                      <a:r>
                        <a:rPr lang="en-US" sz="2400" b="0" i="0" u="none" strike="noStrike" kern="1200">
                          <a:solidFill>
                            <a:srgbClr val="000000"/>
                          </a:solidFill>
                          <a:effectLst/>
                          <a:latin typeface="Calibri" panose="020F0502020204030204" pitchFamily="34" charset="0"/>
                          <a:ea typeface="+mn-ea"/>
                          <a:cs typeface="+mn-cs"/>
                        </a:rPr>
                        <a:t>0,11</a:t>
                      </a:r>
                    </a:p>
                  </a:txBody>
                  <a:tcPr marL="9525" marR="85725" marT="9525" marB="0" anchor="ctr"/>
                </a:tc>
                <a:tc>
                  <a:txBody>
                    <a:bodyPr/>
                    <a:lstStyle/>
                    <a:p>
                      <a:pPr marL="0" algn="ctr" defTabSz="1371600" rtl="0" eaLnBrk="1" fontAlgn="ctr" latinLnBrk="0" hangingPunct="1"/>
                      <a:r>
                        <a:rPr lang="en-US" sz="2400" b="0" i="0" u="none" strike="noStrike" kern="1200" dirty="0">
                          <a:solidFill>
                            <a:srgbClr val="000000"/>
                          </a:solidFill>
                          <a:effectLst/>
                          <a:latin typeface="Calibri" panose="020F0502020204030204" pitchFamily="34" charset="0"/>
                          <a:ea typeface="+mn-ea"/>
                          <a:cs typeface="+mn-cs"/>
                        </a:rPr>
                        <a:t>0,69</a:t>
                      </a:r>
                    </a:p>
                  </a:txBody>
                  <a:tcPr marL="9525" marR="85725" marT="9525" marB="0" anchor="ctr"/>
                </a:tc>
                <a:tc>
                  <a:txBody>
                    <a:bodyPr/>
                    <a:lstStyle/>
                    <a:p>
                      <a:pPr marL="0" algn="ctr" defTabSz="1371600" rtl="0" eaLnBrk="1" fontAlgn="ctr" latinLnBrk="0" hangingPunct="1"/>
                      <a:r>
                        <a:rPr lang="en-US" sz="2400" b="0" i="0" u="none" strike="noStrike" kern="1200">
                          <a:solidFill>
                            <a:srgbClr val="000000"/>
                          </a:solidFill>
                          <a:effectLst/>
                          <a:latin typeface="Calibri" panose="020F0502020204030204" pitchFamily="34" charset="0"/>
                          <a:ea typeface="+mn-ea"/>
                          <a:cs typeface="+mn-cs"/>
                        </a:rPr>
                        <a:t>28,00</a:t>
                      </a:r>
                    </a:p>
                  </a:txBody>
                  <a:tcPr marL="9525" marR="9525" marT="9525" marB="0" anchor="ctr"/>
                </a:tc>
                <a:tc>
                  <a:txBody>
                    <a:bodyPr/>
                    <a:lstStyle/>
                    <a:p>
                      <a:pPr marL="0" algn="ctr" defTabSz="1371600" rtl="0" eaLnBrk="1" fontAlgn="ctr" latinLnBrk="0" hangingPunct="1"/>
                      <a:r>
                        <a:rPr lang="en-US" sz="2400" b="0" i="0" u="none" strike="noStrike" kern="1200" dirty="0">
                          <a:solidFill>
                            <a:srgbClr val="000000"/>
                          </a:solidFill>
                          <a:effectLst/>
                          <a:latin typeface="Calibri" panose="020F0502020204030204" pitchFamily="34" charset="0"/>
                          <a:ea typeface="+mn-ea"/>
                          <a:cs typeface="+mn-cs"/>
                        </a:rPr>
                        <a:t>2,05</a:t>
                      </a:r>
                    </a:p>
                  </a:txBody>
                  <a:tcPr marL="9525" marR="9525" marT="9525" marB="0" anchor="ctr"/>
                </a:tc>
                <a:tc>
                  <a:txBody>
                    <a:bodyPr/>
                    <a:lstStyle/>
                    <a:p>
                      <a:pPr marL="0" algn="ctr" defTabSz="1371600" rtl="0" eaLnBrk="1" fontAlgn="ctr" latinLnBrk="0" hangingPunct="1"/>
                      <a:r>
                        <a:rPr lang="en-US" sz="2400" b="0" i="0" u="none" strike="noStrike" kern="1200" dirty="0">
                          <a:solidFill>
                            <a:srgbClr val="000000"/>
                          </a:solidFill>
                          <a:effectLst/>
                          <a:latin typeface="Calibri" panose="020F0502020204030204" pitchFamily="34" charset="0"/>
                          <a:ea typeface="+mn-ea"/>
                          <a:cs typeface="+mn-cs"/>
                        </a:rPr>
                        <a:t>8,00</a:t>
                      </a:r>
                    </a:p>
                  </a:txBody>
                  <a:tcPr marL="9525" marR="9525" marT="9525" marB="0" anchor="ctr"/>
                </a:tc>
                <a:tc>
                  <a:txBody>
                    <a:bodyPr/>
                    <a:lstStyle/>
                    <a:p>
                      <a:pPr marL="0" algn="ctr" defTabSz="1371600" rtl="0" eaLnBrk="1" fontAlgn="ctr" latinLnBrk="0" hangingPunct="1"/>
                      <a:r>
                        <a:rPr lang="en-US" sz="2400" b="0" i="0" u="none" strike="noStrike" kern="1200" dirty="0">
                          <a:solidFill>
                            <a:srgbClr val="000000"/>
                          </a:solidFill>
                          <a:effectLst/>
                          <a:latin typeface="Calibri" panose="020F0502020204030204" pitchFamily="34" charset="0"/>
                          <a:ea typeface="+mn-ea"/>
                          <a:cs typeface="+mn-cs"/>
                        </a:rPr>
                        <a:t>158,29</a:t>
                      </a:r>
                    </a:p>
                  </a:txBody>
                  <a:tcPr marL="9525" marR="9525" marT="9525" marB="0" anchor="ctr"/>
                </a:tc>
                <a:tc>
                  <a:txBody>
                    <a:bodyPr/>
                    <a:lstStyle/>
                    <a:p>
                      <a:pPr marL="0" algn="ctr" defTabSz="1371600" rtl="0" eaLnBrk="1" fontAlgn="ctr" latinLnBrk="0" hangingPunct="1"/>
                      <a:r>
                        <a:rPr lang="en-US" sz="2400" b="0" i="0" u="none" strike="noStrike" kern="1200" dirty="0">
                          <a:solidFill>
                            <a:srgbClr val="000000"/>
                          </a:solidFill>
                          <a:effectLst/>
                          <a:latin typeface="Calibri" panose="020F0502020204030204" pitchFamily="34" charset="0"/>
                          <a:ea typeface="+mn-ea"/>
                          <a:cs typeface="+mn-cs"/>
                        </a:rPr>
                        <a:t>2,16</a:t>
                      </a:r>
                    </a:p>
                  </a:txBody>
                  <a:tcPr marL="9525" marR="9525" marT="9525" marB="0" anchor="ctr"/>
                </a:tc>
                <a:tc>
                  <a:txBody>
                    <a:bodyPr/>
                    <a:lstStyle/>
                    <a:p>
                      <a:pPr marL="0" algn="ctr" defTabSz="1371600" rtl="0" eaLnBrk="1" fontAlgn="ctr" latinLnBrk="0" hangingPunct="1"/>
                      <a:r>
                        <a:rPr lang="en-US" sz="2400" b="0" i="0" u="none" strike="noStrike" kern="1200">
                          <a:solidFill>
                            <a:srgbClr val="000000"/>
                          </a:solidFill>
                          <a:effectLst/>
                          <a:latin typeface="Calibri" panose="020F0502020204030204" pitchFamily="34" charset="0"/>
                          <a:ea typeface="+mn-ea"/>
                          <a:cs typeface="+mn-cs"/>
                        </a:rPr>
                        <a:t>49,30</a:t>
                      </a:r>
                    </a:p>
                  </a:txBody>
                  <a:tcPr marL="9525" marR="9525" marT="9525" marB="0" anchor="ctr"/>
                </a:tc>
                <a:tc>
                  <a:txBody>
                    <a:bodyPr/>
                    <a:lstStyle/>
                    <a:p>
                      <a:pPr marL="0" algn="ctr" defTabSz="1371600" rtl="0" eaLnBrk="1" fontAlgn="ctr" latinLnBrk="0" hangingPunct="1"/>
                      <a:r>
                        <a:rPr lang="en-US" sz="2400" b="0" i="0" u="none" strike="noStrike" kern="1200">
                          <a:solidFill>
                            <a:srgbClr val="000000"/>
                          </a:solidFill>
                          <a:effectLst/>
                          <a:latin typeface="Calibri" panose="020F0502020204030204" pitchFamily="34" charset="0"/>
                          <a:ea typeface="+mn-ea"/>
                          <a:cs typeface="+mn-cs"/>
                        </a:rPr>
                        <a:t>6,63</a:t>
                      </a:r>
                    </a:p>
                  </a:txBody>
                  <a:tcPr marL="9525" marR="9525" marT="9525" marB="0" anchor="ctr"/>
                </a:tc>
                <a:tc>
                  <a:txBody>
                    <a:bodyPr/>
                    <a:lstStyle/>
                    <a:p>
                      <a:pPr marL="0" algn="ctr" defTabSz="1371600" rtl="0" eaLnBrk="1" fontAlgn="ctr" latinLnBrk="0" hangingPunct="1"/>
                      <a:r>
                        <a:rPr lang="en-US" sz="2400" b="0" i="0" u="none" strike="noStrike" kern="1200">
                          <a:solidFill>
                            <a:srgbClr val="000000"/>
                          </a:solidFill>
                          <a:effectLst/>
                          <a:latin typeface="Calibri" panose="020F0502020204030204" pitchFamily="34" charset="0"/>
                          <a:ea typeface="+mn-ea"/>
                          <a:cs typeface="+mn-cs"/>
                        </a:rPr>
                        <a:t>180,28</a:t>
                      </a:r>
                    </a:p>
                  </a:txBody>
                  <a:tcPr marL="9525" marR="9525" marT="9525" marB="0" anchor="ctr"/>
                </a:tc>
                <a:extLst>
                  <a:ext uri="{0D108BD9-81ED-4DB2-BD59-A6C34878D82A}">
                    <a16:rowId xmlns:a16="http://schemas.microsoft.com/office/drawing/2014/main" val="1325926052"/>
                  </a:ext>
                </a:extLst>
              </a:tr>
              <a:tr h="196381">
                <a:tc>
                  <a:txBody>
                    <a:bodyPr/>
                    <a:lstStyle/>
                    <a:p>
                      <a:pPr algn="ctr" fontAlgn="ctr"/>
                      <a:r>
                        <a:rPr lang="en-US" sz="2400" b="1">
                          <a:effectLst/>
                        </a:rPr>
                        <a:t>min</a:t>
                      </a:r>
                    </a:p>
                  </a:txBody>
                  <a:tcPr anchor="ctr"/>
                </a:tc>
                <a:tc>
                  <a:txBody>
                    <a:bodyPr/>
                    <a:lstStyle/>
                    <a:p>
                      <a:pPr marL="0" algn="ctr" defTabSz="1371600" rtl="0" eaLnBrk="1" fontAlgn="ctr" latinLnBrk="0" hangingPunct="1"/>
                      <a:r>
                        <a:rPr lang="en-US" sz="2400" b="0" i="0" u="none" strike="noStrike" kern="1200">
                          <a:solidFill>
                            <a:srgbClr val="000000"/>
                          </a:solidFill>
                          <a:effectLst/>
                          <a:latin typeface="Calibri" panose="020F0502020204030204" pitchFamily="34" charset="0"/>
                          <a:ea typeface="+mn-ea"/>
                          <a:cs typeface="+mn-cs"/>
                        </a:rPr>
                        <a:t>0,01</a:t>
                      </a:r>
                    </a:p>
                  </a:txBody>
                  <a:tcPr marL="9525" marR="85725" marT="9525" marB="0" anchor="ctr"/>
                </a:tc>
                <a:tc>
                  <a:txBody>
                    <a:bodyPr/>
                    <a:lstStyle/>
                    <a:p>
                      <a:pPr marL="0" algn="ctr" defTabSz="1371600" rtl="0" eaLnBrk="1" fontAlgn="ctr" latinLnBrk="0" hangingPunct="1"/>
                      <a:r>
                        <a:rPr lang="en-US" sz="2400" b="0" i="0" u="none" strike="noStrike" kern="1200">
                          <a:solidFill>
                            <a:srgbClr val="000000"/>
                          </a:solidFill>
                          <a:effectLst/>
                          <a:latin typeface="Calibri" panose="020F0502020204030204" pitchFamily="34" charset="0"/>
                          <a:ea typeface="+mn-ea"/>
                          <a:cs typeface="+mn-cs"/>
                        </a:rPr>
                        <a:t>0,00</a:t>
                      </a:r>
                    </a:p>
                  </a:txBody>
                  <a:tcPr marL="9525" marR="85725" marT="9525" marB="0" anchor="ctr"/>
                </a:tc>
                <a:tc>
                  <a:txBody>
                    <a:bodyPr/>
                    <a:lstStyle/>
                    <a:p>
                      <a:pPr marL="0" algn="ctr" defTabSz="1371600" rtl="0" eaLnBrk="1" fontAlgn="ctr" latinLnBrk="0" hangingPunct="1"/>
                      <a:r>
                        <a:rPr lang="en-US" sz="2400" b="0" i="0" u="none" strike="noStrike" kern="1200">
                          <a:solidFill>
                            <a:srgbClr val="000000"/>
                          </a:solidFill>
                          <a:effectLst/>
                          <a:latin typeface="Calibri" panose="020F0502020204030204" pitchFamily="34" charset="0"/>
                          <a:ea typeface="+mn-ea"/>
                          <a:cs typeface="+mn-cs"/>
                        </a:rPr>
                        <a:t>1,25</a:t>
                      </a:r>
                    </a:p>
                  </a:txBody>
                  <a:tcPr marL="9525" marR="9525" marT="9525" marB="0" anchor="ctr"/>
                </a:tc>
                <a:tc>
                  <a:txBody>
                    <a:bodyPr/>
                    <a:lstStyle/>
                    <a:p>
                      <a:pPr marL="0" algn="ctr" defTabSz="1371600" rtl="0" eaLnBrk="1" fontAlgn="ctr" latinLnBrk="0" hangingPunct="1"/>
                      <a:r>
                        <a:rPr lang="en-US" sz="2400" b="0" i="0" u="none" strike="noStrike" kern="1200">
                          <a:solidFill>
                            <a:srgbClr val="000000"/>
                          </a:solidFill>
                          <a:effectLst/>
                          <a:latin typeface="Calibri" panose="020F0502020204030204" pitchFamily="34" charset="0"/>
                          <a:ea typeface="+mn-ea"/>
                          <a:cs typeface="+mn-cs"/>
                        </a:rPr>
                        <a:t>0,39</a:t>
                      </a:r>
                    </a:p>
                  </a:txBody>
                  <a:tcPr marL="9525" marR="85725" marT="9525" marB="0" anchor="ctr"/>
                </a:tc>
                <a:tc>
                  <a:txBody>
                    <a:bodyPr/>
                    <a:lstStyle/>
                    <a:p>
                      <a:pPr marL="0" algn="ctr" defTabSz="1371600" rtl="0" eaLnBrk="1" fontAlgn="ctr" latinLnBrk="0" hangingPunct="1"/>
                      <a:r>
                        <a:rPr lang="en-US" sz="2400" b="0" i="0" u="none" strike="noStrike" kern="1200">
                          <a:solidFill>
                            <a:srgbClr val="000000"/>
                          </a:solidFill>
                          <a:effectLst/>
                          <a:latin typeface="Calibri" panose="020F0502020204030204" pitchFamily="34" charset="0"/>
                          <a:ea typeface="+mn-ea"/>
                          <a:cs typeface="+mn-cs"/>
                        </a:rPr>
                        <a:t>3,56</a:t>
                      </a:r>
                    </a:p>
                  </a:txBody>
                  <a:tcPr marL="9525" marR="9525" marT="9525" marB="0" anchor="ctr"/>
                </a:tc>
                <a:tc>
                  <a:txBody>
                    <a:bodyPr/>
                    <a:lstStyle/>
                    <a:p>
                      <a:pPr marL="0" algn="ctr" defTabSz="1371600" rtl="0" eaLnBrk="1" fontAlgn="ctr" latinLnBrk="0" hangingPunct="1"/>
                      <a:r>
                        <a:rPr lang="en-US" sz="2400" b="0" i="0" u="none" strike="noStrike" kern="1200" dirty="0">
                          <a:solidFill>
                            <a:srgbClr val="000000"/>
                          </a:solidFill>
                          <a:effectLst/>
                          <a:latin typeface="Calibri" panose="020F0502020204030204" pitchFamily="34" charset="0"/>
                          <a:ea typeface="+mn-ea"/>
                          <a:cs typeface="+mn-cs"/>
                        </a:rPr>
                        <a:t>2,90</a:t>
                      </a:r>
                    </a:p>
                  </a:txBody>
                  <a:tcPr marL="9525" marR="9525" marT="9525" marB="0" anchor="ctr"/>
                </a:tc>
                <a:tc>
                  <a:txBody>
                    <a:bodyPr/>
                    <a:lstStyle/>
                    <a:p>
                      <a:pPr marL="0" algn="ctr" defTabSz="1371600" rtl="0" eaLnBrk="1" fontAlgn="ctr" latinLnBrk="0" hangingPunct="1"/>
                      <a:r>
                        <a:rPr lang="en-US" sz="2400" b="0" i="0" u="none" strike="noStrike" kern="1200">
                          <a:solidFill>
                            <a:srgbClr val="000000"/>
                          </a:solidFill>
                          <a:effectLst/>
                          <a:latin typeface="Calibri" panose="020F0502020204030204" pitchFamily="34" charset="0"/>
                          <a:ea typeface="+mn-ea"/>
                          <a:cs typeface="+mn-cs"/>
                        </a:rPr>
                        <a:t>1,17</a:t>
                      </a:r>
                    </a:p>
                  </a:txBody>
                  <a:tcPr marL="9525" marR="9525" marT="9525" marB="0" anchor="ctr"/>
                </a:tc>
                <a:tc>
                  <a:txBody>
                    <a:bodyPr/>
                    <a:lstStyle/>
                    <a:p>
                      <a:pPr marL="0" algn="ctr" defTabSz="1371600" rtl="0" eaLnBrk="1" fontAlgn="ctr" latinLnBrk="0" hangingPunct="1"/>
                      <a:r>
                        <a:rPr lang="en-US" sz="2400" b="0" i="0" u="none" strike="noStrike" kern="1200">
                          <a:solidFill>
                            <a:srgbClr val="000000"/>
                          </a:solidFill>
                          <a:effectLst/>
                          <a:latin typeface="Calibri" panose="020F0502020204030204" pitchFamily="34" charset="0"/>
                          <a:ea typeface="+mn-ea"/>
                          <a:cs typeface="+mn-cs"/>
                        </a:rPr>
                        <a:t>1,00</a:t>
                      </a:r>
                    </a:p>
                  </a:txBody>
                  <a:tcPr marL="9525" marR="9525" marT="9525" marB="0" anchor="ctr"/>
                </a:tc>
                <a:tc>
                  <a:txBody>
                    <a:bodyPr/>
                    <a:lstStyle/>
                    <a:p>
                      <a:pPr marL="0" algn="ctr" defTabSz="1371600" rtl="0" eaLnBrk="1" fontAlgn="ctr" latinLnBrk="0" hangingPunct="1"/>
                      <a:r>
                        <a:rPr lang="en-US" sz="2400" b="0" i="0" u="none" strike="noStrike" kern="1200">
                          <a:solidFill>
                            <a:srgbClr val="000000"/>
                          </a:solidFill>
                          <a:effectLst/>
                          <a:latin typeface="Calibri" panose="020F0502020204030204" pitchFamily="34" charset="0"/>
                          <a:ea typeface="+mn-ea"/>
                          <a:cs typeface="+mn-cs"/>
                        </a:rPr>
                        <a:t>188,00</a:t>
                      </a:r>
                    </a:p>
                  </a:txBody>
                  <a:tcPr marL="9525" marR="9525" marT="9525" marB="0" anchor="ctr"/>
                </a:tc>
                <a:tc>
                  <a:txBody>
                    <a:bodyPr/>
                    <a:lstStyle/>
                    <a:p>
                      <a:pPr marL="0" algn="ctr" defTabSz="1371600" rtl="0" eaLnBrk="1" fontAlgn="ctr" latinLnBrk="0" hangingPunct="1"/>
                      <a:r>
                        <a:rPr lang="en-US" sz="2400" b="0" i="0" u="none" strike="noStrike" kern="1200" dirty="0">
                          <a:solidFill>
                            <a:srgbClr val="000000"/>
                          </a:solidFill>
                          <a:effectLst/>
                          <a:latin typeface="Calibri" panose="020F0502020204030204" pitchFamily="34" charset="0"/>
                          <a:ea typeface="+mn-ea"/>
                          <a:cs typeface="+mn-cs"/>
                        </a:rPr>
                        <a:t>12,60</a:t>
                      </a:r>
                    </a:p>
                  </a:txBody>
                  <a:tcPr marL="9525" marR="9525" marT="9525" marB="0" anchor="ctr"/>
                </a:tc>
                <a:tc>
                  <a:txBody>
                    <a:bodyPr/>
                    <a:lstStyle/>
                    <a:p>
                      <a:pPr marL="0" algn="ctr" defTabSz="1371600" rtl="0" eaLnBrk="1" fontAlgn="ctr" latinLnBrk="0" hangingPunct="1"/>
                      <a:r>
                        <a:rPr lang="en-US" sz="2400" b="0" i="0" u="none" strike="noStrike" kern="1200" dirty="0">
                          <a:solidFill>
                            <a:srgbClr val="000000"/>
                          </a:solidFill>
                          <a:effectLst/>
                          <a:latin typeface="Calibri" panose="020F0502020204030204" pitchFamily="34" charset="0"/>
                          <a:ea typeface="+mn-ea"/>
                          <a:cs typeface="+mn-cs"/>
                        </a:rPr>
                        <a:t>83,45</a:t>
                      </a:r>
                    </a:p>
                  </a:txBody>
                  <a:tcPr marL="9525" marR="9525" marT="9525" marB="0" anchor="ctr"/>
                </a:tc>
                <a:tc>
                  <a:txBody>
                    <a:bodyPr/>
                    <a:lstStyle/>
                    <a:p>
                      <a:pPr marL="0" algn="ctr" defTabSz="1371600" rtl="0" eaLnBrk="1" fontAlgn="ctr" latinLnBrk="0" hangingPunct="1"/>
                      <a:r>
                        <a:rPr lang="en-US" sz="2400" b="0" i="0" u="none" strike="noStrike" kern="1200">
                          <a:solidFill>
                            <a:srgbClr val="000000"/>
                          </a:solidFill>
                          <a:effectLst/>
                          <a:latin typeface="Calibri" panose="020F0502020204030204" pitchFamily="34" charset="0"/>
                          <a:ea typeface="+mn-ea"/>
                          <a:cs typeface="+mn-cs"/>
                        </a:rPr>
                        <a:t>1,73</a:t>
                      </a:r>
                    </a:p>
                  </a:txBody>
                  <a:tcPr marL="9525" marR="9525" marT="9525" marB="0" anchor="ctr"/>
                </a:tc>
                <a:tc>
                  <a:txBody>
                    <a:bodyPr/>
                    <a:lstStyle/>
                    <a:p>
                      <a:pPr marL="0" algn="ctr" defTabSz="1371600" rtl="0" eaLnBrk="1" fontAlgn="ctr" latinLnBrk="0" hangingPunct="1"/>
                      <a:r>
                        <a:rPr lang="en-US" sz="2400" b="0" i="0" u="none" strike="noStrike" kern="1200">
                          <a:solidFill>
                            <a:srgbClr val="000000"/>
                          </a:solidFill>
                          <a:effectLst/>
                          <a:latin typeface="Calibri" panose="020F0502020204030204" pitchFamily="34" charset="0"/>
                          <a:ea typeface="+mn-ea"/>
                          <a:cs typeface="+mn-cs"/>
                        </a:rPr>
                        <a:t>105,00</a:t>
                      </a:r>
                    </a:p>
                  </a:txBody>
                  <a:tcPr marL="9525" marR="9525" marT="9525" marB="0" anchor="ctr"/>
                </a:tc>
                <a:extLst>
                  <a:ext uri="{0D108BD9-81ED-4DB2-BD59-A6C34878D82A}">
                    <a16:rowId xmlns:a16="http://schemas.microsoft.com/office/drawing/2014/main" val="2515918931"/>
                  </a:ext>
                </a:extLst>
              </a:tr>
              <a:tr h="196381">
                <a:tc>
                  <a:txBody>
                    <a:bodyPr/>
                    <a:lstStyle/>
                    <a:p>
                      <a:pPr algn="ctr" fontAlgn="ctr"/>
                      <a:r>
                        <a:rPr lang="en-US" sz="2400" b="1">
                          <a:effectLst/>
                        </a:rPr>
                        <a:t>25%</a:t>
                      </a:r>
                    </a:p>
                  </a:txBody>
                  <a:tcPr anchor="ctr"/>
                </a:tc>
                <a:tc>
                  <a:txBody>
                    <a:bodyPr/>
                    <a:lstStyle/>
                    <a:p>
                      <a:pPr marL="0" algn="ctr" defTabSz="1371600" rtl="0" eaLnBrk="1" fontAlgn="ctr" latinLnBrk="0" hangingPunct="1"/>
                      <a:r>
                        <a:rPr lang="en-US" sz="2400" b="0" i="0" u="none" strike="noStrike" kern="1200">
                          <a:solidFill>
                            <a:srgbClr val="000000"/>
                          </a:solidFill>
                          <a:effectLst/>
                          <a:latin typeface="Calibri" panose="020F0502020204030204" pitchFamily="34" charset="0"/>
                          <a:ea typeface="+mn-ea"/>
                          <a:cs typeface="+mn-cs"/>
                        </a:rPr>
                        <a:t>0,08</a:t>
                      </a:r>
                    </a:p>
                  </a:txBody>
                  <a:tcPr marL="9525" marR="85725" marT="9525" marB="0" anchor="ctr"/>
                </a:tc>
                <a:tc>
                  <a:txBody>
                    <a:bodyPr/>
                    <a:lstStyle/>
                    <a:p>
                      <a:pPr marL="0" algn="ctr" defTabSz="1371600" rtl="0" eaLnBrk="1" fontAlgn="ctr" latinLnBrk="0" hangingPunct="1"/>
                      <a:r>
                        <a:rPr lang="en-US" sz="2400" b="0" i="0" u="none" strike="noStrike" kern="1200">
                          <a:solidFill>
                            <a:srgbClr val="000000"/>
                          </a:solidFill>
                          <a:effectLst/>
                          <a:latin typeface="Calibri" panose="020F0502020204030204" pitchFamily="34" charset="0"/>
                          <a:ea typeface="+mn-ea"/>
                          <a:cs typeface="+mn-cs"/>
                        </a:rPr>
                        <a:t>0,00</a:t>
                      </a:r>
                    </a:p>
                  </a:txBody>
                  <a:tcPr marL="9525" marR="85725" marT="9525" marB="0" anchor="ctr"/>
                </a:tc>
                <a:tc>
                  <a:txBody>
                    <a:bodyPr/>
                    <a:lstStyle/>
                    <a:p>
                      <a:pPr marL="0" algn="ctr" defTabSz="1371600" rtl="0" eaLnBrk="1" fontAlgn="ctr" latinLnBrk="0" hangingPunct="1"/>
                      <a:r>
                        <a:rPr lang="en-US" sz="2400" b="0" i="0" u="none" strike="noStrike" kern="1200">
                          <a:solidFill>
                            <a:srgbClr val="000000"/>
                          </a:solidFill>
                          <a:effectLst/>
                          <a:latin typeface="Calibri" panose="020F0502020204030204" pitchFamily="34" charset="0"/>
                          <a:ea typeface="+mn-ea"/>
                          <a:cs typeface="+mn-cs"/>
                        </a:rPr>
                        <a:t>5,19</a:t>
                      </a:r>
                    </a:p>
                  </a:txBody>
                  <a:tcPr marL="9525" marR="9525" marT="9525" marB="0" anchor="ctr"/>
                </a:tc>
                <a:tc>
                  <a:txBody>
                    <a:bodyPr/>
                    <a:lstStyle/>
                    <a:p>
                      <a:pPr marL="0" algn="ctr" defTabSz="1371600" rtl="0" eaLnBrk="1" fontAlgn="ctr" latinLnBrk="0" hangingPunct="1"/>
                      <a:r>
                        <a:rPr lang="en-US" sz="2400" b="0" i="0" u="none" strike="noStrike" kern="1200">
                          <a:solidFill>
                            <a:srgbClr val="000000"/>
                          </a:solidFill>
                          <a:effectLst/>
                          <a:latin typeface="Calibri" panose="020F0502020204030204" pitchFamily="34" charset="0"/>
                          <a:ea typeface="+mn-ea"/>
                          <a:cs typeface="+mn-cs"/>
                        </a:rPr>
                        <a:t>0,45</a:t>
                      </a:r>
                    </a:p>
                  </a:txBody>
                  <a:tcPr marL="9525" marR="85725" marT="9525" marB="0" anchor="ctr"/>
                </a:tc>
                <a:tc>
                  <a:txBody>
                    <a:bodyPr/>
                    <a:lstStyle/>
                    <a:p>
                      <a:pPr marL="0" algn="ctr" defTabSz="1371600" rtl="0" eaLnBrk="1" fontAlgn="ctr" latinLnBrk="0" hangingPunct="1"/>
                      <a:r>
                        <a:rPr lang="en-US" sz="2400" b="0" i="0" u="none" strike="noStrike" kern="1200">
                          <a:solidFill>
                            <a:srgbClr val="000000"/>
                          </a:solidFill>
                          <a:effectLst/>
                          <a:latin typeface="Calibri" panose="020F0502020204030204" pitchFamily="34" charset="0"/>
                          <a:ea typeface="+mn-ea"/>
                          <a:cs typeface="+mn-cs"/>
                        </a:rPr>
                        <a:t>5,88</a:t>
                      </a:r>
                    </a:p>
                  </a:txBody>
                  <a:tcPr marL="9525" marR="9525" marT="9525" marB="0" anchor="ctr"/>
                </a:tc>
                <a:tc>
                  <a:txBody>
                    <a:bodyPr/>
                    <a:lstStyle/>
                    <a:p>
                      <a:pPr marL="0" algn="ctr" defTabSz="1371600" rtl="0" eaLnBrk="1" fontAlgn="ctr" latinLnBrk="0" hangingPunct="1"/>
                      <a:r>
                        <a:rPr lang="en-US" sz="2400" b="0" i="0" u="none" strike="noStrike" kern="1200">
                          <a:solidFill>
                            <a:srgbClr val="000000"/>
                          </a:solidFill>
                          <a:effectLst/>
                          <a:latin typeface="Calibri" panose="020F0502020204030204" pitchFamily="34" charset="0"/>
                          <a:ea typeface="+mn-ea"/>
                          <a:cs typeface="+mn-cs"/>
                        </a:rPr>
                        <a:t>45,00</a:t>
                      </a:r>
                    </a:p>
                  </a:txBody>
                  <a:tcPr marL="9525" marR="9525" marT="9525" marB="0" anchor="ctr"/>
                </a:tc>
                <a:tc>
                  <a:txBody>
                    <a:bodyPr/>
                    <a:lstStyle/>
                    <a:p>
                      <a:pPr marL="0" algn="ctr" defTabSz="1371600" rtl="0" eaLnBrk="1" fontAlgn="ctr" latinLnBrk="0" hangingPunct="1"/>
                      <a:r>
                        <a:rPr lang="en-US" sz="2400" b="0" i="0" u="none" strike="noStrike" kern="1200" dirty="0">
                          <a:solidFill>
                            <a:srgbClr val="000000"/>
                          </a:solidFill>
                          <a:effectLst/>
                          <a:latin typeface="Calibri" panose="020F0502020204030204" pitchFamily="34" charset="0"/>
                          <a:ea typeface="+mn-ea"/>
                          <a:cs typeface="+mn-cs"/>
                        </a:rPr>
                        <a:t>2,12</a:t>
                      </a:r>
                    </a:p>
                  </a:txBody>
                  <a:tcPr marL="9525" marR="9525" marT="9525" marB="0" anchor="ctr"/>
                </a:tc>
                <a:tc>
                  <a:txBody>
                    <a:bodyPr/>
                    <a:lstStyle/>
                    <a:p>
                      <a:pPr marL="0" algn="ctr" defTabSz="1371600" rtl="0" eaLnBrk="1" fontAlgn="ctr" latinLnBrk="0" hangingPunct="1"/>
                      <a:r>
                        <a:rPr lang="en-US" sz="2400" b="0" i="0" u="none" strike="noStrike" kern="1200">
                          <a:solidFill>
                            <a:srgbClr val="000000"/>
                          </a:solidFill>
                          <a:effectLst/>
                          <a:latin typeface="Calibri" panose="020F0502020204030204" pitchFamily="34" charset="0"/>
                          <a:ea typeface="+mn-ea"/>
                          <a:cs typeface="+mn-cs"/>
                        </a:rPr>
                        <a:t>4,00</a:t>
                      </a:r>
                    </a:p>
                  </a:txBody>
                  <a:tcPr marL="9525" marR="9525" marT="9525" marB="0" anchor="ctr"/>
                </a:tc>
                <a:tc>
                  <a:txBody>
                    <a:bodyPr/>
                    <a:lstStyle/>
                    <a:p>
                      <a:pPr marL="0" algn="ctr" defTabSz="1371600" rtl="0" eaLnBrk="1" fontAlgn="ctr" latinLnBrk="0" hangingPunct="1"/>
                      <a:r>
                        <a:rPr lang="en-US" sz="2400" b="0" i="0" u="none" strike="noStrike" kern="1200">
                          <a:solidFill>
                            <a:srgbClr val="000000"/>
                          </a:solidFill>
                          <a:effectLst/>
                          <a:latin typeface="Calibri" panose="020F0502020204030204" pitchFamily="34" charset="0"/>
                          <a:ea typeface="+mn-ea"/>
                          <a:cs typeface="+mn-cs"/>
                        </a:rPr>
                        <a:t>277,00</a:t>
                      </a:r>
                    </a:p>
                  </a:txBody>
                  <a:tcPr marL="9525" marR="9525" marT="9525" marB="0" anchor="ctr"/>
                </a:tc>
                <a:tc>
                  <a:txBody>
                    <a:bodyPr/>
                    <a:lstStyle/>
                    <a:p>
                      <a:pPr marL="0" algn="ctr" defTabSz="1371600" rtl="0" eaLnBrk="1" fontAlgn="ctr" latinLnBrk="0" hangingPunct="1"/>
                      <a:r>
                        <a:rPr lang="en-US" sz="2400" b="0" i="0" u="none" strike="noStrike" kern="1200">
                          <a:solidFill>
                            <a:srgbClr val="000000"/>
                          </a:solidFill>
                          <a:effectLst/>
                          <a:latin typeface="Calibri" panose="020F0502020204030204" pitchFamily="34" charset="0"/>
                          <a:ea typeface="+mn-ea"/>
                          <a:cs typeface="+mn-cs"/>
                        </a:rPr>
                        <a:t>17,00</a:t>
                      </a:r>
                    </a:p>
                  </a:txBody>
                  <a:tcPr marL="9525" marR="9525" marT="9525" marB="0" anchor="ctr"/>
                </a:tc>
                <a:tc>
                  <a:txBody>
                    <a:bodyPr/>
                    <a:lstStyle/>
                    <a:p>
                      <a:pPr marL="0" algn="ctr" defTabSz="1371600" rtl="0" eaLnBrk="1" fontAlgn="ctr" latinLnBrk="0" hangingPunct="1"/>
                      <a:r>
                        <a:rPr lang="en-US" sz="2400" b="0" i="0" u="none" strike="noStrike" kern="1200">
                          <a:solidFill>
                            <a:srgbClr val="000000"/>
                          </a:solidFill>
                          <a:effectLst/>
                          <a:latin typeface="Calibri" panose="020F0502020204030204" pitchFamily="34" charset="0"/>
                          <a:ea typeface="+mn-ea"/>
                          <a:cs typeface="+mn-cs"/>
                        </a:rPr>
                        <a:t>377,73</a:t>
                      </a:r>
                    </a:p>
                  </a:txBody>
                  <a:tcPr marL="9525" marR="9525" marT="9525" marB="0" anchor="ctr"/>
                </a:tc>
                <a:tc>
                  <a:txBody>
                    <a:bodyPr/>
                    <a:lstStyle/>
                    <a:p>
                      <a:pPr marL="0" algn="ctr" defTabSz="1371600" rtl="0" eaLnBrk="1" fontAlgn="ctr" latinLnBrk="0" hangingPunct="1"/>
                      <a:r>
                        <a:rPr lang="en-US" sz="2400" b="0" i="0" u="none" strike="noStrike" kern="1200" dirty="0">
                          <a:solidFill>
                            <a:srgbClr val="000000"/>
                          </a:solidFill>
                          <a:effectLst/>
                          <a:latin typeface="Calibri" panose="020F0502020204030204" pitchFamily="34" charset="0"/>
                          <a:ea typeface="+mn-ea"/>
                          <a:cs typeface="+mn-cs"/>
                        </a:rPr>
                        <a:t>6,92</a:t>
                      </a:r>
                    </a:p>
                  </a:txBody>
                  <a:tcPr marL="9525" marR="9525" marT="9525" marB="0" anchor="ctr"/>
                </a:tc>
                <a:tc>
                  <a:txBody>
                    <a:bodyPr/>
                    <a:lstStyle/>
                    <a:p>
                      <a:pPr marL="0" algn="ctr" defTabSz="1371600" rtl="0" eaLnBrk="1" fontAlgn="ctr" latinLnBrk="0" hangingPunct="1"/>
                      <a:r>
                        <a:rPr lang="en-US" sz="2400" b="0" i="0" u="none" strike="noStrike" kern="1200">
                          <a:solidFill>
                            <a:srgbClr val="000000"/>
                          </a:solidFill>
                          <a:effectLst/>
                          <a:latin typeface="Calibri" panose="020F0502020204030204" pitchFamily="34" charset="0"/>
                          <a:ea typeface="+mn-ea"/>
                          <a:cs typeface="+mn-cs"/>
                        </a:rPr>
                        <a:t>380,10</a:t>
                      </a:r>
                    </a:p>
                  </a:txBody>
                  <a:tcPr marL="9525" marR="9525" marT="9525" marB="0" anchor="ctr"/>
                </a:tc>
                <a:extLst>
                  <a:ext uri="{0D108BD9-81ED-4DB2-BD59-A6C34878D82A}">
                    <a16:rowId xmlns:a16="http://schemas.microsoft.com/office/drawing/2014/main" val="1791426778"/>
                  </a:ext>
                </a:extLst>
              </a:tr>
              <a:tr h="196381">
                <a:tc>
                  <a:txBody>
                    <a:bodyPr/>
                    <a:lstStyle/>
                    <a:p>
                      <a:pPr algn="ctr" fontAlgn="ctr"/>
                      <a:r>
                        <a:rPr lang="en-US" sz="2400" b="1">
                          <a:effectLst/>
                        </a:rPr>
                        <a:t>50%</a:t>
                      </a:r>
                    </a:p>
                  </a:txBody>
                  <a:tcPr anchor="ctr"/>
                </a:tc>
                <a:tc>
                  <a:txBody>
                    <a:bodyPr/>
                    <a:lstStyle/>
                    <a:p>
                      <a:pPr marL="0" algn="ctr" defTabSz="1371600" rtl="0" eaLnBrk="1" fontAlgn="ctr" latinLnBrk="0" hangingPunct="1"/>
                      <a:r>
                        <a:rPr lang="en-US" sz="2400" b="0" i="0" u="none" strike="noStrike" kern="1200">
                          <a:solidFill>
                            <a:srgbClr val="000000"/>
                          </a:solidFill>
                          <a:effectLst/>
                          <a:latin typeface="Calibri" panose="020F0502020204030204" pitchFamily="34" charset="0"/>
                          <a:ea typeface="+mn-ea"/>
                          <a:cs typeface="+mn-cs"/>
                        </a:rPr>
                        <a:t>0,22</a:t>
                      </a:r>
                    </a:p>
                  </a:txBody>
                  <a:tcPr marL="9525" marR="85725" marT="9525" marB="0" anchor="ctr"/>
                </a:tc>
                <a:tc>
                  <a:txBody>
                    <a:bodyPr/>
                    <a:lstStyle/>
                    <a:p>
                      <a:pPr marL="0" algn="ctr" defTabSz="1371600" rtl="0" eaLnBrk="1" fontAlgn="ctr" latinLnBrk="0" hangingPunct="1"/>
                      <a:r>
                        <a:rPr lang="en-US" sz="2400" b="0" i="0" u="none" strike="noStrike" kern="1200" dirty="0">
                          <a:solidFill>
                            <a:srgbClr val="000000"/>
                          </a:solidFill>
                          <a:effectLst/>
                          <a:latin typeface="Calibri" panose="020F0502020204030204" pitchFamily="34" charset="0"/>
                          <a:ea typeface="+mn-ea"/>
                          <a:cs typeface="+mn-cs"/>
                        </a:rPr>
                        <a:t>0,00</a:t>
                      </a:r>
                    </a:p>
                  </a:txBody>
                  <a:tcPr marL="9525" marR="85725" marT="9525" marB="0" anchor="ctr"/>
                </a:tc>
                <a:tc>
                  <a:txBody>
                    <a:bodyPr/>
                    <a:lstStyle/>
                    <a:p>
                      <a:pPr marL="0" algn="ctr" defTabSz="1371600" rtl="0" eaLnBrk="1" fontAlgn="ctr" latinLnBrk="0" hangingPunct="1"/>
                      <a:r>
                        <a:rPr lang="en-US" sz="2400" b="0" i="0" u="none" strike="noStrike" kern="1200">
                          <a:solidFill>
                            <a:srgbClr val="000000"/>
                          </a:solidFill>
                          <a:effectLst/>
                          <a:latin typeface="Calibri" panose="020F0502020204030204" pitchFamily="34" charset="0"/>
                          <a:ea typeface="+mn-ea"/>
                          <a:cs typeface="+mn-cs"/>
                        </a:rPr>
                        <a:t>8,14</a:t>
                      </a:r>
                    </a:p>
                  </a:txBody>
                  <a:tcPr marL="9525" marR="9525" marT="9525" marB="0" anchor="ctr"/>
                </a:tc>
                <a:tc>
                  <a:txBody>
                    <a:bodyPr/>
                    <a:lstStyle/>
                    <a:p>
                      <a:pPr marL="0" algn="ctr" defTabSz="1371600" rtl="0" eaLnBrk="1" fontAlgn="ctr" latinLnBrk="0" hangingPunct="1"/>
                      <a:r>
                        <a:rPr lang="en-US" sz="2400" b="0" i="0" u="none" strike="noStrike" kern="1200">
                          <a:solidFill>
                            <a:srgbClr val="000000"/>
                          </a:solidFill>
                          <a:effectLst/>
                          <a:latin typeface="Calibri" panose="020F0502020204030204" pitchFamily="34" charset="0"/>
                          <a:ea typeface="+mn-ea"/>
                          <a:cs typeface="+mn-cs"/>
                        </a:rPr>
                        <a:t>0,52</a:t>
                      </a:r>
                    </a:p>
                  </a:txBody>
                  <a:tcPr marL="9525" marR="85725" marT="9525" marB="0" anchor="ctr"/>
                </a:tc>
                <a:tc>
                  <a:txBody>
                    <a:bodyPr/>
                    <a:lstStyle/>
                    <a:p>
                      <a:pPr marL="0" algn="ctr" defTabSz="1371600" rtl="0" eaLnBrk="1" fontAlgn="ctr" latinLnBrk="0" hangingPunct="1"/>
                      <a:r>
                        <a:rPr lang="en-US" sz="2400" b="0" i="0" u="none" strike="noStrike" kern="1200">
                          <a:solidFill>
                            <a:srgbClr val="000000"/>
                          </a:solidFill>
                          <a:effectLst/>
                          <a:latin typeface="Calibri" panose="020F0502020204030204" pitchFamily="34" charset="0"/>
                          <a:ea typeface="+mn-ea"/>
                          <a:cs typeface="+mn-cs"/>
                        </a:rPr>
                        <a:t>6,17</a:t>
                      </a:r>
                    </a:p>
                  </a:txBody>
                  <a:tcPr marL="9525" marR="9525" marT="9525" marB="0" anchor="ctr"/>
                </a:tc>
                <a:tc>
                  <a:txBody>
                    <a:bodyPr/>
                    <a:lstStyle/>
                    <a:p>
                      <a:pPr marL="0" algn="ctr" defTabSz="1371600" rtl="0" eaLnBrk="1" fontAlgn="ctr" latinLnBrk="0" hangingPunct="1"/>
                      <a:r>
                        <a:rPr lang="en-US" sz="2400" b="0" i="0" u="none" strike="noStrike" kern="1200">
                          <a:solidFill>
                            <a:srgbClr val="000000"/>
                          </a:solidFill>
                          <a:effectLst/>
                          <a:latin typeface="Calibri" panose="020F0502020204030204" pitchFamily="34" charset="0"/>
                          <a:ea typeface="+mn-ea"/>
                          <a:cs typeface="+mn-cs"/>
                        </a:rPr>
                        <a:t>74,50</a:t>
                      </a:r>
                    </a:p>
                  </a:txBody>
                  <a:tcPr marL="9525" marR="9525" marT="9525" marB="0" anchor="ctr"/>
                </a:tc>
                <a:tc>
                  <a:txBody>
                    <a:bodyPr/>
                    <a:lstStyle/>
                    <a:p>
                      <a:pPr marL="0" algn="ctr" defTabSz="1371600" rtl="0" eaLnBrk="1" fontAlgn="ctr" latinLnBrk="0" hangingPunct="1"/>
                      <a:r>
                        <a:rPr lang="en-US" sz="2400" b="0" i="0" u="none" strike="noStrike" kern="1200">
                          <a:solidFill>
                            <a:srgbClr val="000000"/>
                          </a:solidFill>
                          <a:effectLst/>
                          <a:latin typeface="Calibri" panose="020F0502020204030204" pitchFamily="34" charset="0"/>
                          <a:ea typeface="+mn-ea"/>
                          <a:cs typeface="+mn-cs"/>
                        </a:rPr>
                        <a:t>3,38</a:t>
                      </a:r>
                    </a:p>
                  </a:txBody>
                  <a:tcPr marL="9525" marR="9525" marT="9525" marB="0" anchor="ctr"/>
                </a:tc>
                <a:tc>
                  <a:txBody>
                    <a:bodyPr/>
                    <a:lstStyle/>
                    <a:p>
                      <a:pPr marL="0" algn="ctr" defTabSz="1371600" rtl="0" eaLnBrk="1" fontAlgn="ctr" latinLnBrk="0" hangingPunct="1"/>
                      <a:r>
                        <a:rPr lang="en-US" sz="2400" b="0" i="0" u="none" strike="noStrike" kern="1200" dirty="0">
                          <a:solidFill>
                            <a:srgbClr val="000000"/>
                          </a:solidFill>
                          <a:effectLst/>
                          <a:latin typeface="Calibri" panose="020F0502020204030204" pitchFamily="34" charset="0"/>
                          <a:ea typeface="+mn-ea"/>
                          <a:cs typeface="+mn-cs"/>
                        </a:rPr>
                        <a:t>5,00</a:t>
                      </a:r>
                    </a:p>
                  </a:txBody>
                  <a:tcPr marL="9525" marR="9525" marT="9525" marB="0" anchor="ctr"/>
                </a:tc>
                <a:tc>
                  <a:txBody>
                    <a:bodyPr/>
                    <a:lstStyle/>
                    <a:p>
                      <a:pPr marL="0" algn="ctr" defTabSz="1371600" rtl="0" eaLnBrk="1" fontAlgn="ctr" latinLnBrk="0" hangingPunct="1"/>
                      <a:r>
                        <a:rPr lang="en-US" sz="2400" b="0" i="0" u="none" strike="noStrike" kern="1200">
                          <a:solidFill>
                            <a:srgbClr val="000000"/>
                          </a:solidFill>
                          <a:effectLst/>
                          <a:latin typeface="Calibri" panose="020F0502020204030204" pitchFamily="34" charset="0"/>
                          <a:ea typeface="+mn-ea"/>
                          <a:cs typeface="+mn-cs"/>
                        </a:rPr>
                        <a:t>311,00</a:t>
                      </a:r>
                    </a:p>
                  </a:txBody>
                  <a:tcPr marL="9525" marR="9525" marT="9525" marB="0" anchor="ctr"/>
                </a:tc>
                <a:tc>
                  <a:txBody>
                    <a:bodyPr/>
                    <a:lstStyle/>
                    <a:p>
                      <a:pPr marL="0" algn="ctr" defTabSz="1371600" rtl="0" eaLnBrk="1" fontAlgn="ctr" latinLnBrk="0" hangingPunct="1"/>
                      <a:r>
                        <a:rPr lang="en-US" sz="2400" b="0" i="0" u="none" strike="noStrike" kern="1200">
                          <a:solidFill>
                            <a:srgbClr val="000000"/>
                          </a:solidFill>
                          <a:effectLst/>
                          <a:latin typeface="Calibri" panose="020F0502020204030204" pitchFamily="34" charset="0"/>
                          <a:ea typeface="+mn-ea"/>
                          <a:cs typeface="+mn-cs"/>
                        </a:rPr>
                        <a:t>18,70</a:t>
                      </a:r>
                    </a:p>
                  </a:txBody>
                  <a:tcPr marL="9525" marR="9525" marT="9525" marB="0" anchor="ctr"/>
                </a:tc>
                <a:tc>
                  <a:txBody>
                    <a:bodyPr/>
                    <a:lstStyle/>
                    <a:p>
                      <a:pPr marL="0" algn="ctr" defTabSz="1371600" rtl="0" eaLnBrk="1" fontAlgn="ctr" latinLnBrk="0" hangingPunct="1"/>
                      <a:r>
                        <a:rPr lang="en-US" sz="2400" b="0" i="0" u="none" strike="noStrike" kern="1200">
                          <a:solidFill>
                            <a:srgbClr val="000000"/>
                          </a:solidFill>
                          <a:effectLst/>
                          <a:latin typeface="Calibri" panose="020F0502020204030204" pitchFamily="34" charset="0"/>
                          <a:ea typeface="+mn-ea"/>
                          <a:cs typeface="+mn-cs"/>
                        </a:rPr>
                        <a:t>392,20</a:t>
                      </a:r>
                    </a:p>
                  </a:txBody>
                  <a:tcPr marL="9525" marR="9525" marT="9525" marB="0" anchor="ctr"/>
                </a:tc>
                <a:tc>
                  <a:txBody>
                    <a:bodyPr/>
                    <a:lstStyle/>
                    <a:p>
                      <a:pPr marL="0" algn="ctr" defTabSz="1371600" rtl="0" eaLnBrk="1" fontAlgn="ctr" latinLnBrk="0" hangingPunct="1"/>
                      <a:r>
                        <a:rPr lang="en-US" sz="2400" b="0" i="0" u="none" strike="noStrike" kern="1200" dirty="0">
                          <a:solidFill>
                            <a:srgbClr val="000000"/>
                          </a:solidFill>
                          <a:effectLst/>
                          <a:latin typeface="Calibri" panose="020F0502020204030204" pitchFamily="34" charset="0"/>
                          <a:ea typeface="+mn-ea"/>
                          <a:cs typeface="+mn-cs"/>
                        </a:rPr>
                        <a:t>10,74</a:t>
                      </a:r>
                    </a:p>
                  </a:txBody>
                  <a:tcPr marL="9525" marR="9525" marT="9525" marB="0" anchor="ctr"/>
                </a:tc>
                <a:tc>
                  <a:txBody>
                    <a:bodyPr/>
                    <a:lstStyle/>
                    <a:p>
                      <a:pPr marL="0" algn="ctr" defTabSz="1371600" rtl="0" eaLnBrk="1" fontAlgn="ctr" latinLnBrk="0" hangingPunct="1"/>
                      <a:r>
                        <a:rPr lang="en-US" sz="2400" b="0" i="0" u="none" strike="noStrike" kern="1200" dirty="0">
                          <a:solidFill>
                            <a:srgbClr val="000000"/>
                          </a:solidFill>
                          <a:effectLst/>
                          <a:latin typeface="Calibri" panose="020F0502020204030204" pitchFamily="34" charset="0"/>
                          <a:ea typeface="+mn-ea"/>
                          <a:cs typeface="+mn-cs"/>
                        </a:rPr>
                        <a:t>455,70</a:t>
                      </a:r>
                    </a:p>
                  </a:txBody>
                  <a:tcPr marL="9525" marR="9525" marT="9525" marB="0" anchor="ctr"/>
                </a:tc>
                <a:extLst>
                  <a:ext uri="{0D108BD9-81ED-4DB2-BD59-A6C34878D82A}">
                    <a16:rowId xmlns:a16="http://schemas.microsoft.com/office/drawing/2014/main" val="2780500922"/>
                  </a:ext>
                </a:extLst>
              </a:tr>
              <a:tr h="196381">
                <a:tc>
                  <a:txBody>
                    <a:bodyPr/>
                    <a:lstStyle/>
                    <a:p>
                      <a:pPr algn="ctr" fontAlgn="ctr"/>
                      <a:r>
                        <a:rPr lang="en-US" sz="2400" b="1">
                          <a:effectLst/>
                        </a:rPr>
                        <a:t>75%</a:t>
                      </a:r>
                    </a:p>
                  </a:txBody>
                  <a:tcPr anchor="ctr"/>
                </a:tc>
                <a:tc>
                  <a:txBody>
                    <a:bodyPr/>
                    <a:lstStyle/>
                    <a:p>
                      <a:pPr marL="0" algn="ctr" defTabSz="1371600" rtl="0" eaLnBrk="1" fontAlgn="ctr" latinLnBrk="0" hangingPunct="1"/>
                      <a:r>
                        <a:rPr lang="en-US" sz="2400" b="0" i="0" u="none" strike="noStrike" kern="1200">
                          <a:solidFill>
                            <a:srgbClr val="000000"/>
                          </a:solidFill>
                          <a:effectLst/>
                          <a:latin typeface="Calibri" panose="020F0502020204030204" pitchFamily="34" charset="0"/>
                          <a:ea typeface="+mn-ea"/>
                          <a:cs typeface="+mn-cs"/>
                        </a:rPr>
                        <a:t>1,66</a:t>
                      </a:r>
                    </a:p>
                  </a:txBody>
                  <a:tcPr marL="9525" marR="9525" marT="9525" marB="0" anchor="ctr"/>
                </a:tc>
                <a:tc>
                  <a:txBody>
                    <a:bodyPr/>
                    <a:lstStyle/>
                    <a:p>
                      <a:pPr marL="0" algn="ctr" defTabSz="1371600" rtl="0" eaLnBrk="1" fontAlgn="ctr" latinLnBrk="0" hangingPunct="1"/>
                      <a:r>
                        <a:rPr lang="en-US" sz="2400" b="0" i="0" u="none" strike="noStrike" kern="1200">
                          <a:solidFill>
                            <a:srgbClr val="000000"/>
                          </a:solidFill>
                          <a:effectLst/>
                          <a:latin typeface="Calibri" panose="020F0502020204030204" pitchFamily="34" charset="0"/>
                          <a:ea typeface="+mn-ea"/>
                          <a:cs typeface="+mn-cs"/>
                        </a:rPr>
                        <a:t>12,50</a:t>
                      </a:r>
                    </a:p>
                  </a:txBody>
                  <a:tcPr marL="9525" marR="9525" marT="9525" marB="0" anchor="ctr"/>
                </a:tc>
                <a:tc>
                  <a:txBody>
                    <a:bodyPr/>
                    <a:lstStyle/>
                    <a:p>
                      <a:pPr marL="0" algn="ctr" defTabSz="1371600" rtl="0" eaLnBrk="1" fontAlgn="ctr" latinLnBrk="0" hangingPunct="1"/>
                      <a:r>
                        <a:rPr lang="en-US" sz="2400" b="0" i="0" u="none" strike="noStrike" kern="1200" dirty="0">
                          <a:solidFill>
                            <a:srgbClr val="000000"/>
                          </a:solidFill>
                          <a:effectLst/>
                          <a:latin typeface="Calibri" panose="020F0502020204030204" pitchFamily="34" charset="0"/>
                          <a:ea typeface="+mn-ea"/>
                          <a:cs typeface="+mn-cs"/>
                        </a:rPr>
                        <a:t>18,10</a:t>
                      </a:r>
                    </a:p>
                  </a:txBody>
                  <a:tcPr marL="9525" marR="9525" marT="9525" marB="0" anchor="ctr"/>
                </a:tc>
                <a:tc>
                  <a:txBody>
                    <a:bodyPr/>
                    <a:lstStyle/>
                    <a:p>
                      <a:pPr marL="0" algn="ctr" defTabSz="1371600" rtl="0" eaLnBrk="1" fontAlgn="ctr" latinLnBrk="0" hangingPunct="1"/>
                      <a:r>
                        <a:rPr lang="en-US" sz="2400" b="0" i="0" u="none" strike="noStrike" kern="1200">
                          <a:solidFill>
                            <a:srgbClr val="000000"/>
                          </a:solidFill>
                          <a:effectLst/>
                          <a:latin typeface="Calibri" panose="020F0502020204030204" pitchFamily="34" charset="0"/>
                          <a:ea typeface="+mn-ea"/>
                          <a:cs typeface="+mn-cs"/>
                        </a:rPr>
                        <a:t>0,61</a:t>
                      </a:r>
                    </a:p>
                  </a:txBody>
                  <a:tcPr marL="9525" marR="85725" marT="9525" marB="0" anchor="ctr"/>
                </a:tc>
                <a:tc>
                  <a:txBody>
                    <a:bodyPr/>
                    <a:lstStyle/>
                    <a:p>
                      <a:pPr marL="0" algn="ctr" defTabSz="1371600" rtl="0" eaLnBrk="1" fontAlgn="ctr" latinLnBrk="0" hangingPunct="1"/>
                      <a:r>
                        <a:rPr lang="en-US" sz="2400" b="0" i="0" u="none" strike="noStrike" kern="1200">
                          <a:solidFill>
                            <a:srgbClr val="000000"/>
                          </a:solidFill>
                          <a:effectLst/>
                          <a:latin typeface="Calibri" panose="020F0502020204030204" pitchFamily="34" charset="0"/>
                          <a:ea typeface="+mn-ea"/>
                          <a:cs typeface="+mn-cs"/>
                        </a:rPr>
                        <a:t>6,59</a:t>
                      </a:r>
                    </a:p>
                  </a:txBody>
                  <a:tcPr marL="9525" marR="9525" marT="9525" marB="0" anchor="ctr"/>
                </a:tc>
                <a:tc>
                  <a:txBody>
                    <a:bodyPr/>
                    <a:lstStyle/>
                    <a:p>
                      <a:pPr marL="0" algn="ctr" defTabSz="1371600" rtl="0" eaLnBrk="1" fontAlgn="ctr" latinLnBrk="0" hangingPunct="1"/>
                      <a:r>
                        <a:rPr lang="en-US" sz="2400" b="0" i="0" u="none" strike="noStrike" kern="1200">
                          <a:solidFill>
                            <a:srgbClr val="000000"/>
                          </a:solidFill>
                          <a:effectLst/>
                          <a:latin typeface="Calibri" panose="020F0502020204030204" pitchFamily="34" charset="0"/>
                          <a:ea typeface="+mn-ea"/>
                          <a:cs typeface="+mn-cs"/>
                        </a:rPr>
                        <a:t>93,60</a:t>
                      </a:r>
                    </a:p>
                  </a:txBody>
                  <a:tcPr marL="9525" marR="9525" marT="9525" marB="0" anchor="ctr"/>
                </a:tc>
                <a:tc>
                  <a:txBody>
                    <a:bodyPr/>
                    <a:lstStyle/>
                    <a:p>
                      <a:pPr marL="0" algn="ctr" defTabSz="1371600" rtl="0" eaLnBrk="1" fontAlgn="ctr" latinLnBrk="0" hangingPunct="1"/>
                      <a:r>
                        <a:rPr lang="en-US" sz="2400" b="0" i="0" u="none" strike="noStrike" kern="1200">
                          <a:solidFill>
                            <a:srgbClr val="000000"/>
                          </a:solidFill>
                          <a:effectLst/>
                          <a:latin typeface="Calibri" panose="020F0502020204030204" pitchFamily="34" charset="0"/>
                          <a:ea typeface="+mn-ea"/>
                          <a:cs typeface="+mn-cs"/>
                        </a:rPr>
                        <a:t>5,23</a:t>
                      </a:r>
                    </a:p>
                  </a:txBody>
                  <a:tcPr marL="9525" marR="9525" marT="9525" marB="0" anchor="ctr"/>
                </a:tc>
                <a:tc>
                  <a:txBody>
                    <a:bodyPr/>
                    <a:lstStyle/>
                    <a:p>
                      <a:pPr marL="0" algn="ctr" defTabSz="1371600" rtl="0" eaLnBrk="1" fontAlgn="ctr" latinLnBrk="0" hangingPunct="1"/>
                      <a:r>
                        <a:rPr lang="en-US" sz="2400" b="0" i="0" u="none" strike="noStrike" kern="1200">
                          <a:solidFill>
                            <a:srgbClr val="000000"/>
                          </a:solidFill>
                          <a:effectLst/>
                          <a:latin typeface="Calibri" panose="020F0502020204030204" pitchFamily="34" charset="0"/>
                          <a:ea typeface="+mn-ea"/>
                          <a:cs typeface="+mn-cs"/>
                        </a:rPr>
                        <a:t>8,00</a:t>
                      </a:r>
                    </a:p>
                  </a:txBody>
                  <a:tcPr marL="9525" marR="9525" marT="9525" marB="0" anchor="ctr"/>
                </a:tc>
                <a:tc>
                  <a:txBody>
                    <a:bodyPr/>
                    <a:lstStyle/>
                    <a:p>
                      <a:pPr marL="0" algn="ctr" defTabSz="1371600" rtl="0" eaLnBrk="1" fontAlgn="ctr" latinLnBrk="0" hangingPunct="1"/>
                      <a:r>
                        <a:rPr lang="en-US" sz="2400" b="0" i="0" u="none" strike="noStrike" kern="1200">
                          <a:solidFill>
                            <a:srgbClr val="000000"/>
                          </a:solidFill>
                          <a:effectLst/>
                          <a:latin typeface="Calibri" panose="020F0502020204030204" pitchFamily="34" charset="0"/>
                          <a:ea typeface="+mn-ea"/>
                          <a:cs typeface="+mn-cs"/>
                        </a:rPr>
                        <a:t>432,00</a:t>
                      </a:r>
                    </a:p>
                  </a:txBody>
                  <a:tcPr marL="9525" marR="9525" marT="9525" marB="0" anchor="ctr"/>
                </a:tc>
                <a:tc>
                  <a:txBody>
                    <a:bodyPr/>
                    <a:lstStyle/>
                    <a:p>
                      <a:pPr marL="0" algn="ctr" defTabSz="1371600" rtl="0" eaLnBrk="1" fontAlgn="ctr" latinLnBrk="0" hangingPunct="1"/>
                      <a:r>
                        <a:rPr lang="en-US" sz="2400" b="0" i="0" u="none" strike="noStrike" kern="1200">
                          <a:solidFill>
                            <a:srgbClr val="000000"/>
                          </a:solidFill>
                          <a:effectLst/>
                          <a:latin typeface="Calibri" panose="020F0502020204030204" pitchFamily="34" charset="0"/>
                          <a:ea typeface="+mn-ea"/>
                          <a:cs typeface="+mn-cs"/>
                        </a:rPr>
                        <a:t>20,20</a:t>
                      </a:r>
                    </a:p>
                  </a:txBody>
                  <a:tcPr marL="9525" marR="9525" marT="9525" marB="0" anchor="ctr"/>
                </a:tc>
                <a:tc>
                  <a:txBody>
                    <a:bodyPr/>
                    <a:lstStyle/>
                    <a:p>
                      <a:pPr marL="0" algn="ctr" defTabSz="1371600" rtl="0" eaLnBrk="1" fontAlgn="ctr" latinLnBrk="0" hangingPunct="1"/>
                      <a:r>
                        <a:rPr lang="en-US" sz="2400" b="0" i="0" u="none" strike="noStrike" kern="1200">
                          <a:solidFill>
                            <a:srgbClr val="000000"/>
                          </a:solidFill>
                          <a:effectLst/>
                          <a:latin typeface="Calibri" panose="020F0502020204030204" pitchFamily="34" charset="0"/>
                          <a:ea typeface="+mn-ea"/>
                          <a:cs typeface="+mn-cs"/>
                        </a:rPr>
                        <a:t>396,90</a:t>
                      </a:r>
                    </a:p>
                  </a:txBody>
                  <a:tcPr marL="9525" marR="9525" marT="9525" marB="0" anchor="ctr"/>
                </a:tc>
                <a:tc>
                  <a:txBody>
                    <a:bodyPr/>
                    <a:lstStyle/>
                    <a:p>
                      <a:pPr marL="0" algn="ctr" defTabSz="1371600" rtl="0" eaLnBrk="1" fontAlgn="ctr" latinLnBrk="0" hangingPunct="1"/>
                      <a:r>
                        <a:rPr lang="en-US" sz="2400" b="0" i="0" u="none" strike="noStrike" kern="1200">
                          <a:solidFill>
                            <a:srgbClr val="000000"/>
                          </a:solidFill>
                          <a:effectLst/>
                          <a:latin typeface="Calibri" panose="020F0502020204030204" pitchFamily="34" charset="0"/>
                          <a:ea typeface="+mn-ea"/>
                          <a:cs typeface="+mn-cs"/>
                        </a:rPr>
                        <a:t>15,94</a:t>
                      </a:r>
                    </a:p>
                  </a:txBody>
                  <a:tcPr marL="9525" marR="9525" marT="9525" marB="0" anchor="ctr"/>
                </a:tc>
                <a:tc>
                  <a:txBody>
                    <a:bodyPr/>
                    <a:lstStyle/>
                    <a:p>
                      <a:pPr marL="0" algn="ctr" defTabSz="1371600" rtl="0" eaLnBrk="1" fontAlgn="ctr" latinLnBrk="0" hangingPunct="1"/>
                      <a:r>
                        <a:rPr lang="en-US" sz="2400" b="0" i="0" u="none" strike="noStrike" kern="1200" dirty="0">
                          <a:solidFill>
                            <a:srgbClr val="000000"/>
                          </a:solidFill>
                          <a:effectLst/>
                          <a:latin typeface="Calibri" panose="020F0502020204030204" pitchFamily="34" charset="0"/>
                          <a:ea typeface="+mn-ea"/>
                          <a:cs typeface="+mn-cs"/>
                        </a:rPr>
                        <a:t>525,00</a:t>
                      </a:r>
                    </a:p>
                  </a:txBody>
                  <a:tcPr marL="9525" marR="9525" marT="9525" marB="0" anchor="ctr"/>
                </a:tc>
                <a:extLst>
                  <a:ext uri="{0D108BD9-81ED-4DB2-BD59-A6C34878D82A}">
                    <a16:rowId xmlns:a16="http://schemas.microsoft.com/office/drawing/2014/main" val="4014550519"/>
                  </a:ext>
                </a:extLst>
              </a:tr>
              <a:tr h="196381">
                <a:tc>
                  <a:txBody>
                    <a:bodyPr/>
                    <a:lstStyle/>
                    <a:p>
                      <a:pPr algn="ctr" fontAlgn="ctr"/>
                      <a:r>
                        <a:rPr lang="en-US" sz="2400" b="1">
                          <a:effectLst/>
                        </a:rPr>
                        <a:t>max</a:t>
                      </a:r>
                    </a:p>
                  </a:txBody>
                  <a:tcPr anchor="ctr"/>
                </a:tc>
                <a:tc>
                  <a:txBody>
                    <a:bodyPr/>
                    <a:lstStyle/>
                    <a:p>
                      <a:pPr marL="0" algn="ctr" defTabSz="1371600" rtl="0" eaLnBrk="1" fontAlgn="ctr" latinLnBrk="0" hangingPunct="1"/>
                      <a:r>
                        <a:rPr lang="en-US" sz="2400" b="0" i="0" u="none" strike="noStrike" kern="1200" dirty="0">
                          <a:solidFill>
                            <a:srgbClr val="000000"/>
                          </a:solidFill>
                          <a:effectLst/>
                          <a:latin typeface="Calibri" panose="020F0502020204030204" pitchFamily="34" charset="0"/>
                          <a:ea typeface="+mn-ea"/>
                          <a:cs typeface="+mn-cs"/>
                        </a:rPr>
                        <a:t>67,92</a:t>
                      </a:r>
                    </a:p>
                  </a:txBody>
                  <a:tcPr marL="9525" marR="9525" marT="9525" marB="0" anchor="ctr"/>
                </a:tc>
                <a:tc>
                  <a:txBody>
                    <a:bodyPr/>
                    <a:lstStyle/>
                    <a:p>
                      <a:pPr marL="0" algn="ctr" defTabSz="1371600" rtl="0" eaLnBrk="1" fontAlgn="ctr" latinLnBrk="0" hangingPunct="1"/>
                      <a:r>
                        <a:rPr lang="en-US" sz="2400" b="0" i="0" u="none" strike="noStrike" kern="1200">
                          <a:solidFill>
                            <a:srgbClr val="000000"/>
                          </a:solidFill>
                          <a:effectLst/>
                          <a:latin typeface="Calibri" panose="020F0502020204030204" pitchFamily="34" charset="0"/>
                          <a:ea typeface="+mn-ea"/>
                          <a:cs typeface="+mn-cs"/>
                        </a:rPr>
                        <a:t>80,00</a:t>
                      </a:r>
                    </a:p>
                  </a:txBody>
                  <a:tcPr marL="9525" marR="9525" marT="9525" marB="0" anchor="ctr"/>
                </a:tc>
                <a:tc>
                  <a:txBody>
                    <a:bodyPr/>
                    <a:lstStyle/>
                    <a:p>
                      <a:pPr marL="0" algn="ctr" defTabSz="1371600" rtl="0" eaLnBrk="1" fontAlgn="ctr" latinLnBrk="0" hangingPunct="1"/>
                      <a:r>
                        <a:rPr lang="en-US" sz="2400" b="0" i="0" u="none" strike="noStrike" kern="1200" dirty="0">
                          <a:solidFill>
                            <a:srgbClr val="000000"/>
                          </a:solidFill>
                          <a:effectLst/>
                          <a:latin typeface="Calibri" panose="020F0502020204030204" pitchFamily="34" charset="0"/>
                          <a:ea typeface="+mn-ea"/>
                          <a:cs typeface="+mn-cs"/>
                        </a:rPr>
                        <a:t>27,74</a:t>
                      </a:r>
                    </a:p>
                  </a:txBody>
                  <a:tcPr marL="9525" marR="9525" marT="9525" marB="0" anchor="ctr"/>
                </a:tc>
                <a:tc>
                  <a:txBody>
                    <a:bodyPr/>
                    <a:lstStyle/>
                    <a:p>
                      <a:pPr marL="0" algn="ctr" defTabSz="1371600" rtl="0" eaLnBrk="1" fontAlgn="ctr" latinLnBrk="0" hangingPunct="1"/>
                      <a:r>
                        <a:rPr lang="en-US" sz="2400" b="0" i="0" u="none" strike="noStrike" kern="1200">
                          <a:solidFill>
                            <a:srgbClr val="000000"/>
                          </a:solidFill>
                          <a:effectLst/>
                          <a:latin typeface="Calibri" panose="020F0502020204030204" pitchFamily="34" charset="0"/>
                          <a:ea typeface="+mn-ea"/>
                          <a:cs typeface="+mn-cs"/>
                        </a:rPr>
                        <a:t>0,87</a:t>
                      </a:r>
                    </a:p>
                  </a:txBody>
                  <a:tcPr marL="9525" marR="85725" marT="9525" marB="0" anchor="ctr"/>
                </a:tc>
                <a:tc>
                  <a:txBody>
                    <a:bodyPr/>
                    <a:lstStyle/>
                    <a:p>
                      <a:pPr marL="0" algn="ctr" defTabSz="1371600" rtl="0" eaLnBrk="1" fontAlgn="ctr" latinLnBrk="0" hangingPunct="1"/>
                      <a:r>
                        <a:rPr lang="en-US" sz="2400" b="0" i="0" u="none" strike="noStrike" kern="1200">
                          <a:solidFill>
                            <a:srgbClr val="000000"/>
                          </a:solidFill>
                          <a:effectLst/>
                          <a:latin typeface="Calibri" panose="020F0502020204030204" pitchFamily="34" charset="0"/>
                          <a:ea typeface="+mn-ea"/>
                          <a:cs typeface="+mn-cs"/>
                        </a:rPr>
                        <a:t>8,78</a:t>
                      </a:r>
                    </a:p>
                  </a:txBody>
                  <a:tcPr marL="9525" marR="9525" marT="9525" marB="0" anchor="ctr"/>
                </a:tc>
                <a:tc>
                  <a:txBody>
                    <a:bodyPr/>
                    <a:lstStyle/>
                    <a:p>
                      <a:pPr marL="0" algn="ctr" defTabSz="1371600" rtl="0" eaLnBrk="1" fontAlgn="ctr" latinLnBrk="0" hangingPunct="1"/>
                      <a:r>
                        <a:rPr lang="en-US" sz="2400" b="0" i="0" u="none" strike="noStrike" kern="1200">
                          <a:solidFill>
                            <a:srgbClr val="000000"/>
                          </a:solidFill>
                          <a:effectLst/>
                          <a:latin typeface="Calibri" panose="020F0502020204030204" pitchFamily="34" charset="0"/>
                          <a:ea typeface="+mn-ea"/>
                          <a:cs typeface="+mn-cs"/>
                        </a:rPr>
                        <a:t>100,00</a:t>
                      </a:r>
                    </a:p>
                  </a:txBody>
                  <a:tcPr marL="9525" marR="9525" marT="9525" marB="0" anchor="ctr"/>
                </a:tc>
                <a:tc>
                  <a:txBody>
                    <a:bodyPr/>
                    <a:lstStyle/>
                    <a:p>
                      <a:pPr marL="0" algn="ctr" defTabSz="1371600" rtl="0" eaLnBrk="1" fontAlgn="ctr" latinLnBrk="0" hangingPunct="1"/>
                      <a:r>
                        <a:rPr lang="en-US" sz="2400" b="0" i="0" u="none" strike="noStrike" kern="1200">
                          <a:solidFill>
                            <a:srgbClr val="000000"/>
                          </a:solidFill>
                          <a:effectLst/>
                          <a:latin typeface="Calibri" panose="020F0502020204030204" pitchFamily="34" charset="0"/>
                          <a:ea typeface="+mn-ea"/>
                          <a:cs typeface="+mn-cs"/>
                        </a:rPr>
                        <a:t>10,71</a:t>
                      </a:r>
                    </a:p>
                  </a:txBody>
                  <a:tcPr marL="9525" marR="9525" marT="9525" marB="0" anchor="ctr"/>
                </a:tc>
                <a:tc>
                  <a:txBody>
                    <a:bodyPr/>
                    <a:lstStyle/>
                    <a:p>
                      <a:pPr marL="0" algn="ctr" defTabSz="1371600" rtl="0" eaLnBrk="1" fontAlgn="ctr" latinLnBrk="0" hangingPunct="1"/>
                      <a:r>
                        <a:rPr lang="en-US" sz="2400" b="0" i="0" u="none" strike="noStrike" kern="1200">
                          <a:solidFill>
                            <a:srgbClr val="000000"/>
                          </a:solidFill>
                          <a:effectLst/>
                          <a:latin typeface="Calibri" panose="020F0502020204030204" pitchFamily="34" charset="0"/>
                          <a:ea typeface="+mn-ea"/>
                          <a:cs typeface="+mn-cs"/>
                        </a:rPr>
                        <a:t>24,00</a:t>
                      </a:r>
                    </a:p>
                  </a:txBody>
                  <a:tcPr marL="9525" marR="9525" marT="9525" marB="0" anchor="ctr"/>
                </a:tc>
                <a:tc>
                  <a:txBody>
                    <a:bodyPr/>
                    <a:lstStyle/>
                    <a:p>
                      <a:pPr marL="0" algn="ctr" defTabSz="1371600" rtl="0" eaLnBrk="1" fontAlgn="ctr" latinLnBrk="0" hangingPunct="1"/>
                      <a:r>
                        <a:rPr lang="en-US" sz="2400" b="0" i="0" u="none" strike="noStrike" kern="1200">
                          <a:solidFill>
                            <a:srgbClr val="000000"/>
                          </a:solidFill>
                          <a:effectLst/>
                          <a:latin typeface="Calibri" panose="020F0502020204030204" pitchFamily="34" charset="0"/>
                          <a:ea typeface="+mn-ea"/>
                          <a:cs typeface="+mn-cs"/>
                        </a:rPr>
                        <a:t>711,00</a:t>
                      </a:r>
                    </a:p>
                  </a:txBody>
                  <a:tcPr marL="9525" marR="9525" marT="9525" marB="0" anchor="ctr"/>
                </a:tc>
                <a:tc>
                  <a:txBody>
                    <a:bodyPr/>
                    <a:lstStyle/>
                    <a:p>
                      <a:pPr marL="0" algn="ctr" defTabSz="1371600" rtl="0" eaLnBrk="1" fontAlgn="ctr" latinLnBrk="0" hangingPunct="1"/>
                      <a:r>
                        <a:rPr lang="en-US" sz="2400" b="0" i="0" u="none" strike="noStrike" kern="1200">
                          <a:solidFill>
                            <a:srgbClr val="000000"/>
                          </a:solidFill>
                          <a:effectLst/>
                          <a:latin typeface="Calibri" panose="020F0502020204030204" pitchFamily="34" charset="0"/>
                          <a:ea typeface="+mn-ea"/>
                          <a:cs typeface="+mn-cs"/>
                        </a:rPr>
                        <a:t>22,00</a:t>
                      </a:r>
                    </a:p>
                  </a:txBody>
                  <a:tcPr marL="9525" marR="9525" marT="9525" marB="0" anchor="ctr"/>
                </a:tc>
                <a:tc>
                  <a:txBody>
                    <a:bodyPr/>
                    <a:lstStyle/>
                    <a:p>
                      <a:pPr marL="0" algn="ctr" defTabSz="1371600" rtl="0" eaLnBrk="1" fontAlgn="ctr" latinLnBrk="0" hangingPunct="1"/>
                      <a:r>
                        <a:rPr lang="en-US" sz="2400" b="0" i="0" u="none" strike="noStrike" kern="1200" dirty="0">
                          <a:solidFill>
                            <a:srgbClr val="000000"/>
                          </a:solidFill>
                          <a:effectLst/>
                          <a:latin typeface="Calibri" panose="020F0502020204030204" pitchFamily="34" charset="0"/>
                          <a:ea typeface="+mn-ea"/>
                          <a:cs typeface="+mn-cs"/>
                        </a:rPr>
                        <a:t>396,90</a:t>
                      </a:r>
                    </a:p>
                  </a:txBody>
                  <a:tcPr marL="9525" marR="9525" marT="9525" marB="0" anchor="ctr"/>
                </a:tc>
                <a:tc>
                  <a:txBody>
                    <a:bodyPr/>
                    <a:lstStyle/>
                    <a:p>
                      <a:pPr marL="0" algn="ctr" defTabSz="1371600" rtl="0" eaLnBrk="1" fontAlgn="ctr" latinLnBrk="0" hangingPunct="1"/>
                      <a:r>
                        <a:rPr lang="en-US" sz="2400" b="0" i="0" u="none" strike="noStrike" kern="1200" dirty="0">
                          <a:solidFill>
                            <a:srgbClr val="000000"/>
                          </a:solidFill>
                          <a:effectLst/>
                          <a:latin typeface="Calibri" panose="020F0502020204030204" pitchFamily="34" charset="0"/>
                          <a:ea typeface="+mn-ea"/>
                          <a:cs typeface="+mn-cs"/>
                        </a:rPr>
                        <a:t>31,99</a:t>
                      </a:r>
                    </a:p>
                  </a:txBody>
                  <a:tcPr marL="9525" marR="9525" marT="9525" marB="0" anchor="ctr"/>
                </a:tc>
                <a:tc>
                  <a:txBody>
                    <a:bodyPr/>
                    <a:lstStyle/>
                    <a:p>
                      <a:pPr marL="0" algn="ctr" defTabSz="1371600" rtl="0" eaLnBrk="1" fontAlgn="ctr" latinLnBrk="0" hangingPunct="1"/>
                      <a:r>
                        <a:rPr lang="en-US" sz="2400" b="0" i="0" u="none" strike="noStrike" kern="1200" dirty="0">
                          <a:solidFill>
                            <a:srgbClr val="000000"/>
                          </a:solidFill>
                          <a:effectLst/>
                          <a:latin typeface="Calibri" panose="020F0502020204030204" pitchFamily="34" charset="0"/>
                          <a:ea typeface="+mn-ea"/>
                          <a:cs typeface="+mn-cs"/>
                        </a:rPr>
                        <a:t>1050,00</a:t>
                      </a:r>
                    </a:p>
                  </a:txBody>
                  <a:tcPr marL="9525" marR="9525" marT="9525" marB="0" anchor="ctr"/>
                </a:tc>
                <a:extLst>
                  <a:ext uri="{0D108BD9-81ED-4DB2-BD59-A6C34878D82A}">
                    <a16:rowId xmlns:a16="http://schemas.microsoft.com/office/drawing/2014/main" val="2307672174"/>
                  </a:ext>
                </a:extLst>
              </a:tr>
            </a:tbl>
          </a:graphicData>
        </a:graphic>
      </p:graphicFrame>
    </p:spTree>
    <p:extLst>
      <p:ext uri="{BB962C8B-B14F-4D97-AF65-F5344CB8AC3E}">
        <p14:creationId xmlns:p14="http://schemas.microsoft.com/office/powerpoint/2010/main" val="124682685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dianummer 2">
            <a:extLst>
              <a:ext uri="{FF2B5EF4-FFF2-40B4-BE49-F238E27FC236}">
                <a16:creationId xmlns:a16="http://schemas.microsoft.com/office/drawing/2014/main" id="{AD664C20-466F-4144-B7DE-0CF068EB58F7}"/>
              </a:ext>
            </a:extLst>
          </p:cNvPr>
          <p:cNvSpPr>
            <a:spLocks noGrp="1"/>
          </p:cNvSpPr>
          <p:nvPr>
            <p:ph type="sldNum" sz="quarter" idx="12"/>
          </p:nvPr>
        </p:nvSpPr>
        <p:spPr/>
        <p:txBody>
          <a:bodyPr/>
          <a:lstStyle/>
          <a:p>
            <a:fld id="{B7527A74-2D87-4307-9531-5A57D9647EEB}" type="slidenum">
              <a:rPr lang="nl-BE" smtClean="0"/>
              <a:pPr/>
              <a:t>59</a:t>
            </a:fld>
            <a:endParaRPr lang="nl-BE" dirty="0"/>
          </a:p>
        </p:txBody>
      </p:sp>
      <p:sp>
        <p:nvSpPr>
          <p:cNvPr id="4" name="Titel 3">
            <a:extLst>
              <a:ext uri="{FF2B5EF4-FFF2-40B4-BE49-F238E27FC236}">
                <a16:creationId xmlns:a16="http://schemas.microsoft.com/office/drawing/2014/main" id="{D930AD33-1286-4A23-BDD0-2546B3CACD86}"/>
              </a:ext>
            </a:extLst>
          </p:cNvPr>
          <p:cNvSpPr>
            <a:spLocks noGrp="1"/>
          </p:cNvSpPr>
          <p:nvPr>
            <p:ph type="title"/>
          </p:nvPr>
        </p:nvSpPr>
        <p:spPr/>
        <p:txBody>
          <a:bodyPr/>
          <a:lstStyle/>
          <a:p>
            <a:r>
              <a:rPr lang="en-US" dirty="0"/>
              <a:t>Normalization</a:t>
            </a:r>
          </a:p>
        </p:txBody>
      </p:sp>
      <p:pic>
        <p:nvPicPr>
          <p:cNvPr id="10" name="Picture 9" descr="Shape&#10;&#10;Description automatically generated with low confidence">
            <a:extLst>
              <a:ext uri="{FF2B5EF4-FFF2-40B4-BE49-F238E27FC236}">
                <a16:creationId xmlns:a16="http://schemas.microsoft.com/office/drawing/2014/main" id="{487EB7C3-D4CA-4CCE-8320-D21CDB33FD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3412" y="2090737"/>
            <a:ext cx="17021175" cy="6105525"/>
          </a:xfrm>
          <a:prstGeom prst="rect">
            <a:avLst/>
          </a:prstGeom>
        </p:spPr>
      </p:pic>
    </p:spTree>
    <p:extLst>
      <p:ext uri="{BB962C8B-B14F-4D97-AF65-F5344CB8AC3E}">
        <p14:creationId xmlns:p14="http://schemas.microsoft.com/office/powerpoint/2010/main" val="17369757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8EC733C-2B90-4018-928C-1AF3F6C4890D}"/>
              </a:ext>
            </a:extLst>
          </p:cNvPr>
          <p:cNvSpPr>
            <a:spLocks noGrp="1"/>
          </p:cNvSpPr>
          <p:nvPr>
            <p:ph type="sldNum" sz="quarter" idx="12"/>
          </p:nvPr>
        </p:nvSpPr>
        <p:spPr/>
        <p:txBody>
          <a:bodyPr/>
          <a:lstStyle/>
          <a:p>
            <a:fld id="{B7527A74-2D87-4307-9531-5A57D9647EEB}" type="slidenum">
              <a:rPr lang="nl-BE" smtClean="0"/>
              <a:pPr/>
              <a:t>6</a:t>
            </a:fld>
            <a:endParaRPr lang="nl-BE"/>
          </a:p>
        </p:txBody>
      </p:sp>
      <p:sp>
        <p:nvSpPr>
          <p:cNvPr id="4" name="Title 3">
            <a:extLst>
              <a:ext uri="{FF2B5EF4-FFF2-40B4-BE49-F238E27FC236}">
                <a16:creationId xmlns:a16="http://schemas.microsoft.com/office/drawing/2014/main" id="{27B36570-B078-46BF-80E0-D2DDBA02AD84}"/>
              </a:ext>
            </a:extLst>
          </p:cNvPr>
          <p:cNvSpPr>
            <a:spLocks noGrp="1"/>
          </p:cNvSpPr>
          <p:nvPr>
            <p:ph type="title"/>
          </p:nvPr>
        </p:nvSpPr>
        <p:spPr/>
        <p:txBody>
          <a:bodyPr/>
          <a:lstStyle/>
          <a:p>
            <a:r>
              <a:rPr lang="en-US" dirty="0"/>
              <a:t>Introduction to machine learning</a:t>
            </a:r>
          </a:p>
        </p:txBody>
      </p:sp>
      <p:pic>
        <p:nvPicPr>
          <p:cNvPr id="2050" name="Picture 2">
            <a:extLst>
              <a:ext uri="{FF2B5EF4-FFF2-40B4-BE49-F238E27FC236}">
                <a16:creationId xmlns:a16="http://schemas.microsoft.com/office/drawing/2014/main" id="{FFF89BC3-93F6-4588-B38B-DCF101F437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51774" y="1817254"/>
            <a:ext cx="12340696" cy="7191446"/>
          </a:xfrm>
          <a:prstGeom prst="rect">
            <a:avLst/>
          </a:prstGeom>
          <a:noFill/>
          <a:extLst>
            <a:ext uri="{909E8E84-426E-40DD-AFC4-6F175D3DCCD1}">
              <a14:hiddenFill xmlns:a14="http://schemas.microsoft.com/office/drawing/2010/main">
                <a:solidFill>
                  <a:srgbClr val="FFFFFF"/>
                </a:solidFill>
              </a14:hiddenFill>
            </a:ext>
          </a:extLst>
        </p:spPr>
      </p:pic>
      <p:sp>
        <p:nvSpPr>
          <p:cNvPr id="2" name="Freeform: Shape 1">
            <a:extLst>
              <a:ext uri="{FF2B5EF4-FFF2-40B4-BE49-F238E27FC236}">
                <a16:creationId xmlns:a16="http://schemas.microsoft.com/office/drawing/2014/main" id="{89206306-E40A-4B8E-B81F-9954C203D78F}"/>
              </a:ext>
            </a:extLst>
          </p:cNvPr>
          <p:cNvSpPr/>
          <p:nvPr/>
        </p:nvSpPr>
        <p:spPr>
          <a:xfrm>
            <a:off x="4594220" y="1828800"/>
            <a:ext cx="6394756" cy="6361043"/>
          </a:xfrm>
          <a:custGeom>
            <a:avLst/>
            <a:gdLst>
              <a:gd name="connsiteX0" fmla="*/ 335589 w 6394756"/>
              <a:gd name="connsiteY0" fmla="*/ 0 h 6361043"/>
              <a:gd name="connsiteX1" fmla="*/ 852423 w 6394756"/>
              <a:gd name="connsiteY1" fmla="*/ 914400 h 6361043"/>
              <a:gd name="connsiteX2" fmla="*/ 57293 w 6394756"/>
              <a:gd name="connsiteY2" fmla="*/ 1908313 h 6361043"/>
              <a:gd name="connsiteX3" fmla="*/ 335589 w 6394756"/>
              <a:gd name="connsiteY3" fmla="*/ 2961861 h 6361043"/>
              <a:gd name="connsiteX4" fmla="*/ 2502319 w 6394756"/>
              <a:gd name="connsiteY4" fmla="*/ 2981739 h 6361043"/>
              <a:gd name="connsiteX5" fmla="*/ 5364789 w 6394756"/>
              <a:gd name="connsiteY5" fmla="*/ 2007704 h 6361043"/>
              <a:gd name="connsiteX6" fmla="*/ 6279189 w 6394756"/>
              <a:gd name="connsiteY6" fmla="*/ 2266122 h 6361043"/>
              <a:gd name="connsiteX7" fmla="*/ 6239432 w 6394756"/>
              <a:gd name="connsiteY7" fmla="*/ 3438939 h 6361043"/>
              <a:gd name="connsiteX8" fmla="*/ 4987102 w 6394756"/>
              <a:gd name="connsiteY8" fmla="*/ 4830417 h 6361043"/>
              <a:gd name="connsiteX9" fmla="*/ 5205763 w 6394756"/>
              <a:gd name="connsiteY9" fmla="*/ 6361043 h 6361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394756" h="6361043" extrusionOk="0">
                <a:moveTo>
                  <a:pt x="335589" y="0"/>
                </a:moveTo>
                <a:cubicBezTo>
                  <a:pt x="621552" y="316604"/>
                  <a:pt x="898657" y="620173"/>
                  <a:pt x="852423" y="914400"/>
                </a:cubicBezTo>
                <a:cubicBezTo>
                  <a:pt x="764714" y="1262783"/>
                  <a:pt x="159616" y="1552956"/>
                  <a:pt x="57293" y="1908313"/>
                </a:cubicBezTo>
                <a:cubicBezTo>
                  <a:pt x="-8540" y="2278005"/>
                  <a:pt x="-81536" y="2773876"/>
                  <a:pt x="335589" y="2961861"/>
                </a:cubicBezTo>
                <a:cubicBezTo>
                  <a:pt x="694465" y="3054827"/>
                  <a:pt x="1686163" y="3178065"/>
                  <a:pt x="2502319" y="2981739"/>
                </a:cubicBezTo>
                <a:cubicBezTo>
                  <a:pt x="3343670" y="2943172"/>
                  <a:pt x="4740640" y="2085090"/>
                  <a:pt x="5364789" y="2007704"/>
                </a:cubicBezTo>
                <a:cubicBezTo>
                  <a:pt x="6031652" y="1879105"/>
                  <a:pt x="6129897" y="2035750"/>
                  <a:pt x="6279189" y="2266122"/>
                </a:cubicBezTo>
                <a:cubicBezTo>
                  <a:pt x="6469446" y="2460891"/>
                  <a:pt x="6420657" y="3003673"/>
                  <a:pt x="6239432" y="3438939"/>
                </a:cubicBezTo>
                <a:cubicBezTo>
                  <a:pt x="6003763" y="3897607"/>
                  <a:pt x="5073832" y="4356803"/>
                  <a:pt x="4987102" y="4830417"/>
                </a:cubicBezTo>
                <a:cubicBezTo>
                  <a:pt x="4797522" y="5265773"/>
                  <a:pt x="5019812" y="5888793"/>
                  <a:pt x="5205763" y="6361043"/>
                </a:cubicBezTo>
              </a:path>
            </a:pathLst>
          </a:custGeom>
          <a:noFill/>
          <a:ln w="76200">
            <a:extLst>
              <a:ext uri="{C807C97D-BFC1-408E-A445-0C87EB9F89A2}">
                <ask:lineSketchStyleProps xmlns:ask="http://schemas.microsoft.com/office/drawing/2018/sketchyshapes" sd="2967735239">
                  <a:custGeom>
                    <a:avLst/>
                    <a:gdLst>
                      <a:gd name="connsiteX0" fmla="*/ 335589 w 6394756"/>
                      <a:gd name="connsiteY0" fmla="*/ 0 h 6361043"/>
                      <a:gd name="connsiteX1" fmla="*/ 852423 w 6394756"/>
                      <a:gd name="connsiteY1" fmla="*/ 914400 h 6361043"/>
                      <a:gd name="connsiteX2" fmla="*/ 57293 w 6394756"/>
                      <a:gd name="connsiteY2" fmla="*/ 1908313 h 6361043"/>
                      <a:gd name="connsiteX3" fmla="*/ 335589 w 6394756"/>
                      <a:gd name="connsiteY3" fmla="*/ 2961861 h 6361043"/>
                      <a:gd name="connsiteX4" fmla="*/ 2502319 w 6394756"/>
                      <a:gd name="connsiteY4" fmla="*/ 2981739 h 6361043"/>
                      <a:gd name="connsiteX5" fmla="*/ 5364789 w 6394756"/>
                      <a:gd name="connsiteY5" fmla="*/ 2007704 h 6361043"/>
                      <a:gd name="connsiteX6" fmla="*/ 6279189 w 6394756"/>
                      <a:gd name="connsiteY6" fmla="*/ 2266122 h 6361043"/>
                      <a:gd name="connsiteX7" fmla="*/ 6239432 w 6394756"/>
                      <a:gd name="connsiteY7" fmla="*/ 3438939 h 6361043"/>
                      <a:gd name="connsiteX8" fmla="*/ 4987102 w 6394756"/>
                      <a:gd name="connsiteY8" fmla="*/ 4830417 h 6361043"/>
                      <a:gd name="connsiteX9" fmla="*/ 5205763 w 6394756"/>
                      <a:gd name="connsiteY9" fmla="*/ 6361043 h 6361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394756" h="6361043">
                        <a:moveTo>
                          <a:pt x="335589" y="0"/>
                        </a:moveTo>
                        <a:cubicBezTo>
                          <a:pt x="617197" y="298174"/>
                          <a:pt x="898806" y="596348"/>
                          <a:pt x="852423" y="914400"/>
                        </a:cubicBezTo>
                        <a:cubicBezTo>
                          <a:pt x="806040" y="1232452"/>
                          <a:pt x="143432" y="1567070"/>
                          <a:pt x="57293" y="1908313"/>
                        </a:cubicBezTo>
                        <a:cubicBezTo>
                          <a:pt x="-28846" y="2249556"/>
                          <a:pt x="-71915" y="2782957"/>
                          <a:pt x="335589" y="2961861"/>
                        </a:cubicBezTo>
                        <a:cubicBezTo>
                          <a:pt x="743093" y="3140765"/>
                          <a:pt x="1664119" y="3140765"/>
                          <a:pt x="2502319" y="2981739"/>
                        </a:cubicBezTo>
                        <a:cubicBezTo>
                          <a:pt x="3340519" y="2822713"/>
                          <a:pt x="4735311" y="2126974"/>
                          <a:pt x="5364789" y="2007704"/>
                        </a:cubicBezTo>
                        <a:cubicBezTo>
                          <a:pt x="5994267" y="1888435"/>
                          <a:pt x="6133415" y="2027583"/>
                          <a:pt x="6279189" y="2266122"/>
                        </a:cubicBezTo>
                        <a:cubicBezTo>
                          <a:pt x="6424963" y="2504661"/>
                          <a:pt x="6454780" y="3011557"/>
                          <a:pt x="6239432" y="3438939"/>
                        </a:cubicBezTo>
                        <a:cubicBezTo>
                          <a:pt x="6024084" y="3866322"/>
                          <a:pt x="5159380" y="4343400"/>
                          <a:pt x="4987102" y="4830417"/>
                        </a:cubicBezTo>
                        <a:cubicBezTo>
                          <a:pt x="4814824" y="5317434"/>
                          <a:pt x="5010293" y="5839238"/>
                          <a:pt x="5205763" y="6361043"/>
                        </a:cubicBezTo>
                      </a:path>
                    </a:pathLst>
                  </a:cu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78064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jdelijke aanduiding voor tekst 1">
                <a:extLst>
                  <a:ext uri="{FF2B5EF4-FFF2-40B4-BE49-F238E27FC236}">
                    <a16:creationId xmlns:a16="http://schemas.microsoft.com/office/drawing/2014/main" id="{00E1DBE8-A357-480D-8D29-777C3D94F9A1}"/>
                  </a:ext>
                </a:extLst>
              </p:cNvPr>
              <p:cNvSpPr>
                <a:spLocks noGrp="1"/>
              </p:cNvSpPr>
              <p:nvPr>
                <p:ph type="body" sz="quarter" idx="17"/>
              </p:nvPr>
            </p:nvSpPr>
            <p:spPr>
              <a:xfrm>
                <a:off x="1050131" y="1818823"/>
                <a:ext cx="16575629" cy="7487894"/>
              </a:xfrm>
            </p:spPr>
            <p:txBody>
              <a:bodyPr/>
              <a:lstStyle/>
              <a:p>
                <a:r>
                  <a:rPr lang="en-US" dirty="0"/>
                  <a:t>Different types of normalization</a:t>
                </a:r>
              </a:p>
              <a:p>
                <a:pPr marL="571500" indent="-571500">
                  <a:buFont typeface="Arial" panose="020B0604020202020204" pitchFamily="34" charset="0"/>
                  <a:buChar char="•"/>
                </a:pPr>
                <a:r>
                  <a:rPr lang="en-US" dirty="0"/>
                  <a:t>Min-max scaling: scales between 0 and 1</a:t>
                </a:r>
              </a:p>
              <a:p>
                <a:pPr marL="1257300" lvl="1" indent="-571500">
                  <a:buFont typeface="Arial" panose="020B0604020202020204" pitchFamily="34" charset="0"/>
                  <a:buChar char="•"/>
                </a:pPr>
                <a:r>
                  <a:rPr lang="en-US" dirty="0"/>
                  <a:t>Bad with outliers</a:t>
                </a:r>
              </a:p>
              <a:p>
                <a:pPr marL="1257300" lvl="1" indent="-571500">
                  <a:buFont typeface="Arial" panose="020B0604020202020204" pitchFamily="34" charset="0"/>
                  <a:buChar char="•"/>
                </a:pPr>
                <a:r>
                  <a:rPr lang="en-US" dirty="0"/>
                  <a:t>good with gaussian distributions with small variance</a:t>
                </a:r>
              </a:p>
              <a:p>
                <a:pPr marL="1257300" lvl="1" indent="-571500">
                  <a:buFont typeface="Arial" panose="020B0604020202020204" pitchFamily="34" charset="0"/>
                  <a:buChar char="•"/>
                </a:pPr>
                <a:r>
                  <a:rPr lang="en-US" dirty="0"/>
                  <a:t>Retains skew</a:t>
                </a:r>
              </a:p>
              <a:p>
                <a:pPr lvl="1"/>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𝑠𝑖</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min</m:t>
                              </m:r>
                            </m:fName>
                            <m:e>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e>
                          </m:func>
                        </m:num>
                        <m:den>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max</m:t>
                              </m:r>
                            </m:fName>
                            <m:e>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e>
                          </m:func>
                          <m:r>
                            <a:rPr lang="en-US" b="0" i="1" smtClean="0">
                              <a:latin typeface="Cambria Math" panose="02040503050406030204" pitchFamily="18" charset="0"/>
                            </a:rPr>
                            <m:t>−</m:t>
                          </m:r>
                          <m:r>
                            <m:rPr>
                              <m:sty m:val="p"/>
                            </m:rPr>
                            <a:rPr lang="en-US" b="0" i="0" smtClean="0">
                              <a:latin typeface="Cambria Math" panose="02040503050406030204" pitchFamily="18" charset="0"/>
                            </a:rPr>
                            <m:t>min</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den>
                      </m:f>
                    </m:oMath>
                  </m:oMathPara>
                </a14:m>
                <a:endParaRPr lang="en-US" dirty="0"/>
              </a:p>
              <a:p>
                <a:pPr marL="571500" indent="-571500">
                  <a:buFont typeface="Arial" panose="020B0604020202020204" pitchFamily="34" charset="0"/>
                  <a:buChar char="•"/>
                </a:pPr>
                <a:endParaRPr lang="en-US" b="0" dirty="0"/>
              </a:p>
              <a:p>
                <a:pPr lvl="1"/>
                <a:endParaRPr lang="en-US" dirty="0"/>
              </a:p>
            </p:txBody>
          </p:sp>
        </mc:Choice>
        <mc:Fallback xmlns="">
          <p:sp>
            <p:nvSpPr>
              <p:cNvPr id="2" name="Tijdelijke aanduiding voor tekst 1">
                <a:extLst>
                  <a:ext uri="{FF2B5EF4-FFF2-40B4-BE49-F238E27FC236}">
                    <a16:creationId xmlns:a16="http://schemas.microsoft.com/office/drawing/2014/main" id="{00E1DBE8-A357-480D-8D29-777C3D94F9A1}"/>
                  </a:ext>
                </a:extLst>
              </p:cNvPr>
              <p:cNvSpPr>
                <a:spLocks noGrp="1" noRot="1" noChangeAspect="1" noMove="1" noResize="1" noEditPoints="1" noAdjustHandles="1" noChangeArrowheads="1" noChangeShapeType="1" noTextEdit="1"/>
              </p:cNvSpPr>
              <p:nvPr>
                <p:ph type="body" sz="quarter" idx="17"/>
              </p:nvPr>
            </p:nvSpPr>
            <p:spPr>
              <a:xfrm>
                <a:off x="1050131" y="1818823"/>
                <a:ext cx="16575629" cy="7487894"/>
              </a:xfrm>
              <a:blipFill>
                <a:blip r:embed="rId3"/>
                <a:stretch>
                  <a:fillRect l="-1103" t="-1953"/>
                </a:stretch>
              </a:blipFill>
            </p:spPr>
            <p:txBody>
              <a:bodyPr/>
              <a:lstStyle/>
              <a:p>
                <a:r>
                  <a:rPr lang="en-US">
                    <a:noFill/>
                  </a:rPr>
                  <a:t> </a:t>
                </a:r>
              </a:p>
            </p:txBody>
          </p:sp>
        </mc:Fallback>
      </mc:AlternateContent>
      <p:sp>
        <p:nvSpPr>
          <p:cNvPr id="3" name="Tijdelijke aanduiding voor dianummer 2">
            <a:extLst>
              <a:ext uri="{FF2B5EF4-FFF2-40B4-BE49-F238E27FC236}">
                <a16:creationId xmlns:a16="http://schemas.microsoft.com/office/drawing/2014/main" id="{AD664C20-466F-4144-B7DE-0CF068EB58F7}"/>
              </a:ext>
            </a:extLst>
          </p:cNvPr>
          <p:cNvSpPr>
            <a:spLocks noGrp="1"/>
          </p:cNvSpPr>
          <p:nvPr>
            <p:ph type="sldNum" sz="quarter" idx="12"/>
          </p:nvPr>
        </p:nvSpPr>
        <p:spPr/>
        <p:txBody>
          <a:bodyPr/>
          <a:lstStyle/>
          <a:p>
            <a:fld id="{B7527A74-2D87-4307-9531-5A57D9647EEB}" type="slidenum">
              <a:rPr lang="nl-BE" smtClean="0"/>
              <a:pPr/>
              <a:t>60</a:t>
            </a:fld>
            <a:endParaRPr lang="nl-BE" dirty="0"/>
          </a:p>
        </p:txBody>
      </p:sp>
      <p:sp>
        <p:nvSpPr>
          <p:cNvPr id="4" name="Titel 3">
            <a:extLst>
              <a:ext uri="{FF2B5EF4-FFF2-40B4-BE49-F238E27FC236}">
                <a16:creationId xmlns:a16="http://schemas.microsoft.com/office/drawing/2014/main" id="{D930AD33-1286-4A23-BDD0-2546B3CACD86}"/>
              </a:ext>
            </a:extLst>
          </p:cNvPr>
          <p:cNvSpPr>
            <a:spLocks noGrp="1"/>
          </p:cNvSpPr>
          <p:nvPr>
            <p:ph type="title"/>
          </p:nvPr>
        </p:nvSpPr>
        <p:spPr/>
        <p:txBody>
          <a:bodyPr/>
          <a:lstStyle/>
          <a:p>
            <a:r>
              <a:rPr lang="en-US" dirty="0"/>
              <a:t>Normalization</a:t>
            </a:r>
          </a:p>
        </p:txBody>
      </p:sp>
      <p:pic>
        <p:nvPicPr>
          <p:cNvPr id="13" name="Picture 12" descr="Chart&#10;&#10;Description automatically generated">
            <a:extLst>
              <a:ext uri="{FF2B5EF4-FFF2-40B4-BE49-F238E27FC236}">
                <a16:creationId xmlns:a16="http://schemas.microsoft.com/office/drawing/2014/main" id="{01A9B384-3995-4565-851D-F716EFCDAEE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65117" y="5973054"/>
            <a:ext cx="11957766" cy="4048558"/>
          </a:xfrm>
          <a:prstGeom prst="rect">
            <a:avLst/>
          </a:prstGeom>
        </p:spPr>
      </p:pic>
    </p:spTree>
    <p:extLst>
      <p:ext uri="{BB962C8B-B14F-4D97-AF65-F5344CB8AC3E}">
        <p14:creationId xmlns:p14="http://schemas.microsoft.com/office/powerpoint/2010/main" val="173808671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jdelijke aanduiding voor tekst 1">
                <a:extLst>
                  <a:ext uri="{FF2B5EF4-FFF2-40B4-BE49-F238E27FC236}">
                    <a16:creationId xmlns:a16="http://schemas.microsoft.com/office/drawing/2014/main" id="{00E1DBE8-A357-480D-8D29-777C3D94F9A1}"/>
                  </a:ext>
                </a:extLst>
              </p:cNvPr>
              <p:cNvSpPr>
                <a:spLocks noGrp="1"/>
              </p:cNvSpPr>
              <p:nvPr>
                <p:ph type="body" sz="quarter" idx="17"/>
              </p:nvPr>
            </p:nvSpPr>
            <p:spPr>
              <a:xfrm>
                <a:off x="1050131" y="1818823"/>
                <a:ext cx="16575629" cy="7487894"/>
              </a:xfrm>
            </p:spPr>
            <p:txBody>
              <a:bodyPr/>
              <a:lstStyle/>
              <a:p>
                <a:r>
                  <a:rPr lang="en-US" dirty="0"/>
                  <a:t>Different types of normalization</a:t>
                </a:r>
              </a:p>
              <a:p>
                <a:pPr marL="571500" indent="-571500">
                  <a:buFont typeface="Arial" panose="020B0604020202020204" pitchFamily="34" charset="0"/>
                  <a:buChar char="•"/>
                </a:pPr>
                <a:r>
                  <a:rPr lang="en-US" dirty="0"/>
                  <a:t>Standard scaling: mean=0, </a:t>
                </a:r>
                <a:r>
                  <a:rPr lang="en-US" dirty="0" err="1"/>
                  <a:t>stdev</a:t>
                </a:r>
                <a:r>
                  <a:rPr lang="en-US" dirty="0"/>
                  <a:t> = 1</a:t>
                </a:r>
              </a:p>
              <a:p>
                <a:pPr marL="1257300" lvl="1" indent="-571500">
                  <a:buFont typeface="Arial" panose="020B0604020202020204" pitchFamily="34" charset="0"/>
                  <a:buChar char="•"/>
                </a:pPr>
                <a:r>
                  <a:rPr lang="en-US" dirty="0"/>
                  <a:t>Not affected that much by outliers</a:t>
                </a:r>
              </a:p>
              <a:p>
                <a:pPr lvl="1"/>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𝑠𝑖</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a:rPr lang="en-US" b="0" i="1" smtClean="0">
                              <a:latin typeface="Cambria Math" panose="02040503050406030204" pitchFamily="18" charset="0"/>
                            </a:rPr>
                            <m:t>𝑚𝑒𝑎𝑛</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num>
                        <m:den>
                          <m:r>
                            <a:rPr lang="en-US" b="0" i="1" smtClean="0">
                              <a:latin typeface="Cambria Math" panose="02040503050406030204" pitchFamily="18" charset="0"/>
                            </a:rPr>
                            <m:t>𝑠𝑡𝑑𝑒𝑣</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den>
                      </m:f>
                    </m:oMath>
                  </m:oMathPara>
                </a14:m>
                <a:endParaRPr lang="en-US" dirty="0"/>
              </a:p>
              <a:p>
                <a:pPr marL="571500" indent="-571500">
                  <a:buFont typeface="Arial" panose="020B0604020202020204" pitchFamily="34" charset="0"/>
                  <a:buChar char="•"/>
                </a:pPr>
                <a:endParaRPr lang="en-US" b="0" dirty="0"/>
              </a:p>
              <a:p>
                <a:pPr lvl="1"/>
                <a:endParaRPr lang="en-US" dirty="0"/>
              </a:p>
            </p:txBody>
          </p:sp>
        </mc:Choice>
        <mc:Fallback xmlns="">
          <p:sp>
            <p:nvSpPr>
              <p:cNvPr id="2" name="Tijdelijke aanduiding voor tekst 1">
                <a:extLst>
                  <a:ext uri="{FF2B5EF4-FFF2-40B4-BE49-F238E27FC236}">
                    <a16:creationId xmlns:a16="http://schemas.microsoft.com/office/drawing/2014/main" id="{00E1DBE8-A357-480D-8D29-777C3D94F9A1}"/>
                  </a:ext>
                </a:extLst>
              </p:cNvPr>
              <p:cNvSpPr>
                <a:spLocks noGrp="1" noRot="1" noChangeAspect="1" noMove="1" noResize="1" noEditPoints="1" noAdjustHandles="1" noChangeArrowheads="1" noChangeShapeType="1" noTextEdit="1"/>
              </p:cNvSpPr>
              <p:nvPr>
                <p:ph type="body" sz="quarter" idx="17"/>
              </p:nvPr>
            </p:nvSpPr>
            <p:spPr>
              <a:xfrm>
                <a:off x="1050131" y="1818823"/>
                <a:ext cx="16575629" cy="7487894"/>
              </a:xfrm>
              <a:blipFill>
                <a:blip r:embed="rId3"/>
                <a:stretch>
                  <a:fillRect l="-1103" t="-1953"/>
                </a:stretch>
              </a:blipFill>
            </p:spPr>
            <p:txBody>
              <a:bodyPr/>
              <a:lstStyle/>
              <a:p>
                <a:r>
                  <a:rPr lang="en-US">
                    <a:noFill/>
                  </a:rPr>
                  <a:t> </a:t>
                </a:r>
              </a:p>
            </p:txBody>
          </p:sp>
        </mc:Fallback>
      </mc:AlternateContent>
      <p:sp>
        <p:nvSpPr>
          <p:cNvPr id="3" name="Tijdelijke aanduiding voor dianummer 2">
            <a:extLst>
              <a:ext uri="{FF2B5EF4-FFF2-40B4-BE49-F238E27FC236}">
                <a16:creationId xmlns:a16="http://schemas.microsoft.com/office/drawing/2014/main" id="{AD664C20-466F-4144-B7DE-0CF068EB58F7}"/>
              </a:ext>
            </a:extLst>
          </p:cNvPr>
          <p:cNvSpPr>
            <a:spLocks noGrp="1"/>
          </p:cNvSpPr>
          <p:nvPr>
            <p:ph type="sldNum" sz="quarter" idx="12"/>
          </p:nvPr>
        </p:nvSpPr>
        <p:spPr/>
        <p:txBody>
          <a:bodyPr/>
          <a:lstStyle/>
          <a:p>
            <a:fld id="{B7527A74-2D87-4307-9531-5A57D9647EEB}" type="slidenum">
              <a:rPr lang="nl-BE" smtClean="0"/>
              <a:pPr/>
              <a:t>61</a:t>
            </a:fld>
            <a:endParaRPr lang="nl-BE" dirty="0"/>
          </a:p>
        </p:txBody>
      </p:sp>
      <p:sp>
        <p:nvSpPr>
          <p:cNvPr id="4" name="Titel 3">
            <a:extLst>
              <a:ext uri="{FF2B5EF4-FFF2-40B4-BE49-F238E27FC236}">
                <a16:creationId xmlns:a16="http://schemas.microsoft.com/office/drawing/2014/main" id="{D930AD33-1286-4A23-BDD0-2546B3CACD86}"/>
              </a:ext>
            </a:extLst>
          </p:cNvPr>
          <p:cNvSpPr>
            <a:spLocks noGrp="1"/>
          </p:cNvSpPr>
          <p:nvPr>
            <p:ph type="title"/>
          </p:nvPr>
        </p:nvSpPr>
        <p:spPr/>
        <p:txBody>
          <a:bodyPr/>
          <a:lstStyle/>
          <a:p>
            <a:r>
              <a:rPr lang="en-US" dirty="0"/>
              <a:t>Normalization</a:t>
            </a:r>
          </a:p>
        </p:txBody>
      </p:sp>
      <p:pic>
        <p:nvPicPr>
          <p:cNvPr id="5" name="Picture 4" descr="Chart&#10;&#10;Description automatically generated">
            <a:extLst>
              <a:ext uri="{FF2B5EF4-FFF2-40B4-BE49-F238E27FC236}">
                <a16:creationId xmlns:a16="http://schemas.microsoft.com/office/drawing/2014/main" id="{BACAE4FE-38C1-466C-86A3-5B269539355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28675" y="5143500"/>
            <a:ext cx="13030649" cy="4411806"/>
          </a:xfrm>
          <a:prstGeom prst="rect">
            <a:avLst/>
          </a:prstGeom>
        </p:spPr>
      </p:pic>
    </p:spTree>
    <p:extLst>
      <p:ext uri="{BB962C8B-B14F-4D97-AF65-F5344CB8AC3E}">
        <p14:creationId xmlns:p14="http://schemas.microsoft.com/office/powerpoint/2010/main" val="287290577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jdelijke aanduiding voor tekst 1">
                <a:extLst>
                  <a:ext uri="{FF2B5EF4-FFF2-40B4-BE49-F238E27FC236}">
                    <a16:creationId xmlns:a16="http://schemas.microsoft.com/office/drawing/2014/main" id="{00E1DBE8-A357-480D-8D29-777C3D94F9A1}"/>
                  </a:ext>
                </a:extLst>
              </p:cNvPr>
              <p:cNvSpPr>
                <a:spLocks noGrp="1"/>
              </p:cNvSpPr>
              <p:nvPr>
                <p:ph type="body" sz="quarter" idx="17"/>
              </p:nvPr>
            </p:nvSpPr>
            <p:spPr>
              <a:xfrm>
                <a:off x="1050131" y="1818823"/>
                <a:ext cx="16575629" cy="7487894"/>
              </a:xfrm>
            </p:spPr>
            <p:txBody>
              <a:bodyPr/>
              <a:lstStyle/>
              <a:p>
                <a:r>
                  <a:rPr lang="en-US" dirty="0"/>
                  <a:t>Different types of normalization</a:t>
                </a:r>
              </a:p>
              <a:p>
                <a:pPr marL="571500" indent="-571500">
                  <a:buFont typeface="Arial" panose="020B0604020202020204" pitchFamily="34" charset="0"/>
                  <a:buChar char="•"/>
                </a:pPr>
                <a:r>
                  <a:rPr lang="en-US" dirty="0"/>
                  <a:t>Robust scaling</a:t>
                </a:r>
              </a:p>
              <a:p>
                <a:pPr marL="1257300" lvl="1" indent="-571500">
                  <a:buFont typeface="Arial" panose="020B0604020202020204" pitchFamily="34" charset="0"/>
                  <a:buChar char="•"/>
                </a:pPr>
                <a:r>
                  <a:rPr lang="en-US" dirty="0"/>
                  <a:t>Similar to min-max but uses interquartile distances =&gt; larger range</a:t>
                </a:r>
              </a:p>
              <a:p>
                <a:pPr marL="1257300" lvl="1" indent="-571500">
                  <a:buFont typeface="Arial" panose="020B0604020202020204" pitchFamily="34" charset="0"/>
                  <a:buChar char="•"/>
                </a:pPr>
                <a:r>
                  <a:rPr lang="en-US" dirty="0"/>
                  <a:t>Not affected by outliers (unless there are a lot)</a:t>
                </a:r>
              </a:p>
              <a:p>
                <a:pPr lvl="1"/>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𝑠𝑖</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𝑄</m:t>
                              </m:r>
                            </m:e>
                            <m:sub>
                              <m:r>
                                <a:rPr lang="en-US" b="0" i="1" smtClean="0">
                                  <a:latin typeface="Cambria Math" panose="02040503050406030204" pitchFamily="18" charset="0"/>
                                </a:rPr>
                                <m:t>2</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𝑄</m:t>
                              </m:r>
                            </m:e>
                            <m:sub>
                              <m:r>
                                <a:rPr lang="en-US" b="0" i="1" smtClean="0">
                                  <a:latin typeface="Cambria Math" panose="02040503050406030204" pitchFamily="18" charset="0"/>
                                </a:rPr>
                                <m:t>3</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𝑄</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den>
                      </m:f>
                    </m:oMath>
                  </m:oMathPara>
                </a14:m>
                <a:endParaRPr lang="en-US" dirty="0"/>
              </a:p>
              <a:p>
                <a:pPr marL="571500" indent="-571500">
                  <a:buFont typeface="Arial" panose="020B0604020202020204" pitchFamily="34" charset="0"/>
                  <a:buChar char="•"/>
                </a:pPr>
                <a:endParaRPr lang="en-US" b="0" dirty="0"/>
              </a:p>
              <a:p>
                <a:pPr lvl="1"/>
                <a:endParaRPr lang="en-US" dirty="0"/>
              </a:p>
            </p:txBody>
          </p:sp>
        </mc:Choice>
        <mc:Fallback xmlns="">
          <p:sp>
            <p:nvSpPr>
              <p:cNvPr id="2" name="Tijdelijke aanduiding voor tekst 1">
                <a:extLst>
                  <a:ext uri="{FF2B5EF4-FFF2-40B4-BE49-F238E27FC236}">
                    <a16:creationId xmlns:a16="http://schemas.microsoft.com/office/drawing/2014/main" id="{00E1DBE8-A357-480D-8D29-777C3D94F9A1}"/>
                  </a:ext>
                </a:extLst>
              </p:cNvPr>
              <p:cNvSpPr>
                <a:spLocks noGrp="1" noRot="1" noChangeAspect="1" noMove="1" noResize="1" noEditPoints="1" noAdjustHandles="1" noChangeArrowheads="1" noChangeShapeType="1" noTextEdit="1"/>
              </p:cNvSpPr>
              <p:nvPr>
                <p:ph type="body" sz="quarter" idx="17"/>
              </p:nvPr>
            </p:nvSpPr>
            <p:spPr>
              <a:xfrm>
                <a:off x="1050131" y="1818823"/>
                <a:ext cx="16575629" cy="7487894"/>
              </a:xfrm>
              <a:blipFill>
                <a:blip r:embed="rId3"/>
                <a:stretch>
                  <a:fillRect l="-1103" t="-1953"/>
                </a:stretch>
              </a:blipFill>
            </p:spPr>
            <p:txBody>
              <a:bodyPr/>
              <a:lstStyle/>
              <a:p>
                <a:r>
                  <a:rPr lang="en-US">
                    <a:noFill/>
                  </a:rPr>
                  <a:t> </a:t>
                </a:r>
              </a:p>
            </p:txBody>
          </p:sp>
        </mc:Fallback>
      </mc:AlternateContent>
      <p:sp>
        <p:nvSpPr>
          <p:cNvPr id="3" name="Tijdelijke aanduiding voor dianummer 2">
            <a:extLst>
              <a:ext uri="{FF2B5EF4-FFF2-40B4-BE49-F238E27FC236}">
                <a16:creationId xmlns:a16="http://schemas.microsoft.com/office/drawing/2014/main" id="{AD664C20-466F-4144-B7DE-0CF068EB58F7}"/>
              </a:ext>
            </a:extLst>
          </p:cNvPr>
          <p:cNvSpPr>
            <a:spLocks noGrp="1"/>
          </p:cNvSpPr>
          <p:nvPr>
            <p:ph type="sldNum" sz="quarter" idx="12"/>
          </p:nvPr>
        </p:nvSpPr>
        <p:spPr/>
        <p:txBody>
          <a:bodyPr/>
          <a:lstStyle/>
          <a:p>
            <a:fld id="{B7527A74-2D87-4307-9531-5A57D9647EEB}" type="slidenum">
              <a:rPr lang="nl-BE" smtClean="0"/>
              <a:pPr/>
              <a:t>62</a:t>
            </a:fld>
            <a:endParaRPr lang="nl-BE" dirty="0"/>
          </a:p>
        </p:txBody>
      </p:sp>
      <p:sp>
        <p:nvSpPr>
          <p:cNvPr id="4" name="Titel 3">
            <a:extLst>
              <a:ext uri="{FF2B5EF4-FFF2-40B4-BE49-F238E27FC236}">
                <a16:creationId xmlns:a16="http://schemas.microsoft.com/office/drawing/2014/main" id="{D930AD33-1286-4A23-BDD0-2546B3CACD86}"/>
              </a:ext>
            </a:extLst>
          </p:cNvPr>
          <p:cNvSpPr>
            <a:spLocks noGrp="1"/>
          </p:cNvSpPr>
          <p:nvPr>
            <p:ph type="title"/>
          </p:nvPr>
        </p:nvSpPr>
        <p:spPr/>
        <p:txBody>
          <a:bodyPr/>
          <a:lstStyle/>
          <a:p>
            <a:r>
              <a:rPr lang="en-US" dirty="0"/>
              <a:t>Normalization</a:t>
            </a:r>
          </a:p>
        </p:txBody>
      </p:sp>
      <p:pic>
        <p:nvPicPr>
          <p:cNvPr id="6" name="Picture 5" descr="Chart, line chart&#10;&#10;Description automatically generated">
            <a:extLst>
              <a:ext uri="{FF2B5EF4-FFF2-40B4-BE49-F238E27FC236}">
                <a16:creationId xmlns:a16="http://schemas.microsoft.com/office/drawing/2014/main" id="{A1D22387-5987-4FD2-AD4C-C4FAF6F5BD1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06143" y="5562770"/>
            <a:ext cx="12675714" cy="4291635"/>
          </a:xfrm>
          <a:prstGeom prst="rect">
            <a:avLst/>
          </a:prstGeom>
        </p:spPr>
      </p:pic>
    </p:spTree>
    <p:extLst>
      <p:ext uri="{BB962C8B-B14F-4D97-AF65-F5344CB8AC3E}">
        <p14:creationId xmlns:p14="http://schemas.microsoft.com/office/powerpoint/2010/main" val="364854150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tekst 1">
            <a:extLst>
              <a:ext uri="{FF2B5EF4-FFF2-40B4-BE49-F238E27FC236}">
                <a16:creationId xmlns:a16="http://schemas.microsoft.com/office/drawing/2014/main" id="{00E1DBE8-A357-480D-8D29-777C3D94F9A1}"/>
              </a:ext>
            </a:extLst>
          </p:cNvPr>
          <p:cNvSpPr>
            <a:spLocks noGrp="1"/>
          </p:cNvSpPr>
          <p:nvPr>
            <p:ph type="body" sz="quarter" idx="17"/>
          </p:nvPr>
        </p:nvSpPr>
        <p:spPr>
          <a:xfrm>
            <a:off x="1050131" y="1818823"/>
            <a:ext cx="16575629" cy="7487894"/>
          </a:xfrm>
        </p:spPr>
        <p:txBody>
          <a:bodyPr/>
          <a:lstStyle/>
          <a:p>
            <a:r>
              <a:rPr lang="en-US" dirty="0"/>
              <a:t>Different types of normalization</a:t>
            </a:r>
          </a:p>
          <a:p>
            <a:pPr marL="571500" indent="-571500">
              <a:buFont typeface="Arial" panose="020B0604020202020204" pitchFamily="34" charset="0"/>
              <a:buChar char="•"/>
            </a:pPr>
            <a:endParaRPr lang="en-US" b="0" dirty="0"/>
          </a:p>
          <a:p>
            <a:pPr lvl="1"/>
            <a:endParaRPr lang="en-US" dirty="0"/>
          </a:p>
        </p:txBody>
      </p:sp>
      <p:sp>
        <p:nvSpPr>
          <p:cNvPr id="3" name="Tijdelijke aanduiding voor dianummer 2">
            <a:extLst>
              <a:ext uri="{FF2B5EF4-FFF2-40B4-BE49-F238E27FC236}">
                <a16:creationId xmlns:a16="http://schemas.microsoft.com/office/drawing/2014/main" id="{AD664C20-466F-4144-B7DE-0CF068EB58F7}"/>
              </a:ext>
            </a:extLst>
          </p:cNvPr>
          <p:cNvSpPr>
            <a:spLocks noGrp="1"/>
          </p:cNvSpPr>
          <p:nvPr>
            <p:ph type="sldNum" sz="quarter" idx="12"/>
          </p:nvPr>
        </p:nvSpPr>
        <p:spPr/>
        <p:txBody>
          <a:bodyPr/>
          <a:lstStyle/>
          <a:p>
            <a:fld id="{B7527A74-2D87-4307-9531-5A57D9647EEB}" type="slidenum">
              <a:rPr lang="nl-BE" smtClean="0"/>
              <a:pPr/>
              <a:t>63</a:t>
            </a:fld>
            <a:endParaRPr lang="nl-BE" dirty="0"/>
          </a:p>
        </p:txBody>
      </p:sp>
      <p:sp>
        <p:nvSpPr>
          <p:cNvPr id="4" name="Titel 3">
            <a:extLst>
              <a:ext uri="{FF2B5EF4-FFF2-40B4-BE49-F238E27FC236}">
                <a16:creationId xmlns:a16="http://schemas.microsoft.com/office/drawing/2014/main" id="{D930AD33-1286-4A23-BDD0-2546B3CACD86}"/>
              </a:ext>
            </a:extLst>
          </p:cNvPr>
          <p:cNvSpPr>
            <a:spLocks noGrp="1"/>
          </p:cNvSpPr>
          <p:nvPr>
            <p:ph type="title"/>
          </p:nvPr>
        </p:nvSpPr>
        <p:spPr/>
        <p:txBody>
          <a:bodyPr/>
          <a:lstStyle/>
          <a:p>
            <a:r>
              <a:rPr lang="en-US" dirty="0"/>
              <a:t>Normalization</a:t>
            </a:r>
          </a:p>
        </p:txBody>
      </p:sp>
      <p:pic>
        <p:nvPicPr>
          <p:cNvPr id="7" name="Picture 6" descr="Chart&#10;&#10;Description automatically generated">
            <a:extLst>
              <a:ext uri="{FF2B5EF4-FFF2-40B4-BE49-F238E27FC236}">
                <a16:creationId xmlns:a16="http://schemas.microsoft.com/office/drawing/2014/main" id="{65EA9264-C7B6-476A-B73C-CF151C5959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16686" y="3328097"/>
            <a:ext cx="15054627" cy="5140080"/>
          </a:xfrm>
          <a:prstGeom prst="rect">
            <a:avLst/>
          </a:prstGeom>
        </p:spPr>
      </p:pic>
    </p:spTree>
    <p:extLst>
      <p:ext uri="{BB962C8B-B14F-4D97-AF65-F5344CB8AC3E}">
        <p14:creationId xmlns:p14="http://schemas.microsoft.com/office/powerpoint/2010/main" val="277267001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tekst 1">
            <a:extLst>
              <a:ext uri="{FF2B5EF4-FFF2-40B4-BE49-F238E27FC236}">
                <a16:creationId xmlns:a16="http://schemas.microsoft.com/office/drawing/2014/main" id="{00E1DBE8-A357-480D-8D29-777C3D94F9A1}"/>
              </a:ext>
            </a:extLst>
          </p:cNvPr>
          <p:cNvSpPr>
            <a:spLocks noGrp="1"/>
          </p:cNvSpPr>
          <p:nvPr>
            <p:ph type="body" sz="quarter" idx="17"/>
          </p:nvPr>
        </p:nvSpPr>
        <p:spPr>
          <a:xfrm>
            <a:off x="1050131" y="1818823"/>
            <a:ext cx="16575629" cy="7487894"/>
          </a:xfrm>
        </p:spPr>
        <p:txBody>
          <a:bodyPr/>
          <a:lstStyle/>
          <a:p>
            <a:r>
              <a:rPr lang="en-US" b="1" dirty="0"/>
              <a:t>Normalization in code</a:t>
            </a:r>
          </a:p>
          <a:p>
            <a:endParaRPr lang="en-US" b="1" dirty="0"/>
          </a:p>
          <a:p>
            <a:pPr lvl="1"/>
            <a:endParaRPr lang="en-US" dirty="0"/>
          </a:p>
        </p:txBody>
      </p:sp>
      <p:sp>
        <p:nvSpPr>
          <p:cNvPr id="3" name="Tijdelijke aanduiding voor dianummer 2">
            <a:extLst>
              <a:ext uri="{FF2B5EF4-FFF2-40B4-BE49-F238E27FC236}">
                <a16:creationId xmlns:a16="http://schemas.microsoft.com/office/drawing/2014/main" id="{AD664C20-466F-4144-B7DE-0CF068EB58F7}"/>
              </a:ext>
            </a:extLst>
          </p:cNvPr>
          <p:cNvSpPr>
            <a:spLocks noGrp="1"/>
          </p:cNvSpPr>
          <p:nvPr>
            <p:ph type="sldNum" sz="quarter" idx="12"/>
          </p:nvPr>
        </p:nvSpPr>
        <p:spPr/>
        <p:txBody>
          <a:bodyPr/>
          <a:lstStyle/>
          <a:p>
            <a:fld id="{B7527A74-2D87-4307-9531-5A57D9647EEB}" type="slidenum">
              <a:rPr lang="nl-BE" smtClean="0"/>
              <a:pPr/>
              <a:t>64</a:t>
            </a:fld>
            <a:endParaRPr lang="nl-BE" dirty="0"/>
          </a:p>
        </p:txBody>
      </p:sp>
      <p:sp>
        <p:nvSpPr>
          <p:cNvPr id="4" name="Titel 3">
            <a:extLst>
              <a:ext uri="{FF2B5EF4-FFF2-40B4-BE49-F238E27FC236}">
                <a16:creationId xmlns:a16="http://schemas.microsoft.com/office/drawing/2014/main" id="{D930AD33-1286-4A23-BDD0-2546B3CACD86}"/>
              </a:ext>
            </a:extLst>
          </p:cNvPr>
          <p:cNvSpPr>
            <a:spLocks noGrp="1"/>
          </p:cNvSpPr>
          <p:nvPr>
            <p:ph type="title"/>
          </p:nvPr>
        </p:nvSpPr>
        <p:spPr/>
        <p:txBody>
          <a:bodyPr/>
          <a:lstStyle/>
          <a:p>
            <a:r>
              <a:rPr lang="en-US" dirty="0"/>
              <a:t>Normalization</a:t>
            </a:r>
          </a:p>
        </p:txBody>
      </p:sp>
      <p:sp>
        <p:nvSpPr>
          <p:cNvPr id="6" name="TextBox 5">
            <a:extLst>
              <a:ext uri="{FF2B5EF4-FFF2-40B4-BE49-F238E27FC236}">
                <a16:creationId xmlns:a16="http://schemas.microsoft.com/office/drawing/2014/main" id="{414CA193-2E79-40AB-A29F-B3E6F284D0A0}"/>
              </a:ext>
            </a:extLst>
          </p:cNvPr>
          <p:cNvSpPr txBox="1"/>
          <p:nvPr/>
        </p:nvSpPr>
        <p:spPr>
          <a:xfrm>
            <a:off x="1047280" y="2438698"/>
            <a:ext cx="14152418" cy="7848302"/>
          </a:xfrm>
          <a:prstGeom prst="rect">
            <a:avLst/>
          </a:prstGeom>
          <a:noFill/>
        </p:spPr>
        <p:txBody>
          <a:bodyPr wrap="square">
            <a:spAutoFit/>
          </a:bodyPr>
          <a:lstStyle/>
          <a:p>
            <a:r>
              <a:rPr lang="en-US" sz="2400" b="1" dirty="0">
                <a:solidFill>
                  <a:srgbClr val="0000FF"/>
                </a:solidFill>
                <a:highlight>
                  <a:srgbClr val="FFFFFF"/>
                </a:highlight>
              </a:rPr>
              <a:t>from</a:t>
            </a:r>
            <a:r>
              <a:rPr lang="en-US" sz="2400" b="0" dirty="0">
                <a:solidFill>
                  <a:srgbClr val="000000"/>
                </a:solidFill>
                <a:highlight>
                  <a:srgbClr val="FFFFFF"/>
                </a:highlight>
              </a:rPr>
              <a:t> </a:t>
            </a:r>
            <a:r>
              <a:rPr lang="en-US" sz="2400" b="0" dirty="0" err="1">
                <a:solidFill>
                  <a:srgbClr val="000000"/>
                </a:solidFill>
                <a:highlight>
                  <a:srgbClr val="FFFFFF"/>
                </a:highlight>
              </a:rPr>
              <a:t>sklearn</a:t>
            </a:r>
            <a:r>
              <a:rPr lang="en-US" sz="2400" b="1" dirty="0" err="1">
                <a:solidFill>
                  <a:srgbClr val="000080"/>
                </a:solidFill>
                <a:highlight>
                  <a:srgbClr val="FFFFFF"/>
                </a:highlight>
              </a:rPr>
              <a:t>.</a:t>
            </a:r>
            <a:r>
              <a:rPr lang="en-US" sz="2400" b="0" dirty="0" err="1">
                <a:solidFill>
                  <a:srgbClr val="000000"/>
                </a:solidFill>
                <a:highlight>
                  <a:srgbClr val="FFFFFF"/>
                </a:highlight>
              </a:rPr>
              <a:t>preprocessing</a:t>
            </a:r>
            <a:r>
              <a:rPr lang="en-US" sz="2400" b="0" dirty="0">
                <a:solidFill>
                  <a:srgbClr val="000000"/>
                </a:solidFill>
                <a:highlight>
                  <a:srgbClr val="FFFFFF"/>
                </a:highlight>
              </a:rPr>
              <a:t> </a:t>
            </a:r>
            <a:r>
              <a:rPr lang="en-US" sz="2400" b="1" dirty="0">
                <a:solidFill>
                  <a:srgbClr val="0000FF"/>
                </a:solidFill>
                <a:highlight>
                  <a:srgbClr val="FFFFFF"/>
                </a:highlight>
              </a:rPr>
              <a:t>import</a:t>
            </a:r>
            <a:r>
              <a:rPr lang="en-US" sz="2400" b="0" dirty="0">
                <a:solidFill>
                  <a:srgbClr val="000000"/>
                </a:solidFill>
                <a:highlight>
                  <a:srgbClr val="FFFFFF"/>
                </a:highlight>
              </a:rPr>
              <a:t> </a:t>
            </a:r>
            <a:r>
              <a:rPr lang="en-US" sz="2400" b="0" dirty="0" err="1">
                <a:solidFill>
                  <a:srgbClr val="000000"/>
                </a:solidFill>
                <a:highlight>
                  <a:srgbClr val="FFFFFF"/>
                </a:highlight>
              </a:rPr>
              <a:t>MinMaxScaler</a:t>
            </a:r>
            <a:r>
              <a:rPr lang="en-US" sz="2400" b="1" dirty="0">
                <a:solidFill>
                  <a:srgbClr val="000080"/>
                </a:solidFill>
                <a:highlight>
                  <a:srgbClr val="FFFFFF"/>
                </a:highlight>
              </a:rPr>
              <a:t>, </a:t>
            </a:r>
            <a:r>
              <a:rPr lang="en-US" sz="2400" b="0" dirty="0" err="1">
                <a:solidFill>
                  <a:srgbClr val="000000"/>
                </a:solidFill>
                <a:highlight>
                  <a:srgbClr val="FFFFFF"/>
                </a:highlight>
              </a:rPr>
              <a:t>StandardScaler</a:t>
            </a:r>
            <a:r>
              <a:rPr lang="en-US" sz="2400" b="1" dirty="0">
                <a:solidFill>
                  <a:srgbClr val="000080"/>
                </a:solidFill>
                <a:highlight>
                  <a:srgbClr val="FFFFFF"/>
                </a:highlight>
              </a:rPr>
              <a:t>, </a:t>
            </a:r>
            <a:r>
              <a:rPr lang="en-US" sz="2400" b="0" dirty="0" err="1">
                <a:solidFill>
                  <a:srgbClr val="000000"/>
                </a:solidFill>
                <a:highlight>
                  <a:srgbClr val="FFFFFF"/>
                </a:highlight>
              </a:rPr>
              <a:t>RobustScaler</a:t>
            </a:r>
            <a:endParaRPr lang="en-US" sz="2400" b="0" dirty="0">
              <a:solidFill>
                <a:srgbClr val="000000"/>
              </a:solidFill>
              <a:highlight>
                <a:srgbClr val="FFFFFF"/>
              </a:highlight>
            </a:endParaRPr>
          </a:p>
          <a:p>
            <a:r>
              <a:rPr lang="en-US" sz="2400" b="0" dirty="0">
                <a:solidFill>
                  <a:srgbClr val="008000"/>
                </a:solidFill>
                <a:highlight>
                  <a:srgbClr val="FFFFFF"/>
                </a:highlight>
              </a:rPr>
              <a:t>#Depending on the scaler that you want:</a:t>
            </a:r>
            <a:endParaRPr lang="en-US" sz="2400" b="0" dirty="0">
              <a:solidFill>
                <a:srgbClr val="000000"/>
              </a:solidFill>
              <a:highlight>
                <a:srgbClr val="FFFFFF"/>
              </a:highlight>
            </a:endParaRPr>
          </a:p>
          <a:p>
            <a:r>
              <a:rPr lang="en-US" sz="2400" b="0" dirty="0">
                <a:solidFill>
                  <a:srgbClr val="000000"/>
                </a:solidFill>
                <a:highlight>
                  <a:srgbClr val="FFFFFF"/>
                </a:highlight>
              </a:rPr>
              <a:t>scaler</a:t>
            </a:r>
            <a:r>
              <a:rPr lang="en-US" sz="2400" b="1" dirty="0">
                <a:solidFill>
                  <a:srgbClr val="000080"/>
                </a:solidFill>
                <a:highlight>
                  <a:srgbClr val="FFFFFF"/>
                </a:highlight>
              </a:rPr>
              <a:t>=</a:t>
            </a:r>
            <a:r>
              <a:rPr lang="en-US" sz="2400" b="0" dirty="0" err="1">
                <a:solidFill>
                  <a:srgbClr val="000000"/>
                </a:solidFill>
                <a:highlight>
                  <a:srgbClr val="FFFFFF"/>
                </a:highlight>
              </a:rPr>
              <a:t>MinMaxScaler</a:t>
            </a:r>
            <a:r>
              <a:rPr lang="en-US" sz="2400" b="1" dirty="0">
                <a:solidFill>
                  <a:srgbClr val="000080"/>
                </a:solidFill>
                <a:highlight>
                  <a:srgbClr val="FFFFFF"/>
                </a:highlight>
              </a:rPr>
              <a:t>()</a:t>
            </a:r>
            <a:endParaRPr lang="en-US" sz="2400" b="0" dirty="0">
              <a:solidFill>
                <a:srgbClr val="000000"/>
              </a:solidFill>
              <a:highlight>
                <a:srgbClr val="FFFFFF"/>
              </a:highlight>
            </a:endParaRPr>
          </a:p>
          <a:p>
            <a:r>
              <a:rPr lang="en-US" sz="2400" b="0" dirty="0">
                <a:solidFill>
                  <a:srgbClr val="008000"/>
                </a:solidFill>
                <a:highlight>
                  <a:srgbClr val="FFFFFF"/>
                </a:highlight>
              </a:rPr>
              <a:t>#scaler=StandardScaler()</a:t>
            </a:r>
            <a:endParaRPr lang="en-US" sz="2400" b="0" dirty="0">
              <a:solidFill>
                <a:srgbClr val="000000"/>
              </a:solidFill>
              <a:highlight>
                <a:srgbClr val="FFFFFF"/>
              </a:highlight>
            </a:endParaRPr>
          </a:p>
          <a:p>
            <a:r>
              <a:rPr lang="en-US" sz="2400" b="0" dirty="0">
                <a:solidFill>
                  <a:srgbClr val="008000"/>
                </a:solidFill>
                <a:highlight>
                  <a:srgbClr val="FFFFFF"/>
                </a:highlight>
              </a:rPr>
              <a:t>#scaler=RobustScaler()</a:t>
            </a:r>
            <a:endParaRPr lang="en-US" sz="2400" b="0" dirty="0">
              <a:solidFill>
                <a:srgbClr val="000000"/>
              </a:solidFill>
              <a:highlight>
                <a:srgbClr val="FFFFFF"/>
              </a:highlight>
            </a:endParaRPr>
          </a:p>
          <a:p>
            <a:endParaRPr lang="en-US" sz="2400" b="0" dirty="0">
              <a:solidFill>
                <a:srgbClr val="000000"/>
              </a:solidFill>
              <a:highlight>
                <a:srgbClr val="FFFFFF"/>
              </a:highlight>
            </a:endParaRPr>
          </a:p>
          <a:p>
            <a:r>
              <a:rPr lang="en-US" sz="2400" b="0" dirty="0">
                <a:solidFill>
                  <a:srgbClr val="008000"/>
                </a:solidFill>
                <a:highlight>
                  <a:srgbClr val="FFFFFF"/>
                </a:highlight>
              </a:rPr>
              <a:t>#Scaler.fit will calculate the necessary values (min, max, mean, </a:t>
            </a:r>
            <a:r>
              <a:rPr lang="en-US" sz="2400" b="0" dirty="0" err="1">
                <a:solidFill>
                  <a:srgbClr val="008000"/>
                </a:solidFill>
                <a:highlight>
                  <a:srgbClr val="FFFFFF"/>
                </a:highlight>
              </a:rPr>
              <a:t>stdev</a:t>
            </a:r>
            <a:r>
              <a:rPr lang="en-US" sz="2400" b="0" dirty="0">
                <a:solidFill>
                  <a:srgbClr val="008000"/>
                </a:solidFill>
                <a:highlight>
                  <a:srgbClr val="FFFFFF"/>
                </a:highlight>
              </a:rPr>
              <a:t>, Q1,Q2,Q3)</a:t>
            </a:r>
            <a:endParaRPr lang="en-US" sz="2400" b="0" dirty="0">
              <a:solidFill>
                <a:srgbClr val="000000"/>
              </a:solidFill>
              <a:highlight>
                <a:srgbClr val="FFFFFF"/>
              </a:highlight>
            </a:endParaRPr>
          </a:p>
          <a:p>
            <a:r>
              <a:rPr lang="en-US" sz="2400" b="0" dirty="0">
                <a:solidFill>
                  <a:srgbClr val="008000"/>
                </a:solidFill>
                <a:highlight>
                  <a:srgbClr val="FFFFFF"/>
                </a:highlight>
              </a:rPr>
              <a:t>#depending on the chosen scaler. Always on </a:t>
            </a:r>
            <a:r>
              <a:rPr lang="en-US" sz="2400" b="0" dirty="0" err="1">
                <a:solidFill>
                  <a:srgbClr val="008000"/>
                </a:solidFill>
                <a:highlight>
                  <a:srgbClr val="FFFFFF"/>
                </a:highlight>
              </a:rPr>
              <a:t>X_train</a:t>
            </a:r>
            <a:r>
              <a:rPr lang="en-US" sz="2400" b="0" dirty="0">
                <a:solidFill>
                  <a:srgbClr val="008000"/>
                </a:solidFill>
                <a:highlight>
                  <a:srgbClr val="FFFFFF"/>
                </a:highlight>
              </a:rPr>
              <a:t>. NEVER on </a:t>
            </a:r>
            <a:r>
              <a:rPr lang="en-US" sz="2400" b="0" dirty="0" err="1">
                <a:solidFill>
                  <a:srgbClr val="008000"/>
                </a:solidFill>
                <a:highlight>
                  <a:srgbClr val="FFFFFF"/>
                </a:highlight>
              </a:rPr>
              <a:t>X_test</a:t>
            </a:r>
            <a:endParaRPr lang="en-US" sz="2400" b="0" dirty="0">
              <a:solidFill>
                <a:srgbClr val="000000"/>
              </a:solidFill>
              <a:highlight>
                <a:srgbClr val="FFFFFF"/>
              </a:highlight>
            </a:endParaRPr>
          </a:p>
          <a:p>
            <a:r>
              <a:rPr lang="en-US" sz="2400" b="0" dirty="0" err="1">
                <a:solidFill>
                  <a:srgbClr val="000000"/>
                </a:solidFill>
                <a:highlight>
                  <a:srgbClr val="FFFFFF"/>
                </a:highlight>
              </a:rPr>
              <a:t>scaler</a:t>
            </a:r>
            <a:r>
              <a:rPr lang="en-US" sz="2400" b="1" dirty="0" err="1">
                <a:solidFill>
                  <a:srgbClr val="000080"/>
                </a:solidFill>
                <a:highlight>
                  <a:srgbClr val="FFFFFF"/>
                </a:highlight>
              </a:rPr>
              <a:t>.</a:t>
            </a:r>
            <a:r>
              <a:rPr lang="en-US" sz="2400" b="0" dirty="0" err="1">
                <a:solidFill>
                  <a:srgbClr val="000000"/>
                </a:solidFill>
                <a:highlight>
                  <a:srgbClr val="FFFFFF"/>
                </a:highlight>
              </a:rPr>
              <a:t>fit</a:t>
            </a:r>
            <a:r>
              <a:rPr lang="en-US" sz="2400" b="1" dirty="0">
                <a:solidFill>
                  <a:srgbClr val="000080"/>
                </a:solidFill>
                <a:highlight>
                  <a:srgbClr val="FFFFFF"/>
                </a:highlight>
              </a:rPr>
              <a:t>(</a:t>
            </a:r>
            <a:r>
              <a:rPr lang="en-US" sz="2400" b="0" dirty="0" err="1">
                <a:solidFill>
                  <a:srgbClr val="000000"/>
                </a:solidFill>
                <a:highlight>
                  <a:srgbClr val="FFFFFF"/>
                </a:highlight>
              </a:rPr>
              <a:t>X_train</a:t>
            </a:r>
            <a:r>
              <a:rPr lang="en-US" sz="2400" b="1" dirty="0">
                <a:solidFill>
                  <a:srgbClr val="000080"/>
                </a:solidFill>
                <a:highlight>
                  <a:srgbClr val="FFFFFF"/>
                </a:highlight>
              </a:rPr>
              <a:t>)</a:t>
            </a:r>
            <a:endParaRPr lang="en-US" sz="2400" b="0" dirty="0">
              <a:solidFill>
                <a:srgbClr val="000000"/>
              </a:solidFill>
              <a:highlight>
                <a:srgbClr val="FFFFFF"/>
              </a:highlight>
            </a:endParaRPr>
          </a:p>
          <a:p>
            <a:r>
              <a:rPr lang="en-US" sz="2400" b="0" dirty="0">
                <a:solidFill>
                  <a:srgbClr val="008000"/>
                </a:solidFill>
                <a:highlight>
                  <a:srgbClr val="FFFFFF"/>
                </a:highlight>
              </a:rPr>
              <a:t>#Actually transform the data, both </a:t>
            </a:r>
            <a:r>
              <a:rPr lang="en-US" sz="2400" b="0" dirty="0" err="1">
                <a:solidFill>
                  <a:srgbClr val="008000"/>
                </a:solidFill>
                <a:highlight>
                  <a:srgbClr val="FFFFFF"/>
                </a:highlight>
              </a:rPr>
              <a:t>X_train</a:t>
            </a:r>
            <a:r>
              <a:rPr lang="en-US" sz="2400" b="0" dirty="0">
                <a:solidFill>
                  <a:srgbClr val="008000"/>
                </a:solidFill>
                <a:highlight>
                  <a:srgbClr val="FFFFFF"/>
                </a:highlight>
              </a:rPr>
              <a:t> and </a:t>
            </a:r>
            <a:r>
              <a:rPr lang="en-US" sz="2400" b="0" dirty="0" err="1">
                <a:solidFill>
                  <a:srgbClr val="008000"/>
                </a:solidFill>
                <a:highlight>
                  <a:srgbClr val="FFFFFF"/>
                </a:highlight>
              </a:rPr>
              <a:t>X_test</a:t>
            </a:r>
            <a:endParaRPr lang="en-US" sz="2400" b="0" dirty="0">
              <a:solidFill>
                <a:srgbClr val="000000"/>
              </a:solidFill>
              <a:highlight>
                <a:srgbClr val="FFFFFF"/>
              </a:highlight>
            </a:endParaRPr>
          </a:p>
          <a:p>
            <a:r>
              <a:rPr lang="fr-FR" sz="2400" b="0" dirty="0" err="1">
                <a:solidFill>
                  <a:srgbClr val="000000"/>
                </a:solidFill>
                <a:highlight>
                  <a:srgbClr val="FFFFFF"/>
                </a:highlight>
              </a:rPr>
              <a:t>X_train_scaled</a:t>
            </a:r>
            <a:r>
              <a:rPr lang="fr-FR" sz="2400" b="0" dirty="0">
                <a:solidFill>
                  <a:srgbClr val="000000"/>
                </a:solidFill>
                <a:highlight>
                  <a:srgbClr val="FFFFFF"/>
                </a:highlight>
              </a:rPr>
              <a:t> </a:t>
            </a:r>
            <a:r>
              <a:rPr lang="fr-FR" sz="2400" b="1" dirty="0">
                <a:solidFill>
                  <a:srgbClr val="000080"/>
                </a:solidFill>
                <a:highlight>
                  <a:srgbClr val="FFFFFF"/>
                </a:highlight>
              </a:rPr>
              <a:t>=</a:t>
            </a:r>
            <a:r>
              <a:rPr lang="fr-FR" sz="2400" b="0" dirty="0">
                <a:solidFill>
                  <a:srgbClr val="000000"/>
                </a:solidFill>
                <a:highlight>
                  <a:srgbClr val="FFFFFF"/>
                </a:highlight>
              </a:rPr>
              <a:t> </a:t>
            </a:r>
            <a:r>
              <a:rPr lang="fr-FR" sz="2400" b="0" dirty="0" err="1">
                <a:solidFill>
                  <a:srgbClr val="000000"/>
                </a:solidFill>
                <a:highlight>
                  <a:srgbClr val="FFFFFF"/>
                </a:highlight>
              </a:rPr>
              <a:t>scaler</a:t>
            </a:r>
            <a:r>
              <a:rPr lang="fr-FR" sz="2400" b="1" dirty="0" err="1">
                <a:solidFill>
                  <a:srgbClr val="000080"/>
                </a:solidFill>
                <a:highlight>
                  <a:srgbClr val="FFFFFF"/>
                </a:highlight>
              </a:rPr>
              <a:t>.</a:t>
            </a:r>
            <a:r>
              <a:rPr lang="fr-FR" sz="2400" b="0" dirty="0" err="1">
                <a:solidFill>
                  <a:srgbClr val="000000"/>
                </a:solidFill>
                <a:highlight>
                  <a:srgbClr val="FFFFFF"/>
                </a:highlight>
              </a:rPr>
              <a:t>transform</a:t>
            </a:r>
            <a:r>
              <a:rPr lang="fr-FR" sz="2400" b="1" dirty="0">
                <a:solidFill>
                  <a:srgbClr val="000080"/>
                </a:solidFill>
                <a:highlight>
                  <a:srgbClr val="FFFFFF"/>
                </a:highlight>
              </a:rPr>
              <a:t>(</a:t>
            </a:r>
            <a:r>
              <a:rPr lang="fr-FR" sz="2400" b="0" dirty="0" err="1">
                <a:solidFill>
                  <a:srgbClr val="000000"/>
                </a:solidFill>
                <a:highlight>
                  <a:srgbClr val="FFFFFF"/>
                </a:highlight>
              </a:rPr>
              <a:t>X_train</a:t>
            </a:r>
            <a:r>
              <a:rPr lang="fr-FR" sz="2400" b="1" dirty="0">
                <a:solidFill>
                  <a:srgbClr val="000080"/>
                </a:solidFill>
                <a:highlight>
                  <a:srgbClr val="FFFFFF"/>
                </a:highlight>
              </a:rPr>
              <a:t>)</a:t>
            </a:r>
            <a:endParaRPr lang="fr-FR" sz="2400" b="0" dirty="0">
              <a:solidFill>
                <a:srgbClr val="000000"/>
              </a:solidFill>
              <a:highlight>
                <a:srgbClr val="FFFFFF"/>
              </a:highlight>
            </a:endParaRPr>
          </a:p>
          <a:p>
            <a:r>
              <a:rPr lang="en-US" sz="2400" b="0" dirty="0" err="1">
                <a:solidFill>
                  <a:srgbClr val="000000"/>
                </a:solidFill>
                <a:highlight>
                  <a:srgbClr val="FFFFFF"/>
                </a:highlight>
              </a:rPr>
              <a:t>X_test_scaled</a:t>
            </a:r>
            <a:r>
              <a:rPr lang="en-US" sz="2400" b="0" dirty="0">
                <a:solidFill>
                  <a:srgbClr val="000000"/>
                </a:solidFill>
                <a:highlight>
                  <a:srgbClr val="FFFFFF"/>
                </a:highlight>
              </a:rPr>
              <a:t> </a:t>
            </a:r>
            <a:r>
              <a:rPr lang="en-US" sz="2400" b="1" dirty="0">
                <a:solidFill>
                  <a:srgbClr val="000080"/>
                </a:solidFill>
                <a:highlight>
                  <a:srgbClr val="FFFFFF"/>
                </a:highlight>
              </a:rPr>
              <a:t>=</a:t>
            </a:r>
            <a:r>
              <a:rPr lang="en-US" sz="2400" b="0" dirty="0">
                <a:solidFill>
                  <a:srgbClr val="000000"/>
                </a:solidFill>
                <a:highlight>
                  <a:srgbClr val="FFFFFF"/>
                </a:highlight>
              </a:rPr>
              <a:t> </a:t>
            </a:r>
            <a:r>
              <a:rPr lang="en-US" sz="2400" b="0" dirty="0" err="1">
                <a:solidFill>
                  <a:srgbClr val="000000"/>
                </a:solidFill>
                <a:highlight>
                  <a:srgbClr val="FFFFFF"/>
                </a:highlight>
              </a:rPr>
              <a:t>scaler</a:t>
            </a:r>
            <a:r>
              <a:rPr lang="en-US" sz="2400" b="1" dirty="0" err="1">
                <a:solidFill>
                  <a:srgbClr val="000080"/>
                </a:solidFill>
                <a:highlight>
                  <a:srgbClr val="FFFFFF"/>
                </a:highlight>
              </a:rPr>
              <a:t>.</a:t>
            </a:r>
            <a:r>
              <a:rPr lang="en-US" sz="2400" b="0" dirty="0" err="1">
                <a:solidFill>
                  <a:srgbClr val="000000"/>
                </a:solidFill>
                <a:highlight>
                  <a:srgbClr val="FFFFFF"/>
                </a:highlight>
              </a:rPr>
              <a:t>transform</a:t>
            </a:r>
            <a:r>
              <a:rPr lang="en-US" sz="2400" b="1" dirty="0">
                <a:solidFill>
                  <a:srgbClr val="000080"/>
                </a:solidFill>
                <a:highlight>
                  <a:srgbClr val="FFFFFF"/>
                </a:highlight>
              </a:rPr>
              <a:t>(</a:t>
            </a:r>
            <a:r>
              <a:rPr lang="en-US" sz="2400" b="0" dirty="0" err="1">
                <a:solidFill>
                  <a:srgbClr val="000000"/>
                </a:solidFill>
                <a:highlight>
                  <a:srgbClr val="FFFFFF"/>
                </a:highlight>
              </a:rPr>
              <a:t>X_test</a:t>
            </a:r>
            <a:r>
              <a:rPr lang="en-US" sz="2400" b="1" dirty="0">
                <a:solidFill>
                  <a:srgbClr val="000080"/>
                </a:solidFill>
                <a:highlight>
                  <a:srgbClr val="FFFFFF"/>
                </a:highlight>
              </a:rPr>
              <a:t>)</a:t>
            </a:r>
            <a:endParaRPr lang="en-US" sz="2400" b="0" dirty="0">
              <a:solidFill>
                <a:srgbClr val="000000"/>
              </a:solidFill>
              <a:highlight>
                <a:srgbClr val="FFFFFF"/>
              </a:highlight>
            </a:endParaRPr>
          </a:p>
          <a:p>
            <a:endParaRPr lang="en-US" sz="2400" b="0" dirty="0">
              <a:solidFill>
                <a:srgbClr val="000000"/>
              </a:solidFill>
              <a:highlight>
                <a:srgbClr val="FFFFFF"/>
              </a:highlight>
            </a:endParaRPr>
          </a:p>
          <a:p>
            <a:r>
              <a:rPr lang="fr-FR" sz="2400" b="1" dirty="0" err="1">
                <a:solidFill>
                  <a:srgbClr val="0000FF"/>
                </a:solidFill>
                <a:highlight>
                  <a:srgbClr val="FFFFFF"/>
                </a:highlight>
              </a:rPr>
              <a:t>print</a:t>
            </a:r>
            <a:r>
              <a:rPr lang="fr-FR" sz="2400" b="1" dirty="0">
                <a:solidFill>
                  <a:srgbClr val="000080"/>
                </a:solidFill>
                <a:highlight>
                  <a:srgbClr val="FFFFFF"/>
                </a:highlight>
              </a:rPr>
              <a:t>(</a:t>
            </a:r>
            <a:r>
              <a:rPr lang="fr-FR" sz="2400" b="0" dirty="0" err="1">
                <a:solidFill>
                  <a:srgbClr val="000000"/>
                </a:solidFill>
                <a:highlight>
                  <a:srgbClr val="FFFFFF"/>
                </a:highlight>
              </a:rPr>
              <a:t>X_train</a:t>
            </a:r>
            <a:r>
              <a:rPr lang="fr-FR" sz="2400" b="1" dirty="0" err="1">
                <a:solidFill>
                  <a:srgbClr val="000080"/>
                </a:solidFill>
                <a:highlight>
                  <a:srgbClr val="FFFFFF"/>
                </a:highlight>
              </a:rPr>
              <a:t>.</a:t>
            </a:r>
            <a:r>
              <a:rPr lang="fr-FR" sz="2400" b="0" dirty="0" err="1">
                <a:solidFill>
                  <a:srgbClr val="000000"/>
                </a:solidFill>
                <a:highlight>
                  <a:srgbClr val="FFFFFF"/>
                </a:highlight>
              </a:rPr>
              <a:t>values</a:t>
            </a:r>
            <a:r>
              <a:rPr lang="fr-FR" sz="2400" b="1" dirty="0">
                <a:solidFill>
                  <a:srgbClr val="000080"/>
                </a:solidFill>
                <a:highlight>
                  <a:srgbClr val="FFFFFF"/>
                </a:highlight>
              </a:rPr>
              <a:t>[</a:t>
            </a:r>
            <a:r>
              <a:rPr lang="fr-FR" sz="2400" b="0" dirty="0">
                <a:solidFill>
                  <a:srgbClr val="FF0000"/>
                </a:solidFill>
                <a:highlight>
                  <a:srgbClr val="FFFFFF"/>
                </a:highlight>
              </a:rPr>
              <a:t>0</a:t>
            </a:r>
            <a:r>
              <a:rPr lang="fr-FR" sz="2400" b="1" dirty="0">
                <a:solidFill>
                  <a:srgbClr val="000080"/>
                </a:solidFill>
                <a:highlight>
                  <a:srgbClr val="FFFFFF"/>
                </a:highlight>
              </a:rPr>
              <a:t>])</a:t>
            </a:r>
            <a:endParaRPr lang="fr-FR" sz="2400" b="0" dirty="0">
              <a:solidFill>
                <a:srgbClr val="000000"/>
              </a:solidFill>
              <a:highlight>
                <a:srgbClr val="FFFFFF"/>
              </a:highlight>
            </a:endParaRPr>
          </a:p>
          <a:p>
            <a:r>
              <a:rPr lang="en-US" sz="2400" b="1" dirty="0">
                <a:solidFill>
                  <a:srgbClr val="000080"/>
                </a:solidFill>
                <a:highlight>
                  <a:srgbClr val="FFFFFF"/>
                </a:highlight>
              </a:rPr>
              <a:t>[</a:t>
            </a:r>
            <a:r>
              <a:rPr lang="en-US" sz="2400" b="0" dirty="0">
                <a:solidFill>
                  <a:srgbClr val="FF0000"/>
                </a:solidFill>
                <a:highlight>
                  <a:srgbClr val="FFFFFF"/>
                </a:highlight>
              </a:rPr>
              <a:t>1.20829999e-01</a:t>
            </a:r>
            <a:r>
              <a:rPr lang="en-US" sz="2400" b="0" dirty="0">
                <a:solidFill>
                  <a:srgbClr val="000000"/>
                </a:solidFill>
                <a:highlight>
                  <a:srgbClr val="FFFFFF"/>
                </a:highlight>
              </a:rPr>
              <a:t> </a:t>
            </a:r>
            <a:r>
              <a:rPr lang="en-US" sz="2400" b="0" dirty="0">
                <a:solidFill>
                  <a:srgbClr val="FF0000"/>
                </a:solidFill>
                <a:highlight>
                  <a:srgbClr val="FFFFFF"/>
                </a:highlight>
              </a:rPr>
              <a:t>0.00000000e+00</a:t>
            </a:r>
            <a:r>
              <a:rPr lang="en-US" sz="2400" b="0" dirty="0">
                <a:solidFill>
                  <a:srgbClr val="000000"/>
                </a:solidFill>
                <a:highlight>
                  <a:srgbClr val="FFFFFF"/>
                </a:highlight>
              </a:rPr>
              <a:t> </a:t>
            </a:r>
            <a:r>
              <a:rPr lang="en-US" sz="2400" b="0" dirty="0">
                <a:solidFill>
                  <a:srgbClr val="FF0000"/>
                </a:solidFill>
                <a:highlight>
                  <a:srgbClr val="FFFFFF"/>
                </a:highlight>
              </a:rPr>
              <a:t>2.89000010e+00</a:t>
            </a:r>
            <a:r>
              <a:rPr lang="en-US" sz="2400" b="0" dirty="0">
                <a:solidFill>
                  <a:srgbClr val="000000"/>
                </a:solidFill>
                <a:highlight>
                  <a:srgbClr val="FFFFFF"/>
                </a:highlight>
              </a:rPr>
              <a:t> </a:t>
            </a:r>
            <a:r>
              <a:rPr lang="en-US" sz="2400" b="0" dirty="0">
                <a:solidFill>
                  <a:srgbClr val="FF0000"/>
                </a:solidFill>
                <a:highlight>
                  <a:srgbClr val="FFFFFF"/>
                </a:highlight>
              </a:rPr>
              <a:t>4.44999993e-01</a:t>
            </a:r>
            <a:endParaRPr lang="en-US" sz="2400" b="0" dirty="0">
              <a:solidFill>
                <a:srgbClr val="000000"/>
              </a:solidFill>
              <a:highlight>
                <a:srgbClr val="FFFFFF"/>
              </a:highlight>
            </a:endParaRPr>
          </a:p>
          <a:p>
            <a:r>
              <a:rPr lang="en-US" sz="2400" b="0" dirty="0">
                <a:solidFill>
                  <a:srgbClr val="000000"/>
                </a:solidFill>
                <a:highlight>
                  <a:srgbClr val="FFFFFF"/>
                </a:highlight>
              </a:rPr>
              <a:t> </a:t>
            </a:r>
            <a:r>
              <a:rPr lang="en-US" sz="2400" b="0" dirty="0">
                <a:solidFill>
                  <a:srgbClr val="FF0000"/>
                </a:solidFill>
                <a:highlight>
                  <a:srgbClr val="FFFFFF"/>
                </a:highlight>
              </a:rPr>
              <a:t>8.06900024e+00</a:t>
            </a:r>
            <a:r>
              <a:rPr lang="en-US" sz="2400" b="0" dirty="0">
                <a:solidFill>
                  <a:srgbClr val="000000"/>
                </a:solidFill>
                <a:highlight>
                  <a:srgbClr val="FFFFFF"/>
                </a:highlight>
              </a:rPr>
              <a:t> </a:t>
            </a:r>
            <a:r>
              <a:rPr lang="en-US" sz="2400" b="0" dirty="0">
                <a:solidFill>
                  <a:srgbClr val="FF0000"/>
                </a:solidFill>
                <a:highlight>
                  <a:srgbClr val="FFFFFF"/>
                </a:highlight>
              </a:rPr>
              <a:t>7.60000000e+01</a:t>
            </a:r>
            <a:r>
              <a:rPr lang="en-US" sz="2400" b="0" dirty="0">
                <a:solidFill>
                  <a:srgbClr val="000000"/>
                </a:solidFill>
                <a:highlight>
                  <a:srgbClr val="FFFFFF"/>
                </a:highlight>
              </a:rPr>
              <a:t> </a:t>
            </a:r>
            <a:r>
              <a:rPr lang="en-US" sz="2400" b="0" dirty="0">
                <a:solidFill>
                  <a:srgbClr val="FF0000"/>
                </a:solidFill>
                <a:highlight>
                  <a:srgbClr val="FFFFFF"/>
                </a:highlight>
              </a:rPr>
              <a:t>3.49519992e+00</a:t>
            </a:r>
            <a:r>
              <a:rPr lang="en-US" sz="2400" b="0" dirty="0">
                <a:solidFill>
                  <a:srgbClr val="000000"/>
                </a:solidFill>
                <a:highlight>
                  <a:srgbClr val="FFFFFF"/>
                </a:highlight>
              </a:rPr>
              <a:t> </a:t>
            </a:r>
            <a:r>
              <a:rPr lang="en-US" sz="2400" b="0" dirty="0">
                <a:solidFill>
                  <a:srgbClr val="FF0000"/>
                </a:solidFill>
                <a:highlight>
                  <a:srgbClr val="FFFFFF"/>
                </a:highlight>
              </a:rPr>
              <a:t>2.00000000e+00</a:t>
            </a:r>
            <a:endParaRPr lang="en-US" sz="2400" b="0" dirty="0">
              <a:solidFill>
                <a:srgbClr val="000000"/>
              </a:solidFill>
              <a:highlight>
                <a:srgbClr val="FFFFFF"/>
              </a:highlight>
            </a:endParaRPr>
          </a:p>
          <a:p>
            <a:r>
              <a:rPr lang="en-US" sz="2400" b="0" dirty="0">
                <a:solidFill>
                  <a:srgbClr val="000000"/>
                </a:solidFill>
                <a:highlight>
                  <a:srgbClr val="FFFFFF"/>
                </a:highlight>
              </a:rPr>
              <a:t> </a:t>
            </a:r>
            <a:r>
              <a:rPr lang="en-US" sz="2400" b="0" dirty="0">
                <a:solidFill>
                  <a:srgbClr val="FF0000"/>
                </a:solidFill>
                <a:highlight>
                  <a:srgbClr val="FFFFFF"/>
                </a:highlight>
              </a:rPr>
              <a:t>2.76000000e+02</a:t>
            </a:r>
            <a:r>
              <a:rPr lang="en-US" sz="2400" b="0" dirty="0">
                <a:solidFill>
                  <a:srgbClr val="000000"/>
                </a:solidFill>
                <a:highlight>
                  <a:srgbClr val="FFFFFF"/>
                </a:highlight>
              </a:rPr>
              <a:t> </a:t>
            </a:r>
            <a:r>
              <a:rPr lang="en-US" sz="2400" b="0" dirty="0">
                <a:solidFill>
                  <a:srgbClr val="FF0000"/>
                </a:solidFill>
                <a:highlight>
                  <a:srgbClr val="FFFFFF"/>
                </a:highlight>
              </a:rPr>
              <a:t>1.80000000e+01</a:t>
            </a:r>
            <a:r>
              <a:rPr lang="en-US" sz="2400" b="0" dirty="0">
                <a:solidFill>
                  <a:srgbClr val="000000"/>
                </a:solidFill>
                <a:highlight>
                  <a:srgbClr val="FFFFFF"/>
                </a:highlight>
              </a:rPr>
              <a:t> </a:t>
            </a:r>
            <a:r>
              <a:rPr lang="en-US" sz="2400" b="0" dirty="0">
                <a:solidFill>
                  <a:srgbClr val="FF0000"/>
                </a:solidFill>
                <a:highlight>
                  <a:srgbClr val="FFFFFF"/>
                </a:highlight>
              </a:rPr>
              <a:t>3.96899994e+02</a:t>
            </a:r>
            <a:r>
              <a:rPr lang="en-US" sz="2400" b="0" dirty="0">
                <a:solidFill>
                  <a:srgbClr val="000000"/>
                </a:solidFill>
                <a:highlight>
                  <a:srgbClr val="FFFFFF"/>
                </a:highlight>
              </a:rPr>
              <a:t> </a:t>
            </a:r>
            <a:r>
              <a:rPr lang="en-US" sz="2400" b="0" dirty="0">
                <a:solidFill>
                  <a:srgbClr val="FF0000"/>
                </a:solidFill>
                <a:highlight>
                  <a:srgbClr val="FFFFFF"/>
                </a:highlight>
              </a:rPr>
              <a:t>4.21000004e+00</a:t>
            </a:r>
            <a:r>
              <a:rPr lang="en-US" sz="2400" b="1" dirty="0">
                <a:solidFill>
                  <a:srgbClr val="000080"/>
                </a:solidFill>
                <a:highlight>
                  <a:srgbClr val="FFFFFF"/>
                </a:highlight>
              </a:rPr>
              <a:t>]</a:t>
            </a:r>
            <a:endParaRPr lang="en-US" sz="2400" b="0" dirty="0">
              <a:solidFill>
                <a:srgbClr val="000000"/>
              </a:solidFill>
              <a:highlight>
                <a:srgbClr val="FFFFFF"/>
              </a:highlight>
            </a:endParaRPr>
          </a:p>
          <a:p>
            <a:r>
              <a:rPr lang="fr-FR" sz="2400" b="1" dirty="0" err="1">
                <a:solidFill>
                  <a:srgbClr val="0000FF"/>
                </a:solidFill>
                <a:highlight>
                  <a:srgbClr val="FFFFFF"/>
                </a:highlight>
              </a:rPr>
              <a:t>print</a:t>
            </a:r>
            <a:r>
              <a:rPr lang="fr-FR" sz="2400" b="1" dirty="0">
                <a:solidFill>
                  <a:srgbClr val="000080"/>
                </a:solidFill>
                <a:highlight>
                  <a:srgbClr val="FFFFFF"/>
                </a:highlight>
              </a:rPr>
              <a:t>(</a:t>
            </a:r>
            <a:r>
              <a:rPr lang="fr-FR" sz="2400" b="0" dirty="0" err="1">
                <a:solidFill>
                  <a:srgbClr val="000000"/>
                </a:solidFill>
                <a:highlight>
                  <a:srgbClr val="FFFFFF"/>
                </a:highlight>
              </a:rPr>
              <a:t>X_train_scaled</a:t>
            </a:r>
            <a:r>
              <a:rPr lang="fr-FR" sz="2400" b="1" dirty="0">
                <a:solidFill>
                  <a:srgbClr val="000080"/>
                </a:solidFill>
                <a:highlight>
                  <a:srgbClr val="FFFFFF"/>
                </a:highlight>
              </a:rPr>
              <a:t>[</a:t>
            </a:r>
            <a:r>
              <a:rPr lang="fr-FR" sz="2400" b="0" dirty="0">
                <a:solidFill>
                  <a:srgbClr val="FF0000"/>
                </a:solidFill>
                <a:highlight>
                  <a:srgbClr val="FFFFFF"/>
                </a:highlight>
              </a:rPr>
              <a:t>0</a:t>
            </a:r>
            <a:r>
              <a:rPr lang="fr-FR" sz="2400" b="1" dirty="0">
                <a:solidFill>
                  <a:srgbClr val="000080"/>
                </a:solidFill>
                <a:highlight>
                  <a:srgbClr val="FFFFFF"/>
                </a:highlight>
              </a:rPr>
              <a:t>])</a:t>
            </a:r>
            <a:endParaRPr lang="fr-FR" sz="2400" b="0" dirty="0">
              <a:solidFill>
                <a:srgbClr val="000000"/>
              </a:solidFill>
              <a:highlight>
                <a:srgbClr val="FFFFFF"/>
              </a:highlight>
            </a:endParaRPr>
          </a:p>
          <a:p>
            <a:r>
              <a:rPr lang="en-US" sz="2400" b="1" dirty="0">
                <a:solidFill>
                  <a:srgbClr val="000080"/>
                </a:solidFill>
                <a:highlight>
                  <a:srgbClr val="FFFFFF"/>
                </a:highlight>
              </a:rPr>
              <a:t>[</a:t>
            </a:r>
            <a:r>
              <a:rPr lang="en-US" sz="2400" b="0" dirty="0">
                <a:solidFill>
                  <a:srgbClr val="FF0000"/>
                </a:solidFill>
                <a:highlight>
                  <a:srgbClr val="FFFFFF"/>
                </a:highlight>
              </a:rPr>
              <a:t>0.00168609</a:t>
            </a:r>
            <a:r>
              <a:rPr lang="en-US" sz="2400" b="0" dirty="0">
                <a:solidFill>
                  <a:srgbClr val="000000"/>
                </a:solidFill>
                <a:highlight>
                  <a:srgbClr val="FFFFFF"/>
                </a:highlight>
              </a:rPr>
              <a:t>     </a:t>
            </a:r>
            <a:r>
              <a:rPr lang="en-US" sz="2400" b="0" dirty="0">
                <a:solidFill>
                  <a:srgbClr val="FF0000"/>
                </a:solidFill>
                <a:highlight>
                  <a:srgbClr val="FFFFFF"/>
                </a:highlight>
              </a:rPr>
              <a:t>0.</a:t>
            </a:r>
            <a:r>
              <a:rPr lang="en-US" sz="2400" b="0" dirty="0">
                <a:solidFill>
                  <a:srgbClr val="000000"/>
                </a:solidFill>
                <a:highlight>
                  <a:srgbClr val="FFFFFF"/>
                </a:highlight>
              </a:rPr>
              <a:t>             </a:t>
            </a:r>
            <a:r>
              <a:rPr lang="en-US" sz="2400" b="0" dirty="0">
                <a:solidFill>
                  <a:srgbClr val="FF0000"/>
                </a:solidFill>
                <a:highlight>
                  <a:srgbClr val="FFFFFF"/>
                </a:highlight>
              </a:rPr>
              <a:t>0.05728377</a:t>
            </a:r>
            <a:r>
              <a:rPr lang="en-US" sz="2400" b="0" dirty="0">
                <a:solidFill>
                  <a:srgbClr val="000000"/>
                </a:solidFill>
                <a:highlight>
                  <a:srgbClr val="FFFFFF"/>
                </a:highlight>
              </a:rPr>
              <a:t>     </a:t>
            </a:r>
            <a:r>
              <a:rPr lang="en-US" sz="2400" b="0" dirty="0">
                <a:solidFill>
                  <a:srgbClr val="FF0000"/>
                </a:solidFill>
                <a:highlight>
                  <a:srgbClr val="FFFFFF"/>
                </a:highlight>
              </a:rPr>
              <a:t>0.1234568</a:t>
            </a:r>
            <a:r>
              <a:rPr lang="en-US" sz="2400" b="0" dirty="0">
                <a:solidFill>
                  <a:srgbClr val="000000"/>
                </a:solidFill>
                <a:highlight>
                  <a:srgbClr val="FFFFFF"/>
                </a:highlight>
              </a:rPr>
              <a:t>  </a:t>
            </a:r>
          </a:p>
          <a:p>
            <a:r>
              <a:rPr lang="en-US" sz="2400" b="0" dirty="0">
                <a:solidFill>
                  <a:srgbClr val="000000"/>
                </a:solidFill>
                <a:highlight>
                  <a:srgbClr val="FFFFFF"/>
                </a:highlight>
              </a:rPr>
              <a:t> </a:t>
            </a:r>
            <a:r>
              <a:rPr lang="en-US" sz="2400" b="0" dirty="0">
                <a:solidFill>
                  <a:srgbClr val="FF0000"/>
                </a:solidFill>
                <a:highlight>
                  <a:srgbClr val="FFFFFF"/>
                </a:highlight>
              </a:rPr>
              <a:t>0.86376709</a:t>
            </a:r>
            <a:r>
              <a:rPr lang="en-US" sz="2400" b="0" dirty="0">
                <a:solidFill>
                  <a:srgbClr val="000000"/>
                </a:solidFill>
                <a:highlight>
                  <a:srgbClr val="FFFFFF"/>
                </a:highlight>
              </a:rPr>
              <a:t>     </a:t>
            </a:r>
            <a:r>
              <a:rPr lang="en-US" sz="2400" b="0" dirty="0">
                <a:solidFill>
                  <a:srgbClr val="FF0000"/>
                </a:solidFill>
                <a:highlight>
                  <a:srgbClr val="FFFFFF"/>
                </a:highlight>
              </a:rPr>
              <a:t>0.75283213</a:t>
            </a:r>
            <a:r>
              <a:rPr lang="en-US" sz="2400" b="0" dirty="0">
                <a:solidFill>
                  <a:srgbClr val="000000"/>
                </a:solidFill>
                <a:highlight>
                  <a:srgbClr val="FFFFFF"/>
                </a:highlight>
              </a:rPr>
              <a:t>     </a:t>
            </a:r>
            <a:r>
              <a:rPr lang="en-US" sz="2400" b="0" dirty="0">
                <a:solidFill>
                  <a:srgbClr val="FF0000"/>
                </a:solidFill>
                <a:highlight>
                  <a:srgbClr val="FFFFFF"/>
                </a:highlight>
              </a:rPr>
              <a:t>0.2470212</a:t>
            </a:r>
            <a:r>
              <a:rPr lang="en-US" sz="2400" b="0" dirty="0">
                <a:solidFill>
                  <a:srgbClr val="000000"/>
                </a:solidFill>
                <a:highlight>
                  <a:srgbClr val="FFFFFF"/>
                </a:highlight>
              </a:rPr>
              <a:t>      </a:t>
            </a:r>
            <a:r>
              <a:rPr lang="en-US" sz="2400" b="0" dirty="0">
                <a:solidFill>
                  <a:srgbClr val="FF0000"/>
                </a:solidFill>
                <a:highlight>
                  <a:srgbClr val="FFFFFF"/>
                </a:highlight>
              </a:rPr>
              <a:t>0.04347826</a:t>
            </a:r>
            <a:r>
              <a:rPr lang="en-US" sz="2400" b="0" dirty="0">
                <a:solidFill>
                  <a:srgbClr val="000000"/>
                </a:solidFill>
                <a:highlight>
                  <a:srgbClr val="FFFFFF"/>
                </a:highlight>
              </a:rPr>
              <a:t> </a:t>
            </a:r>
          </a:p>
          <a:p>
            <a:r>
              <a:rPr lang="en-US" sz="2400" b="0" dirty="0">
                <a:solidFill>
                  <a:srgbClr val="000000"/>
                </a:solidFill>
                <a:highlight>
                  <a:srgbClr val="FFFFFF"/>
                </a:highlight>
              </a:rPr>
              <a:t> </a:t>
            </a:r>
            <a:r>
              <a:rPr lang="en-US" sz="2400" b="0" dirty="0">
                <a:solidFill>
                  <a:srgbClr val="FF0000"/>
                </a:solidFill>
                <a:highlight>
                  <a:srgbClr val="FFFFFF"/>
                </a:highlight>
              </a:rPr>
              <a:t>0.16826004</a:t>
            </a:r>
            <a:r>
              <a:rPr lang="en-US" sz="2400" b="0" dirty="0">
                <a:solidFill>
                  <a:srgbClr val="000000"/>
                </a:solidFill>
                <a:highlight>
                  <a:srgbClr val="FFFFFF"/>
                </a:highlight>
              </a:rPr>
              <a:t>     </a:t>
            </a:r>
            <a:r>
              <a:rPr lang="en-US" sz="2400" b="0" dirty="0">
                <a:solidFill>
                  <a:srgbClr val="FF0000"/>
                </a:solidFill>
                <a:highlight>
                  <a:srgbClr val="FFFFFF"/>
                </a:highlight>
              </a:rPr>
              <a:t>0.57446807</a:t>
            </a:r>
            <a:r>
              <a:rPr lang="en-US" sz="2400" b="0" dirty="0">
                <a:solidFill>
                  <a:srgbClr val="000000"/>
                </a:solidFill>
                <a:highlight>
                  <a:srgbClr val="FFFFFF"/>
                </a:highlight>
              </a:rPr>
              <a:t>     </a:t>
            </a:r>
            <a:r>
              <a:rPr lang="en-US" sz="2400" b="0" dirty="0">
                <a:solidFill>
                  <a:srgbClr val="FF0000"/>
                </a:solidFill>
                <a:highlight>
                  <a:srgbClr val="FFFFFF"/>
                </a:highlight>
              </a:rPr>
              <a:t>1.</a:t>
            </a:r>
            <a:r>
              <a:rPr lang="en-US" sz="2400" b="0" dirty="0">
                <a:solidFill>
                  <a:srgbClr val="000000"/>
                </a:solidFill>
                <a:highlight>
                  <a:srgbClr val="FFFFFF"/>
                </a:highlight>
              </a:rPr>
              <a:t>             </a:t>
            </a:r>
            <a:r>
              <a:rPr lang="en-US" sz="2400" b="0" dirty="0">
                <a:solidFill>
                  <a:srgbClr val="FF0000"/>
                </a:solidFill>
                <a:highlight>
                  <a:srgbClr val="FFFFFF"/>
                </a:highlight>
              </a:rPr>
              <a:t>0.07926619</a:t>
            </a:r>
            <a:r>
              <a:rPr lang="en-US" sz="2400" b="1" dirty="0">
                <a:solidFill>
                  <a:srgbClr val="000080"/>
                </a:solidFill>
                <a:highlight>
                  <a:srgbClr val="FFFFFF"/>
                </a:highlight>
              </a:rPr>
              <a:t>]</a:t>
            </a:r>
            <a:endParaRPr lang="en-US" sz="2400" dirty="0"/>
          </a:p>
        </p:txBody>
      </p:sp>
    </p:spTree>
    <p:extLst>
      <p:ext uri="{BB962C8B-B14F-4D97-AF65-F5344CB8AC3E}">
        <p14:creationId xmlns:p14="http://schemas.microsoft.com/office/powerpoint/2010/main" val="269207729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tekst 1">
            <a:extLst>
              <a:ext uri="{FF2B5EF4-FFF2-40B4-BE49-F238E27FC236}">
                <a16:creationId xmlns:a16="http://schemas.microsoft.com/office/drawing/2014/main" id="{00E1DBE8-A357-480D-8D29-777C3D94F9A1}"/>
              </a:ext>
            </a:extLst>
          </p:cNvPr>
          <p:cNvSpPr>
            <a:spLocks noGrp="1"/>
          </p:cNvSpPr>
          <p:nvPr>
            <p:ph type="body" sz="quarter" idx="17"/>
          </p:nvPr>
        </p:nvSpPr>
        <p:spPr>
          <a:xfrm>
            <a:off x="1050131" y="1818823"/>
            <a:ext cx="16575629" cy="7487894"/>
          </a:xfrm>
        </p:spPr>
        <p:txBody>
          <a:bodyPr/>
          <a:lstStyle/>
          <a:p>
            <a:r>
              <a:rPr lang="en-US" b="1" dirty="0"/>
              <a:t>Feature expansion</a:t>
            </a:r>
          </a:p>
          <a:p>
            <a:r>
              <a:rPr lang="en-US" dirty="0"/>
              <a:t>Adding new features to the dataset</a:t>
            </a:r>
          </a:p>
          <a:p>
            <a:pPr marL="571500" indent="-571500">
              <a:buFont typeface="Arial" panose="020B0604020202020204" pitchFamily="34" charset="0"/>
              <a:buChar char="•"/>
            </a:pPr>
            <a:r>
              <a:rPr lang="en-US" dirty="0"/>
              <a:t>Adding the surface of a house based on length and width</a:t>
            </a:r>
          </a:p>
          <a:p>
            <a:pPr marL="571500" indent="-571500">
              <a:buFont typeface="Arial" panose="020B0604020202020204" pitchFamily="34" charset="0"/>
              <a:buChar char="•"/>
            </a:pPr>
            <a:r>
              <a:rPr lang="en-US" dirty="0"/>
              <a:t>Getting the distance from a start and end point</a:t>
            </a:r>
          </a:p>
          <a:p>
            <a:pPr marL="571500" indent="-571500">
              <a:buFont typeface="Arial" panose="020B0604020202020204" pitchFamily="34" charset="0"/>
              <a:buChar char="•"/>
            </a:pPr>
            <a:r>
              <a:rPr lang="en-US" dirty="0"/>
              <a:t>Based on the date determining the day of the week</a:t>
            </a:r>
          </a:p>
          <a:p>
            <a:pPr marL="571500" indent="-571500">
              <a:buFont typeface="Arial" panose="020B0604020202020204" pitchFamily="34" charset="0"/>
              <a:buChar char="•"/>
            </a:pPr>
            <a:r>
              <a:rPr lang="en-US" dirty="0"/>
              <a:t>Adding new features that were measured</a:t>
            </a:r>
          </a:p>
          <a:p>
            <a:endParaRPr lang="en-US" b="1" dirty="0"/>
          </a:p>
          <a:p>
            <a:pPr lvl="1"/>
            <a:endParaRPr lang="en-US" dirty="0"/>
          </a:p>
        </p:txBody>
      </p:sp>
      <p:sp>
        <p:nvSpPr>
          <p:cNvPr id="3" name="Tijdelijke aanduiding voor dianummer 2">
            <a:extLst>
              <a:ext uri="{FF2B5EF4-FFF2-40B4-BE49-F238E27FC236}">
                <a16:creationId xmlns:a16="http://schemas.microsoft.com/office/drawing/2014/main" id="{AD664C20-466F-4144-B7DE-0CF068EB58F7}"/>
              </a:ext>
            </a:extLst>
          </p:cNvPr>
          <p:cNvSpPr>
            <a:spLocks noGrp="1"/>
          </p:cNvSpPr>
          <p:nvPr>
            <p:ph type="sldNum" sz="quarter" idx="12"/>
          </p:nvPr>
        </p:nvSpPr>
        <p:spPr/>
        <p:txBody>
          <a:bodyPr/>
          <a:lstStyle/>
          <a:p>
            <a:fld id="{B7527A74-2D87-4307-9531-5A57D9647EEB}" type="slidenum">
              <a:rPr lang="nl-BE" smtClean="0"/>
              <a:pPr/>
              <a:t>65</a:t>
            </a:fld>
            <a:endParaRPr lang="nl-BE" dirty="0"/>
          </a:p>
        </p:txBody>
      </p:sp>
      <p:sp>
        <p:nvSpPr>
          <p:cNvPr id="4" name="Titel 3">
            <a:extLst>
              <a:ext uri="{FF2B5EF4-FFF2-40B4-BE49-F238E27FC236}">
                <a16:creationId xmlns:a16="http://schemas.microsoft.com/office/drawing/2014/main" id="{D930AD33-1286-4A23-BDD0-2546B3CACD86}"/>
              </a:ext>
            </a:extLst>
          </p:cNvPr>
          <p:cNvSpPr>
            <a:spLocks noGrp="1"/>
          </p:cNvSpPr>
          <p:nvPr>
            <p:ph type="title"/>
          </p:nvPr>
        </p:nvSpPr>
        <p:spPr/>
        <p:txBody>
          <a:bodyPr/>
          <a:lstStyle/>
          <a:p>
            <a:r>
              <a:rPr lang="en-US" dirty="0"/>
              <a:t>Feature engineering</a:t>
            </a:r>
          </a:p>
        </p:txBody>
      </p:sp>
    </p:spTree>
    <p:extLst>
      <p:ext uri="{BB962C8B-B14F-4D97-AF65-F5344CB8AC3E}">
        <p14:creationId xmlns:p14="http://schemas.microsoft.com/office/powerpoint/2010/main" val="5152257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jdelijke aanduiding voor tekst 1">
                <a:extLst>
                  <a:ext uri="{FF2B5EF4-FFF2-40B4-BE49-F238E27FC236}">
                    <a16:creationId xmlns:a16="http://schemas.microsoft.com/office/drawing/2014/main" id="{00E1DBE8-A357-480D-8D29-777C3D94F9A1}"/>
                  </a:ext>
                </a:extLst>
              </p:cNvPr>
              <p:cNvSpPr>
                <a:spLocks noGrp="1"/>
              </p:cNvSpPr>
              <p:nvPr>
                <p:ph type="body" sz="quarter" idx="17"/>
              </p:nvPr>
            </p:nvSpPr>
            <p:spPr>
              <a:xfrm>
                <a:off x="1050131" y="1818823"/>
                <a:ext cx="16575629" cy="7487894"/>
              </a:xfrm>
            </p:spPr>
            <p:txBody>
              <a:bodyPr/>
              <a:lstStyle/>
              <a:p>
                <a:r>
                  <a:rPr lang="en-US" b="1" dirty="0"/>
                  <a:t>Higher order features</a:t>
                </a:r>
              </a:p>
              <a:p>
                <a:r>
                  <a:rPr lang="en-US" dirty="0"/>
                  <a:t>There is not always a linear relationship between the feature and the target.</a:t>
                </a:r>
              </a:p>
              <a:p>
                <a:r>
                  <a:rPr lang="en-US" dirty="0"/>
                  <a:t>E.g., LSTAT (=x</a:t>
                </a:r>
                <a:r>
                  <a:rPr lang="en-US" baseline="-25000" dirty="0"/>
                  <a:t>1</a:t>
                </a:r>
                <a:r>
                  <a:rPr lang="en-US" dirty="0"/>
                  <a:t>) vs Price</a:t>
                </a: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𝑃𝑟𝑖𝑐𝑒</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𝜃</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𝜃</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oMath>
                  </m:oMathPara>
                </a14:m>
                <a:endParaRPr lang="en-US" dirty="0"/>
              </a:p>
              <a:p>
                <a:pPr lvl="1"/>
                <a:endParaRPr lang="en-US" dirty="0"/>
              </a:p>
            </p:txBody>
          </p:sp>
        </mc:Choice>
        <mc:Fallback xmlns="">
          <p:sp>
            <p:nvSpPr>
              <p:cNvPr id="2" name="Tijdelijke aanduiding voor tekst 1">
                <a:extLst>
                  <a:ext uri="{FF2B5EF4-FFF2-40B4-BE49-F238E27FC236}">
                    <a16:creationId xmlns:a16="http://schemas.microsoft.com/office/drawing/2014/main" id="{00E1DBE8-A357-480D-8D29-777C3D94F9A1}"/>
                  </a:ext>
                </a:extLst>
              </p:cNvPr>
              <p:cNvSpPr>
                <a:spLocks noGrp="1" noRot="1" noChangeAspect="1" noMove="1" noResize="1" noEditPoints="1" noAdjustHandles="1" noChangeArrowheads="1" noChangeShapeType="1" noTextEdit="1"/>
              </p:cNvSpPr>
              <p:nvPr>
                <p:ph type="body" sz="quarter" idx="17"/>
              </p:nvPr>
            </p:nvSpPr>
            <p:spPr>
              <a:xfrm>
                <a:off x="1050131" y="1818823"/>
                <a:ext cx="16575629" cy="7487894"/>
              </a:xfrm>
              <a:blipFill>
                <a:blip r:embed="rId3"/>
                <a:stretch>
                  <a:fillRect l="-1103" t="-1953"/>
                </a:stretch>
              </a:blipFill>
            </p:spPr>
            <p:txBody>
              <a:bodyPr/>
              <a:lstStyle/>
              <a:p>
                <a:r>
                  <a:rPr lang="en-US">
                    <a:noFill/>
                  </a:rPr>
                  <a:t> </a:t>
                </a:r>
              </a:p>
            </p:txBody>
          </p:sp>
        </mc:Fallback>
      </mc:AlternateContent>
      <p:sp>
        <p:nvSpPr>
          <p:cNvPr id="3" name="Tijdelijke aanduiding voor dianummer 2">
            <a:extLst>
              <a:ext uri="{FF2B5EF4-FFF2-40B4-BE49-F238E27FC236}">
                <a16:creationId xmlns:a16="http://schemas.microsoft.com/office/drawing/2014/main" id="{AD664C20-466F-4144-B7DE-0CF068EB58F7}"/>
              </a:ext>
            </a:extLst>
          </p:cNvPr>
          <p:cNvSpPr>
            <a:spLocks noGrp="1"/>
          </p:cNvSpPr>
          <p:nvPr>
            <p:ph type="sldNum" sz="quarter" idx="12"/>
          </p:nvPr>
        </p:nvSpPr>
        <p:spPr/>
        <p:txBody>
          <a:bodyPr/>
          <a:lstStyle/>
          <a:p>
            <a:fld id="{B7527A74-2D87-4307-9531-5A57D9647EEB}" type="slidenum">
              <a:rPr lang="nl-BE" smtClean="0"/>
              <a:pPr/>
              <a:t>66</a:t>
            </a:fld>
            <a:endParaRPr lang="nl-BE" dirty="0"/>
          </a:p>
        </p:txBody>
      </p:sp>
      <p:sp>
        <p:nvSpPr>
          <p:cNvPr id="4" name="Titel 3">
            <a:extLst>
              <a:ext uri="{FF2B5EF4-FFF2-40B4-BE49-F238E27FC236}">
                <a16:creationId xmlns:a16="http://schemas.microsoft.com/office/drawing/2014/main" id="{D930AD33-1286-4A23-BDD0-2546B3CACD86}"/>
              </a:ext>
            </a:extLst>
          </p:cNvPr>
          <p:cNvSpPr>
            <a:spLocks noGrp="1"/>
          </p:cNvSpPr>
          <p:nvPr>
            <p:ph type="title"/>
          </p:nvPr>
        </p:nvSpPr>
        <p:spPr/>
        <p:txBody>
          <a:bodyPr/>
          <a:lstStyle/>
          <a:p>
            <a:r>
              <a:rPr lang="en-US" dirty="0"/>
              <a:t>Feature engineering</a:t>
            </a:r>
          </a:p>
        </p:txBody>
      </p:sp>
      <p:pic>
        <p:nvPicPr>
          <p:cNvPr id="8194" name="Picture 2">
            <a:extLst>
              <a:ext uri="{FF2B5EF4-FFF2-40B4-BE49-F238E27FC236}">
                <a16:creationId xmlns:a16="http://schemas.microsoft.com/office/drawing/2014/main" id="{B87C77E0-CF97-44C9-B564-84B1091BB0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19861" y="4627541"/>
            <a:ext cx="7467340" cy="49530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680751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jdelijke aanduiding voor tekst 1">
                <a:extLst>
                  <a:ext uri="{FF2B5EF4-FFF2-40B4-BE49-F238E27FC236}">
                    <a16:creationId xmlns:a16="http://schemas.microsoft.com/office/drawing/2014/main" id="{00E1DBE8-A357-480D-8D29-777C3D94F9A1}"/>
                  </a:ext>
                </a:extLst>
              </p:cNvPr>
              <p:cNvSpPr>
                <a:spLocks noGrp="1"/>
              </p:cNvSpPr>
              <p:nvPr>
                <p:ph type="body" sz="quarter" idx="17"/>
              </p:nvPr>
            </p:nvSpPr>
            <p:spPr>
              <a:xfrm>
                <a:off x="1050131" y="1818823"/>
                <a:ext cx="16575629" cy="7487894"/>
              </a:xfrm>
            </p:spPr>
            <p:txBody>
              <a:bodyPr/>
              <a:lstStyle/>
              <a:p>
                <a:r>
                  <a:rPr lang="en-US" b="1" dirty="0"/>
                  <a:t>Higher order features</a:t>
                </a:r>
              </a:p>
              <a:p>
                <a:r>
                  <a:rPr lang="en-US" dirty="0"/>
                  <a:t>If we add a new feature: LSTAT^2 (=x</a:t>
                </a:r>
                <a:r>
                  <a:rPr lang="en-US" baseline="-25000" dirty="0"/>
                  <a:t>2</a:t>
                </a:r>
                <a:r>
                  <a:rPr lang="en-US" dirty="0"/>
                  <a:t>)</a:t>
                </a:r>
              </a:p>
              <a:p>
                <a:endParaRPr lang="en-US" dirty="0"/>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𝑃𝑟𝑖𝑐𝑒</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𝜃</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𝜃</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𝜃</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oMath>
                  </m:oMathPara>
                </a14:m>
                <a:endParaRPr lang="en-US" dirty="0"/>
              </a:p>
              <a:p>
                <a:pPr lvl="1"/>
                <a:endParaRPr lang="en-US" dirty="0"/>
              </a:p>
            </p:txBody>
          </p:sp>
        </mc:Choice>
        <mc:Fallback xmlns="">
          <p:sp>
            <p:nvSpPr>
              <p:cNvPr id="2" name="Tijdelijke aanduiding voor tekst 1">
                <a:extLst>
                  <a:ext uri="{FF2B5EF4-FFF2-40B4-BE49-F238E27FC236}">
                    <a16:creationId xmlns:a16="http://schemas.microsoft.com/office/drawing/2014/main" id="{00E1DBE8-A357-480D-8D29-777C3D94F9A1}"/>
                  </a:ext>
                </a:extLst>
              </p:cNvPr>
              <p:cNvSpPr>
                <a:spLocks noGrp="1" noRot="1" noChangeAspect="1" noMove="1" noResize="1" noEditPoints="1" noAdjustHandles="1" noChangeArrowheads="1" noChangeShapeType="1" noTextEdit="1"/>
              </p:cNvSpPr>
              <p:nvPr>
                <p:ph type="body" sz="quarter" idx="17"/>
              </p:nvPr>
            </p:nvSpPr>
            <p:spPr>
              <a:xfrm>
                <a:off x="1050131" y="1818823"/>
                <a:ext cx="16575629" cy="7487894"/>
              </a:xfrm>
              <a:blipFill>
                <a:blip r:embed="rId3"/>
                <a:stretch>
                  <a:fillRect l="-1103" t="-1953"/>
                </a:stretch>
              </a:blipFill>
            </p:spPr>
            <p:txBody>
              <a:bodyPr/>
              <a:lstStyle/>
              <a:p>
                <a:r>
                  <a:rPr lang="en-US">
                    <a:noFill/>
                  </a:rPr>
                  <a:t> </a:t>
                </a:r>
              </a:p>
            </p:txBody>
          </p:sp>
        </mc:Fallback>
      </mc:AlternateContent>
      <p:sp>
        <p:nvSpPr>
          <p:cNvPr id="3" name="Tijdelijke aanduiding voor dianummer 2">
            <a:extLst>
              <a:ext uri="{FF2B5EF4-FFF2-40B4-BE49-F238E27FC236}">
                <a16:creationId xmlns:a16="http://schemas.microsoft.com/office/drawing/2014/main" id="{AD664C20-466F-4144-B7DE-0CF068EB58F7}"/>
              </a:ext>
            </a:extLst>
          </p:cNvPr>
          <p:cNvSpPr>
            <a:spLocks noGrp="1"/>
          </p:cNvSpPr>
          <p:nvPr>
            <p:ph type="sldNum" sz="quarter" idx="12"/>
          </p:nvPr>
        </p:nvSpPr>
        <p:spPr/>
        <p:txBody>
          <a:bodyPr/>
          <a:lstStyle/>
          <a:p>
            <a:fld id="{B7527A74-2D87-4307-9531-5A57D9647EEB}" type="slidenum">
              <a:rPr lang="nl-BE" smtClean="0"/>
              <a:pPr/>
              <a:t>67</a:t>
            </a:fld>
            <a:endParaRPr lang="nl-BE" dirty="0"/>
          </a:p>
        </p:txBody>
      </p:sp>
      <p:sp>
        <p:nvSpPr>
          <p:cNvPr id="4" name="Titel 3">
            <a:extLst>
              <a:ext uri="{FF2B5EF4-FFF2-40B4-BE49-F238E27FC236}">
                <a16:creationId xmlns:a16="http://schemas.microsoft.com/office/drawing/2014/main" id="{D930AD33-1286-4A23-BDD0-2546B3CACD86}"/>
              </a:ext>
            </a:extLst>
          </p:cNvPr>
          <p:cNvSpPr>
            <a:spLocks noGrp="1"/>
          </p:cNvSpPr>
          <p:nvPr>
            <p:ph type="title"/>
          </p:nvPr>
        </p:nvSpPr>
        <p:spPr/>
        <p:txBody>
          <a:bodyPr/>
          <a:lstStyle/>
          <a:p>
            <a:r>
              <a:rPr lang="en-US" dirty="0"/>
              <a:t>Feature engineering</a:t>
            </a:r>
          </a:p>
        </p:txBody>
      </p:sp>
      <p:pic>
        <p:nvPicPr>
          <p:cNvPr id="10242" name="Picture 2">
            <a:extLst>
              <a:ext uri="{FF2B5EF4-FFF2-40B4-BE49-F238E27FC236}">
                <a16:creationId xmlns:a16="http://schemas.microsoft.com/office/drawing/2014/main" id="{0494F16D-2A01-49AA-9C16-63A1991D686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19861" y="4627541"/>
            <a:ext cx="7467340" cy="49530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381736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jdelijke aanduiding voor tekst 1">
                <a:extLst>
                  <a:ext uri="{FF2B5EF4-FFF2-40B4-BE49-F238E27FC236}">
                    <a16:creationId xmlns:a16="http://schemas.microsoft.com/office/drawing/2014/main" id="{00E1DBE8-A357-480D-8D29-777C3D94F9A1}"/>
                  </a:ext>
                </a:extLst>
              </p:cNvPr>
              <p:cNvSpPr>
                <a:spLocks noGrp="1"/>
              </p:cNvSpPr>
              <p:nvPr>
                <p:ph type="body" sz="quarter" idx="17"/>
              </p:nvPr>
            </p:nvSpPr>
            <p:spPr>
              <a:xfrm>
                <a:off x="1050131" y="1818823"/>
                <a:ext cx="16575629" cy="7487894"/>
              </a:xfrm>
            </p:spPr>
            <p:txBody>
              <a:bodyPr/>
              <a:lstStyle/>
              <a:p>
                <a:r>
                  <a:rPr lang="en-US" b="1" dirty="0"/>
                  <a:t>Higher order features</a:t>
                </a:r>
              </a:p>
              <a:p>
                <a:r>
                  <a:rPr lang="en-US" dirty="0"/>
                  <a:t>If we add a new feature: LSTAT^3 (=x</a:t>
                </a:r>
                <a:r>
                  <a:rPr lang="en-US" baseline="-25000" dirty="0"/>
                  <a:t>3</a:t>
                </a:r>
                <a:r>
                  <a:rPr lang="en-US" dirty="0"/>
                  <a:t>)</a:t>
                </a:r>
              </a:p>
              <a:p>
                <a:endParaRPr lang="en-US" dirty="0"/>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𝑃𝑟𝑖𝑐𝑒</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𝜃</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𝜃</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𝜃</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𝜃</m:t>
                          </m:r>
                        </m:e>
                        <m:sub>
                          <m:r>
                            <a:rPr lang="en-US" b="0" i="1" smtClean="0">
                              <a:latin typeface="Cambria Math" panose="02040503050406030204" pitchFamily="18" charset="0"/>
                            </a:rPr>
                            <m:t>3</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3</m:t>
                          </m:r>
                        </m:sub>
                      </m:sSub>
                    </m:oMath>
                  </m:oMathPara>
                </a14:m>
                <a:endParaRPr lang="en-US" dirty="0"/>
              </a:p>
              <a:p>
                <a:pPr lvl="1"/>
                <a:endParaRPr lang="en-US" dirty="0"/>
              </a:p>
            </p:txBody>
          </p:sp>
        </mc:Choice>
        <mc:Fallback xmlns="">
          <p:sp>
            <p:nvSpPr>
              <p:cNvPr id="2" name="Tijdelijke aanduiding voor tekst 1">
                <a:extLst>
                  <a:ext uri="{FF2B5EF4-FFF2-40B4-BE49-F238E27FC236}">
                    <a16:creationId xmlns:a16="http://schemas.microsoft.com/office/drawing/2014/main" id="{00E1DBE8-A357-480D-8D29-777C3D94F9A1}"/>
                  </a:ext>
                </a:extLst>
              </p:cNvPr>
              <p:cNvSpPr>
                <a:spLocks noGrp="1" noRot="1" noChangeAspect="1" noMove="1" noResize="1" noEditPoints="1" noAdjustHandles="1" noChangeArrowheads="1" noChangeShapeType="1" noTextEdit="1"/>
              </p:cNvSpPr>
              <p:nvPr>
                <p:ph type="body" sz="quarter" idx="17"/>
              </p:nvPr>
            </p:nvSpPr>
            <p:spPr>
              <a:xfrm>
                <a:off x="1050131" y="1818823"/>
                <a:ext cx="16575629" cy="7487894"/>
              </a:xfrm>
              <a:blipFill>
                <a:blip r:embed="rId3"/>
                <a:stretch>
                  <a:fillRect l="-1103" t="-1953"/>
                </a:stretch>
              </a:blipFill>
            </p:spPr>
            <p:txBody>
              <a:bodyPr/>
              <a:lstStyle/>
              <a:p>
                <a:r>
                  <a:rPr lang="en-US">
                    <a:noFill/>
                  </a:rPr>
                  <a:t> </a:t>
                </a:r>
              </a:p>
            </p:txBody>
          </p:sp>
        </mc:Fallback>
      </mc:AlternateContent>
      <p:sp>
        <p:nvSpPr>
          <p:cNvPr id="3" name="Tijdelijke aanduiding voor dianummer 2">
            <a:extLst>
              <a:ext uri="{FF2B5EF4-FFF2-40B4-BE49-F238E27FC236}">
                <a16:creationId xmlns:a16="http://schemas.microsoft.com/office/drawing/2014/main" id="{AD664C20-466F-4144-B7DE-0CF068EB58F7}"/>
              </a:ext>
            </a:extLst>
          </p:cNvPr>
          <p:cNvSpPr>
            <a:spLocks noGrp="1"/>
          </p:cNvSpPr>
          <p:nvPr>
            <p:ph type="sldNum" sz="quarter" idx="12"/>
          </p:nvPr>
        </p:nvSpPr>
        <p:spPr/>
        <p:txBody>
          <a:bodyPr/>
          <a:lstStyle/>
          <a:p>
            <a:fld id="{B7527A74-2D87-4307-9531-5A57D9647EEB}" type="slidenum">
              <a:rPr lang="nl-BE" smtClean="0"/>
              <a:pPr/>
              <a:t>68</a:t>
            </a:fld>
            <a:endParaRPr lang="nl-BE" dirty="0"/>
          </a:p>
        </p:txBody>
      </p:sp>
      <p:sp>
        <p:nvSpPr>
          <p:cNvPr id="4" name="Titel 3">
            <a:extLst>
              <a:ext uri="{FF2B5EF4-FFF2-40B4-BE49-F238E27FC236}">
                <a16:creationId xmlns:a16="http://schemas.microsoft.com/office/drawing/2014/main" id="{D930AD33-1286-4A23-BDD0-2546B3CACD86}"/>
              </a:ext>
            </a:extLst>
          </p:cNvPr>
          <p:cNvSpPr>
            <a:spLocks noGrp="1"/>
          </p:cNvSpPr>
          <p:nvPr>
            <p:ph type="title"/>
          </p:nvPr>
        </p:nvSpPr>
        <p:spPr/>
        <p:txBody>
          <a:bodyPr/>
          <a:lstStyle/>
          <a:p>
            <a:r>
              <a:rPr lang="en-US" dirty="0"/>
              <a:t>Feature engineering</a:t>
            </a:r>
          </a:p>
        </p:txBody>
      </p:sp>
      <p:pic>
        <p:nvPicPr>
          <p:cNvPr id="11266" name="Picture 2">
            <a:extLst>
              <a:ext uri="{FF2B5EF4-FFF2-40B4-BE49-F238E27FC236}">
                <a16:creationId xmlns:a16="http://schemas.microsoft.com/office/drawing/2014/main" id="{56254542-F031-4F8A-A728-AC9593FC7A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19861" y="4627541"/>
            <a:ext cx="7467340" cy="49530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581204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jdelijke aanduiding voor tekst 1">
                <a:extLst>
                  <a:ext uri="{FF2B5EF4-FFF2-40B4-BE49-F238E27FC236}">
                    <a16:creationId xmlns:a16="http://schemas.microsoft.com/office/drawing/2014/main" id="{00E1DBE8-A357-480D-8D29-777C3D94F9A1}"/>
                  </a:ext>
                </a:extLst>
              </p:cNvPr>
              <p:cNvSpPr>
                <a:spLocks noGrp="1"/>
              </p:cNvSpPr>
              <p:nvPr>
                <p:ph type="body" sz="quarter" idx="17"/>
              </p:nvPr>
            </p:nvSpPr>
            <p:spPr>
              <a:xfrm>
                <a:off x="1050131" y="1818823"/>
                <a:ext cx="16575629" cy="7487894"/>
              </a:xfrm>
            </p:spPr>
            <p:txBody>
              <a:bodyPr/>
              <a:lstStyle/>
              <a:p>
                <a:r>
                  <a:rPr lang="en-US" b="1" dirty="0"/>
                  <a:t>Higher order features</a:t>
                </a:r>
              </a:p>
              <a:p>
                <a:r>
                  <a:rPr lang="en-US" dirty="0"/>
                  <a:t>Beware of overfitting!</a:t>
                </a:r>
              </a:p>
              <a:p>
                <a:r>
                  <a:rPr lang="en-US" dirty="0"/>
                  <a:t>LSTAT + LSTAT^2 + … + LSTAT^12</a:t>
                </a:r>
                <a:endParaRPr lang="en-US" b="0" i="1" dirty="0">
                  <a:latin typeface="Cambria Math" panose="02040503050406030204" pitchFamily="18" charset="0"/>
                </a:endParaRPr>
              </a:p>
              <a:p>
                <a:pPr>
                  <a:lnSpc>
                    <a:spcPct val="150000"/>
                  </a:lnSpc>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𝑃𝑟𝑖𝑐𝑒</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𝜃</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𝜃</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𝜃</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𝜃</m:t>
                          </m:r>
                        </m:e>
                        <m:sub>
                          <m:r>
                            <a:rPr lang="en-US" b="0" i="1" smtClean="0">
                              <a:latin typeface="Cambria Math" panose="02040503050406030204" pitchFamily="18" charset="0"/>
                            </a:rPr>
                            <m:t>12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12</m:t>
                          </m:r>
                        </m:sub>
                      </m:sSub>
                    </m:oMath>
                  </m:oMathPara>
                </a14:m>
                <a:endParaRPr lang="en-US" dirty="0"/>
              </a:p>
              <a:p>
                <a:pPr lvl="1"/>
                <a:endParaRPr lang="en-US" dirty="0"/>
              </a:p>
            </p:txBody>
          </p:sp>
        </mc:Choice>
        <mc:Fallback xmlns="">
          <p:sp>
            <p:nvSpPr>
              <p:cNvPr id="2" name="Tijdelijke aanduiding voor tekst 1">
                <a:extLst>
                  <a:ext uri="{FF2B5EF4-FFF2-40B4-BE49-F238E27FC236}">
                    <a16:creationId xmlns:a16="http://schemas.microsoft.com/office/drawing/2014/main" id="{00E1DBE8-A357-480D-8D29-777C3D94F9A1}"/>
                  </a:ext>
                </a:extLst>
              </p:cNvPr>
              <p:cNvSpPr>
                <a:spLocks noGrp="1" noRot="1" noChangeAspect="1" noMove="1" noResize="1" noEditPoints="1" noAdjustHandles="1" noChangeArrowheads="1" noChangeShapeType="1" noTextEdit="1"/>
              </p:cNvSpPr>
              <p:nvPr>
                <p:ph type="body" sz="quarter" idx="17"/>
              </p:nvPr>
            </p:nvSpPr>
            <p:spPr>
              <a:xfrm>
                <a:off x="1050131" y="1818823"/>
                <a:ext cx="16575629" cy="7487894"/>
              </a:xfrm>
              <a:blipFill>
                <a:blip r:embed="rId3"/>
                <a:stretch>
                  <a:fillRect l="-1103" t="-1953"/>
                </a:stretch>
              </a:blipFill>
            </p:spPr>
            <p:txBody>
              <a:bodyPr/>
              <a:lstStyle/>
              <a:p>
                <a:r>
                  <a:rPr lang="en-US">
                    <a:noFill/>
                  </a:rPr>
                  <a:t> </a:t>
                </a:r>
              </a:p>
            </p:txBody>
          </p:sp>
        </mc:Fallback>
      </mc:AlternateContent>
      <p:sp>
        <p:nvSpPr>
          <p:cNvPr id="3" name="Tijdelijke aanduiding voor dianummer 2">
            <a:extLst>
              <a:ext uri="{FF2B5EF4-FFF2-40B4-BE49-F238E27FC236}">
                <a16:creationId xmlns:a16="http://schemas.microsoft.com/office/drawing/2014/main" id="{AD664C20-466F-4144-B7DE-0CF068EB58F7}"/>
              </a:ext>
            </a:extLst>
          </p:cNvPr>
          <p:cNvSpPr>
            <a:spLocks noGrp="1"/>
          </p:cNvSpPr>
          <p:nvPr>
            <p:ph type="sldNum" sz="quarter" idx="12"/>
          </p:nvPr>
        </p:nvSpPr>
        <p:spPr/>
        <p:txBody>
          <a:bodyPr/>
          <a:lstStyle/>
          <a:p>
            <a:fld id="{B7527A74-2D87-4307-9531-5A57D9647EEB}" type="slidenum">
              <a:rPr lang="nl-BE" smtClean="0"/>
              <a:pPr/>
              <a:t>69</a:t>
            </a:fld>
            <a:endParaRPr lang="nl-BE" dirty="0"/>
          </a:p>
        </p:txBody>
      </p:sp>
      <p:sp>
        <p:nvSpPr>
          <p:cNvPr id="4" name="Titel 3">
            <a:extLst>
              <a:ext uri="{FF2B5EF4-FFF2-40B4-BE49-F238E27FC236}">
                <a16:creationId xmlns:a16="http://schemas.microsoft.com/office/drawing/2014/main" id="{D930AD33-1286-4A23-BDD0-2546B3CACD86}"/>
              </a:ext>
            </a:extLst>
          </p:cNvPr>
          <p:cNvSpPr>
            <a:spLocks noGrp="1"/>
          </p:cNvSpPr>
          <p:nvPr>
            <p:ph type="title"/>
          </p:nvPr>
        </p:nvSpPr>
        <p:spPr/>
        <p:txBody>
          <a:bodyPr/>
          <a:lstStyle/>
          <a:p>
            <a:r>
              <a:rPr lang="en-US" dirty="0"/>
              <a:t>Feature engineering</a:t>
            </a:r>
          </a:p>
        </p:txBody>
      </p:sp>
      <p:pic>
        <p:nvPicPr>
          <p:cNvPr id="12290" name="Picture 2">
            <a:extLst>
              <a:ext uri="{FF2B5EF4-FFF2-40B4-BE49-F238E27FC236}">
                <a16:creationId xmlns:a16="http://schemas.microsoft.com/office/drawing/2014/main" id="{4C49DC13-CDBD-4E01-9095-94B21B3E5DB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19861" y="4589342"/>
            <a:ext cx="7467340" cy="50294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14037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8EC733C-2B90-4018-928C-1AF3F6C4890D}"/>
              </a:ext>
            </a:extLst>
          </p:cNvPr>
          <p:cNvSpPr>
            <a:spLocks noGrp="1"/>
          </p:cNvSpPr>
          <p:nvPr>
            <p:ph type="sldNum" sz="quarter" idx="12"/>
          </p:nvPr>
        </p:nvSpPr>
        <p:spPr/>
        <p:txBody>
          <a:bodyPr/>
          <a:lstStyle/>
          <a:p>
            <a:fld id="{B7527A74-2D87-4307-9531-5A57D9647EEB}" type="slidenum">
              <a:rPr lang="nl-BE" smtClean="0"/>
              <a:pPr/>
              <a:t>7</a:t>
            </a:fld>
            <a:endParaRPr lang="nl-BE"/>
          </a:p>
        </p:txBody>
      </p:sp>
      <p:sp>
        <p:nvSpPr>
          <p:cNvPr id="4" name="Title 3">
            <a:extLst>
              <a:ext uri="{FF2B5EF4-FFF2-40B4-BE49-F238E27FC236}">
                <a16:creationId xmlns:a16="http://schemas.microsoft.com/office/drawing/2014/main" id="{27B36570-B078-46BF-80E0-D2DDBA02AD84}"/>
              </a:ext>
            </a:extLst>
          </p:cNvPr>
          <p:cNvSpPr>
            <a:spLocks noGrp="1"/>
          </p:cNvSpPr>
          <p:nvPr>
            <p:ph type="title"/>
          </p:nvPr>
        </p:nvSpPr>
        <p:spPr/>
        <p:txBody>
          <a:bodyPr/>
          <a:lstStyle/>
          <a:p>
            <a:r>
              <a:rPr lang="en-US" dirty="0"/>
              <a:t>Introduction to machine learning</a:t>
            </a:r>
          </a:p>
        </p:txBody>
      </p:sp>
      <p:pic>
        <p:nvPicPr>
          <p:cNvPr id="6" name="Picture 5">
            <a:extLst>
              <a:ext uri="{FF2B5EF4-FFF2-40B4-BE49-F238E27FC236}">
                <a16:creationId xmlns:a16="http://schemas.microsoft.com/office/drawing/2014/main" id="{93B144A8-B3E9-406F-991C-6AE99FDD4BA9}"/>
              </a:ext>
            </a:extLst>
          </p:cNvPr>
          <p:cNvPicPr>
            <a:picLocks noChangeAspect="1"/>
          </p:cNvPicPr>
          <p:nvPr/>
        </p:nvPicPr>
        <p:blipFill>
          <a:blip r:embed="rId2"/>
          <a:stretch>
            <a:fillRect/>
          </a:stretch>
        </p:blipFill>
        <p:spPr>
          <a:xfrm>
            <a:off x="277800" y="2075993"/>
            <a:ext cx="17732400" cy="3555869"/>
          </a:xfrm>
          <a:prstGeom prst="rect">
            <a:avLst/>
          </a:prstGeom>
        </p:spPr>
      </p:pic>
      <p:sp>
        <p:nvSpPr>
          <p:cNvPr id="7" name="Rectangle 6">
            <a:extLst>
              <a:ext uri="{FF2B5EF4-FFF2-40B4-BE49-F238E27FC236}">
                <a16:creationId xmlns:a16="http://schemas.microsoft.com/office/drawing/2014/main" id="{743DEA6C-16A3-4C7C-B798-35D0A86A957A}"/>
              </a:ext>
            </a:extLst>
          </p:cNvPr>
          <p:cNvSpPr/>
          <p:nvPr/>
        </p:nvSpPr>
        <p:spPr>
          <a:xfrm>
            <a:off x="17406257" y="2302329"/>
            <a:ext cx="603943" cy="3329533"/>
          </a:xfrm>
          <a:prstGeom prst="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98" name="Picture 2" descr="MNIST sample images">
            <a:extLst>
              <a:ext uri="{FF2B5EF4-FFF2-40B4-BE49-F238E27FC236}">
                <a16:creationId xmlns:a16="http://schemas.microsoft.com/office/drawing/2014/main" id="{DEBB6006-2DB6-4CD3-B950-86146BA072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24743" y="5954945"/>
            <a:ext cx="6863441" cy="4171216"/>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Classifying Malignant and Benign Breast Cancer Tumours with a Neural  Network | by Joshua Payne | DataDrivenInvestor">
            <a:extLst>
              <a:ext uri="{FF2B5EF4-FFF2-40B4-BE49-F238E27FC236}">
                <a16:creationId xmlns:a16="http://schemas.microsoft.com/office/drawing/2014/main" id="{C370D641-0A47-4A40-9732-650B969B500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72648" y="5750027"/>
            <a:ext cx="8352066" cy="43761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7201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jdelijke aanduiding voor tekst 1">
                <a:extLst>
                  <a:ext uri="{FF2B5EF4-FFF2-40B4-BE49-F238E27FC236}">
                    <a16:creationId xmlns:a16="http://schemas.microsoft.com/office/drawing/2014/main" id="{00E1DBE8-A357-480D-8D29-777C3D94F9A1}"/>
                  </a:ext>
                </a:extLst>
              </p:cNvPr>
              <p:cNvSpPr>
                <a:spLocks noGrp="1"/>
              </p:cNvSpPr>
              <p:nvPr>
                <p:ph type="body" sz="quarter" idx="17"/>
              </p:nvPr>
            </p:nvSpPr>
            <p:spPr>
              <a:xfrm>
                <a:off x="1050131" y="1818823"/>
                <a:ext cx="16575629" cy="7487894"/>
              </a:xfrm>
            </p:spPr>
            <p:txBody>
              <a:bodyPr/>
              <a:lstStyle/>
              <a:p>
                <a:r>
                  <a:rPr lang="en-US" b="1" dirty="0"/>
                  <a:t>Higher order features</a:t>
                </a:r>
              </a:p>
              <a:p>
                <a:r>
                  <a:rPr lang="en-US" dirty="0"/>
                  <a:t>Beware of overfitting!</a:t>
                </a:r>
              </a:p>
              <a:p>
                <a:r>
                  <a:rPr lang="en-US" dirty="0"/>
                  <a:t>LSTAT + LSTAT^2 + … + LSTAT^12</a:t>
                </a:r>
                <a:endParaRPr lang="en-US" b="0" i="1" dirty="0">
                  <a:latin typeface="Cambria Math" panose="02040503050406030204" pitchFamily="18" charset="0"/>
                </a:endParaRPr>
              </a:p>
              <a:p>
                <a:pPr>
                  <a:lnSpc>
                    <a:spcPct val="150000"/>
                  </a:lnSpc>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𝑃𝑟𝑖𝑐𝑒</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𝜃</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𝜃</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𝜃</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𝜃</m:t>
                          </m:r>
                        </m:e>
                        <m:sub>
                          <m:r>
                            <a:rPr lang="en-US" b="0" i="1" smtClean="0">
                              <a:latin typeface="Cambria Math" panose="02040503050406030204" pitchFamily="18" charset="0"/>
                            </a:rPr>
                            <m:t>12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12</m:t>
                          </m:r>
                        </m:sub>
                      </m:sSub>
                    </m:oMath>
                  </m:oMathPara>
                </a14:m>
                <a:endParaRPr lang="en-US" dirty="0"/>
              </a:p>
              <a:p>
                <a:pPr lvl="1"/>
                <a:endParaRPr lang="en-US" dirty="0"/>
              </a:p>
            </p:txBody>
          </p:sp>
        </mc:Choice>
        <mc:Fallback xmlns="">
          <p:sp>
            <p:nvSpPr>
              <p:cNvPr id="2" name="Tijdelijke aanduiding voor tekst 1">
                <a:extLst>
                  <a:ext uri="{FF2B5EF4-FFF2-40B4-BE49-F238E27FC236}">
                    <a16:creationId xmlns:a16="http://schemas.microsoft.com/office/drawing/2014/main" id="{00E1DBE8-A357-480D-8D29-777C3D94F9A1}"/>
                  </a:ext>
                </a:extLst>
              </p:cNvPr>
              <p:cNvSpPr>
                <a:spLocks noGrp="1" noRot="1" noChangeAspect="1" noMove="1" noResize="1" noEditPoints="1" noAdjustHandles="1" noChangeArrowheads="1" noChangeShapeType="1" noTextEdit="1"/>
              </p:cNvSpPr>
              <p:nvPr>
                <p:ph type="body" sz="quarter" idx="17"/>
              </p:nvPr>
            </p:nvSpPr>
            <p:spPr>
              <a:xfrm>
                <a:off x="1050131" y="1818823"/>
                <a:ext cx="16575629" cy="7487894"/>
              </a:xfrm>
              <a:blipFill>
                <a:blip r:embed="rId3"/>
                <a:stretch>
                  <a:fillRect l="-1103" t="-1953"/>
                </a:stretch>
              </a:blipFill>
            </p:spPr>
            <p:txBody>
              <a:bodyPr/>
              <a:lstStyle/>
              <a:p>
                <a:r>
                  <a:rPr lang="en-US">
                    <a:noFill/>
                  </a:rPr>
                  <a:t> </a:t>
                </a:r>
              </a:p>
            </p:txBody>
          </p:sp>
        </mc:Fallback>
      </mc:AlternateContent>
      <p:sp>
        <p:nvSpPr>
          <p:cNvPr id="3" name="Tijdelijke aanduiding voor dianummer 2">
            <a:extLst>
              <a:ext uri="{FF2B5EF4-FFF2-40B4-BE49-F238E27FC236}">
                <a16:creationId xmlns:a16="http://schemas.microsoft.com/office/drawing/2014/main" id="{AD664C20-466F-4144-B7DE-0CF068EB58F7}"/>
              </a:ext>
            </a:extLst>
          </p:cNvPr>
          <p:cNvSpPr>
            <a:spLocks noGrp="1"/>
          </p:cNvSpPr>
          <p:nvPr>
            <p:ph type="sldNum" sz="quarter" idx="12"/>
          </p:nvPr>
        </p:nvSpPr>
        <p:spPr/>
        <p:txBody>
          <a:bodyPr/>
          <a:lstStyle/>
          <a:p>
            <a:fld id="{B7527A74-2D87-4307-9531-5A57D9647EEB}" type="slidenum">
              <a:rPr lang="nl-BE" smtClean="0"/>
              <a:pPr/>
              <a:t>70</a:t>
            </a:fld>
            <a:endParaRPr lang="nl-BE" dirty="0"/>
          </a:p>
        </p:txBody>
      </p:sp>
      <p:sp>
        <p:nvSpPr>
          <p:cNvPr id="4" name="Titel 3">
            <a:extLst>
              <a:ext uri="{FF2B5EF4-FFF2-40B4-BE49-F238E27FC236}">
                <a16:creationId xmlns:a16="http://schemas.microsoft.com/office/drawing/2014/main" id="{D930AD33-1286-4A23-BDD0-2546B3CACD86}"/>
              </a:ext>
            </a:extLst>
          </p:cNvPr>
          <p:cNvSpPr>
            <a:spLocks noGrp="1"/>
          </p:cNvSpPr>
          <p:nvPr>
            <p:ph type="title"/>
          </p:nvPr>
        </p:nvSpPr>
        <p:spPr/>
        <p:txBody>
          <a:bodyPr/>
          <a:lstStyle/>
          <a:p>
            <a:r>
              <a:rPr lang="en-US" dirty="0"/>
              <a:t>Feature engineering</a:t>
            </a:r>
          </a:p>
        </p:txBody>
      </p:sp>
      <p:pic>
        <p:nvPicPr>
          <p:cNvPr id="12290" name="Picture 2">
            <a:extLst>
              <a:ext uri="{FF2B5EF4-FFF2-40B4-BE49-F238E27FC236}">
                <a16:creationId xmlns:a16="http://schemas.microsoft.com/office/drawing/2014/main" id="{4C49DC13-CDBD-4E01-9095-94B21B3E5DB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19861" y="4589342"/>
            <a:ext cx="7467340" cy="50294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399696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tekst 1">
            <a:extLst>
              <a:ext uri="{FF2B5EF4-FFF2-40B4-BE49-F238E27FC236}">
                <a16:creationId xmlns:a16="http://schemas.microsoft.com/office/drawing/2014/main" id="{00E1DBE8-A357-480D-8D29-777C3D94F9A1}"/>
              </a:ext>
            </a:extLst>
          </p:cNvPr>
          <p:cNvSpPr>
            <a:spLocks noGrp="1"/>
          </p:cNvSpPr>
          <p:nvPr>
            <p:ph type="body" sz="quarter" idx="17"/>
          </p:nvPr>
        </p:nvSpPr>
        <p:spPr>
          <a:xfrm>
            <a:off x="1050131" y="1818823"/>
            <a:ext cx="16575629" cy="7487894"/>
          </a:xfrm>
        </p:spPr>
        <p:txBody>
          <a:bodyPr/>
          <a:lstStyle/>
          <a:p>
            <a:r>
              <a:rPr lang="en-US" b="1" dirty="0"/>
              <a:t>Higher order features in code</a:t>
            </a:r>
          </a:p>
          <a:p>
            <a:endParaRPr lang="en-US" dirty="0"/>
          </a:p>
          <a:p>
            <a:pPr lvl="1"/>
            <a:endParaRPr lang="en-US" dirty="0"/>
          </a:p>
        </p:txBody>
      </p:sp>
      <p:sp>
        <p:nvSpPr>
          <p:cNvPr id="3" name="Tijdelijke aanduiding voor dianummer 2">
            <a:extLst>
              <a:ext uri="{FF2B5EF4-FFF2-40B4-BE49-F238E27FC236}">
                <a16:creationId xmlns:a16="http://schemas.microsoft.com/office/drawing/2014/main" id="{AD664C20-466F-4144-B7DE-0CF068EB58F7}"/>
              </a:ext>
            </a:extLst>
          </p:cNvPr>
          <p:cNvSpPr>
            <a:spLocks noGrp="1"/>
          </p:cNvSpPr>
          <p:nvPr>
            <p:ph type="sldNum" sz="quarter" idx="12"/>
          </p:nvPr>
        </p:nvSpPr>
        <p:spPr/>
        <p:txBody>
          <a:bodyPr/>
          <a:lstStyle/>
          <a:p>
            <a:fld id="{B7527A74-2D87-4307-9531-5A57D9647EEB}" type="slidenum">
              <a:rPr lang="nl-BE" smtClean="0"/>
              <a:pPr/>
              <a:t>71</a:t>
            </a:fld>
            <a:endParaRPr lang="nl-BE" dirty="0"/>
          </a:p>
        </p:txBody>
      </p:sp>
      <p:sp>
        <p:nvSpPr>
          <p:cNvPr id="4" name="Titel 3">
            <a:extLst>
              <a:ext uri="{FF2B5EF4-FFF2-40B4-BE49-F238E27FC236}">
                <a16:creationId xmlns:a16="http://schemas.microsoft.com/office/drawing/2014/main" id="{D930AD33-1286-4A23-BDD0-2546B3CACD86}"/>
              </a:ext>
            </a:extLst>
          </p:cNvPr>
          <p:cNvSpPr>
            <a:spLocks noGrp="1"/>
          </p:cNvSpPr>
          <p:nvPr>
            <p:ph type="title"/>
          </p:nvPr>
        </p:nvSpPr>
        <p:spPr/>
        <p:txBody>
          <a:bodyPr/>
          <a:lstStyle/>
          <a:p>
            <a:r>
              <a:rPr lang="en-US" dirty="0"/>
              <a:t>Feature engineering</a:t>
            </a:r>
          </a:p>
        </p:txBody>
      </p:sp>
      <p:sp>
        <p:nvSpPr>
          <p:cNvPr id="7" name="TextBox 6">
            <a:extLst>
              <a:ext uri="{FF2B5EF4-FFF2-40B4-BE49-F238E27FC236}">
                <a16:creationId xmlns:a16="http://schemas.microsoft.com/office/drawing/2014/main" id="{0B38F7E6-BB2C-4504-8481-A15F167D035A}"/>
              </a:ext>
            </a:extLst>
          </p:cNvPr>
          <p:cNvSpPr txBox="1"/>
          <p:nvPr/>
        </p:nvSpPr>
        <p:spPr>
          <a:xfrm>
            <a:off x="2423160" y="3547886"/>
            <a:ext cx="12653400" cy="1815882"/>
          </a:xfrm>
          <a:prstGeom prst="rect">
            <a:avLst/>
          </a:prstGeom>
          <a:noFill/>
        </p:spPr>
        <p:txBody>
          <a:bodyPr wrap="square">
            <a:spAutoFit/>
          </a:bodyPr>
          <a:lstStyle/>
          <a:p>
            <a:r>
              <a:rPr lang="en-US" sz="2800" dirty="0">
                <a:solidFill>
                  <a:srgbClr val="008000"/>
                </a:solidFill>
                <a:highlight>
                  <a:srgbClr val="FFFFFF"/>
                </a:highlight>
                <a:latin typeface="Consolas" panose="020B0609020204030204" pitchFamily="49" charset="0"/>
              </a:rPr>
              <a:t># Adding higher order features: LSTAT^2 and LSTAT^3</a:t>
            </a:r>
            <a:endParaRPr lang="en-US" sz="2800" dirty="0">
              <a:solidFill>
                <a:srgbClr val="000000"/>
              </a:solidFill>
              <a:highlight>
                <a:srgbClr val="FFFFFF"/>
              </a:highlight>
              <a:latin typeface="Consolas" panose="020B0609020204030204" pitchFamily="49" charset="0"/>
            </a:endParaRPr>
          </a:p>
          <a:p>
            <a:r>
              <a:rPr lang="en-US" sz="2800" dirty="0">
                <a:solidFill>
                  <a:srgbClr val="008000"/>
                </a:solidFill>
                <a:highlight>
                  <a:srgbClr val="FFFFFF"/>
                </a:highlight>
                <a:latin typeface="Consolas" panose="020B0609020204030204" pitchFamily="49" charset="0"/>
              </a:rPr>
              <a:t># </a:t>
            </a:r>
            <a:r>
              <a:rPr lang="en-US" sz="2800" dirty="0" err="1">
                <a:solidFill>
                  <a:srgbClr val="008000"/>
                </a:solidFill>
                <a:highlight>
                  <a:srgbClr val="FFFFFF"/>
                </a:highlight>
                <a:latin typeface="Consolas" panose="020B0609020204030204" pitchFamily="49" charset="0"/>
              </a:rPr>
              <a:t>data.insert</a:t>
            </a:r>
            <a:r>
              <a:rPr lang="en-US" sz="2800" dirty="0">
                <a:solidFill>
                  <a:srgbClr val="008000"/>
                </a:solidFill>
                <a:highlight>
                  <a:srgbClr val="FFFFFF"/>
                </a:highlight>
                <a:latin typeface="Consolas" panose="020B0609020204030204" pitchFamily="49" charset="0"/>
              </a:rPr>
              <a:t>(</a:t>
            </a:r>
            <a:r>
              <a:rPr lang="en-US" sz="2800" dirty="0" err="1">
                <a:solidFill>
                  <a:srgbClr val="008000"/>
                </a:solidFill>
                <a:highlight>
                  <a:srgbClr val="FFFFFF"/>
                </a:highlight>
                <a:latin typeface="Consolas" panose="020B0609020204030204" pitchFamily="49" charset="0"/>
              </a:rPr>
              <a:t>index_new_column,name_column,value_column</a:t>
            </a:r>
            <a:r>
              <a:rPr lang="en-US" sz="2800" dirty="0">
                <a:solidFill>
                  <a:srgbClr val="008000"/>
                </a:solidFill>
                <a:highlight>
                  <a:srgbClr val="FFFFFF"/>
                </a:highlight>
                <a:latin typeface="Consolas" panose="020B0609020204030204" pitchFamily="49" charset="0"/>
              </a:rPr>
              <a:t>)</a:t>
            </a:r>
            <a:endParaRPr lang="en-US" sz="2800" dirty="0">
              <a:solidFill>
                <a:srgbClr val="000000"/>
              </a:solidFill>
              <a:highlight>
                <a:srgbClr val="FFFFFF"/>
              </a:highlight>
              <a:latin typeface="Consolas" panose="020B0609020204030204" pitchFamily="49" charset="0"/>
            </a:endParaRPr>
          </a:p>
          <a:p>
            <a:r>
              <a:rPr lang="en-US" sz="2800" dirty="0" err="1">
                <a:solidFill>
                  <a:srgbClr val="000000"/>
                </a:solidFill>
                <a:highlight>
                  <a:srgbClr val="FFFFFF"/>
                </a:highlight>
                <a:latin typeface="Consolas" panose="020B0609020204030204" pitchFamily="49" charset="0"/>
              </a:rPr>
              <a:t>data</a:t>
            </a:r>
            <a:r>
              <a:rPr lang="en-US" sz="2800" b="1" dirty="0" err="1">
                <a:solidFill>
                  <a:srgbClr val="000080"/>
                </a:solidFill>
                <a:highlight>
                  <a:srgbClr val="FFFFFF"/>
                </a:highlight>
                <a:latin typeface="Consolas" panose="020B0609020204030204" pitchFamily="49" charset="0"/>
              </a:rPr>
              <a:t>.</a:t>
            </a:r>
            <a:r>
              <a:rPr lang="en-US" sz="2800" b="0" dirty="0" err="1">
                <a:solidFill>
                  <a:srgbClr val="000000"/>
                </a:solidFill>
                <a:highlight>
                  <a:srgbClr val="FFFFFF"/>
                </a:highlight>
                <a:latin typeface="Consolas" panose="020B0609020204030204" pitchFamily="49" charset="0"/>
              </a:rPr>
              <a:t>insert</a:t>
            </a:r>
            <a:r>
              <a:rPr lang="en-US" sz="2800" b="1" dirty="0">
                <a:solidFill>
                  <a:srgbClr val="000080"/>
                </a:solidFill>
                <a:highlight>
                  <a:srgbClr val="FFFFFF"/>
                </a:highlight>
                <a:latin typeface="Consolas" panose="020B0609020204030204" pitchFamily="49" charset="0"/>
              </a:rPr>
              <a:t>(</a:t>
            </a:r>
            <a:r>
              <a:rPr lang="en-US" sz="2800" b="0" dirty="0">
                <a:solidFill>
                  <a:srgbClr val="000000"/>
                </a:solidFill>
                <a:highlight>
                  <a:srgbClr val="FFFFFF"/>
                </a:highlight>
                <a:latin typeface="Consolas" panose="020B0609020204030204" pitchFamily="49" charset="0"/>
              </a:rPr>
              <a:t>data</a:t>
            </a:r>
            <a:r>
              <a:rPr lang="en-US" sz="2800" b="1" dirty="0">
                <a:solidFill>
                  <a:srgbClr val="000080"/>
                </a:solidFill>
                <a:highlight>
                  <a:srgbClr val="FFFFFF"/>
                </a:highlight>
                <a:latin typeface="Consolas" panose="020B0609020204030204" pitchFamily="49" charset="0"/>
              </a:rPr>
              <a:t>.</a:t>
            </a:r>
            <a:r>
              <a:rPr lang="en-US" sz="2800" b="0" dirty="0">
                <a:solidFill>
                  <a:srgbClr val="000000"/>
                </a:solidFill>
                <a:highlight>
                  <a:srgbClr val="FFFFFF"/>
                </a:highlight>
                <a:latin typeface="Consolas" panose="020B0609020204030204" pitchFamily="49" charset="0"/>
              </a:rPr>
              <a:t>columns</a:t>
            </a:r>
            <a:r>
              <a:rPr lang="en-US" sz="2800" b="1" dirty="0">
                <a:solidFill>
                  <a:srgbClr val="000080"/>
                </a:solidFill>
                <a:highlight>
                  <a:srgbClr val="FFFFFF"/>
                </a:highlight>
                <a:latin typeface="Consolas" panose="020B0609020204030204" pitchFamily="49" charset="0"/>
              </a:rPr>
              <a:t>.</a:t>
            </a:r>
            <a:r>
              <a:rPr lang="en-US" sz="2800" b="0" dirty="0">
                <a:solidFill>
                  <a:srgbClr val="000000"/>
                </a:solidFill>
                <a:highlight>
                  <a:srgbClr val="FFFFFF"/>
                </a:highlight>
                <a:latin typeface="Consolas" panose="020B0609020204030204" pitchFamily="49" charset="0"/>
              </a:rPr>
              <a:t>size</a:t>
            </a:r>
            <a:r>
              <a:rPr lang="en-US" sz="2800" b="1" dirty="0">
                <a:solidFill>
                  <a:srgbClr val="000080"/>
                </a:solidFill>
                <a:highlight>
                  <a:srgbClr val="FFFFFF"/>
                </a:highlight>
                <a:latin typeface="Consolas" panose="020B0609020204030204" pitchFamily="49" charset="0"/>
              </a:rPr>
              <a:t>-</a:t>
            </a:r>
            <a:r>
              <a:rPr lang="en-US" sz="2800" b="0" dirty="0">
                <a:solidFill>
                  <a:srgbClr val="FF0000"/>
                </a:solidFill>
                <a:highlight>
                  <a:srgbClr val="FFFFFF"/>
                </a:highlight>
                <a:latin typeface="Consolas" panose="020B0609020204030204" pitchFamily="49" charset="0"/>
              </a:rPr>
              <a:t>1</a:t>
            </a:r>
            <a:r>
              <a:rPr lang="en-US" sz="2800" b="1" dirty="0">
                <a:solidFill>
                  <a:srgbClr val="000080"/>
                </a:solidFill>
                <a:highlight>
                  <a:srgbClr val="FFFFFF"/>
                </a:highlight>
                <a:latin typeface="Consolas" panose="020B0609020204030204" pitchFamily="49" charset="0"/>
              </a:rPr>
              <a:t>,</a:t>
            </a:r>
            <a:r>
              <a:rPr lang="en-US" sz="2800" b="0" dirty="0">
                <a:solidFill>
                  <a:srgbClr val="808080"/>
                </a:solidFill>
                <a:highlight>
                  <a:srgbClr val="FFFFFF"/>
                </a:highlight>
                <a:latin typeface="Consolas" panose="020B0609020204030204" pitchFamily="49" charset="0"/>
              </a:rPr>
              <a:t>'LSTAT^2'</a:t>
            </a:r>
            <a:r>
              <a:rPr lang="en-US" sz="2800" b="1" dirty="0">
                <a:solidFill>
                  <a:srgbClr val="000080"/>
                </a:solidFill>
                <a:highlight>
                  <a:srgbClr val="FFFFFF"/>
                </a:highlight>
                <a:latin typeface="Consolas" panose="020B0609020204030204" pitchFamily="49" charset="0"/>
              </a:rPr>
              <a:t>,</a:t>
            </a:r>
            <a:r>
              <a:rPr lang="en-US" sz="2800" b="0" dirty="0">
                <a:solidFill>
                  <a:srgbClr val="000000"/>
                </a:solidFill>
                <a:highlight>
                  <a:srgbClr val="FFFFFF"/>
                </a:highlight>
                <a:latin typeface="Consolas" panose="020B0609020204030204" pitchFamily="49" charset="0"/>
              </a:rPr>
              <a:t>data</a:t>
            </a:r>
            <a:r>
              <a:rPr lang="en-US" sz="2800" b="1" dirty="0">
                <a:solidFill>
                  <a:srgbClr val="000080"/>
                </a:solidFill>
                <a:highlight>
                  <a:srgbClr val="FFFFFF"/>
                </a:highlight>
                <a:latin typeface="Consolas" panose="020B0609020204030204" pitchFamily="49" charset="0"/>
              </a:rPr>
              <a:t>.</a:t>
            </a:r>
            <a:r>
              <a:rPr lang="en-US" sz="2800" b="0" dirty="0">
                <a:solidFill>
                  <a:srgbClr val="000000"/>
                </a:solidFill>
                <a:highlight>
                  <a:srgbClr val="FFFFFF"/>
                </a:highlight>
                <a:latin typeface="Consolas" panose="020B0609020204030204" pitchFamily="49" charset="0"/>
              </a:rPr>
              <a:t>LSTAT</a:t>
            </a:r>
            <a:r>
              <a:rPr lang="en-US" sz="2800" b="1" dirty="0">
                <a:solidFill>
                  <a:srgbClr val="000080"/>
                </a:solidFill>
                <a:highlight>
                  <a:srgbClr val="FFFFFF"/>
                </a:highlight>
                <a:latin typeface="Consolas" panose="020B0609020204030204" pitchFamily="49" charset="0"/>
              </a:rPr>
              <a:t>**</a:t>
            </a:r>
            <a:r>
              <a:rPr lang="en-US" sz="2800" b="0" dirty="0">
                <a:solidFill>
                  <a:srgbClr val="FF0000"/>
                </a:solidFill>
                <a:highlight>
                  <a:srgbClr val="FFFFFF"/>
                </a:highlight>
                <a:latin typeface="Consolas" panose="020B0609020204030204" pitchFamily="49" charset="0"/>
              </a:rPr>
              <a:t>2</a:t>
            </a:r>
            <a:r>
              <a:rPr lang="en-US" sz="2800" b="1" dirty="0">
                <a:solidFill>
                  <a:srgbClr val="000080"/>
                </a:solidFill>
                <a:highlight>
                  <a:srgbClr val="FFFFFF"/>
                </a:highlight>
                <a:latin typeface="Consolas" panose="020B0609020204030204" pitchFamily="49" charset="0"/>
              </a:rPr>
              <a:t>)</a:t>
            </a:r>
            <a:endParaRPr lang="en-US" sz="2800" b="0" dirty="0">
              <a:solidFill>
                <a:srgbClr val="000000"/>
              </a:solidFill>
              <a:highlight>
                <a:srgbClr val="FFFFFF"/>
              </a:highlight>
              <a:latin typeface="Consolas" panose="020B0609020204030204" pitchFamily="49" charset="0"/>
            </a:endParaRPr>
          </a:p>
          <a:p>
            <a:r>
              <a:rPr lang="en-US" sz="2800" b="0" dirty="0" err="1">
                <a:solidFill>
                  <a:srgbClr val="000000"/>
                </a:solidFill>
                <a:highlight>
                  <a:srgbClr val="FFFFFF"/>
                </a:highlight>
                <a:latin typeface="Consolas" panose="020B0609020204030204" pitchFamily="49" charset="0"/>
              </a:rPr>
              <a:t>data</a:t>
            </a:r>
            <a:r>
              <a:rPr lang="en-US" sz="2800" b="1" dirty="0" err="1">
                <a:solidFill>
                  <a:srgbClr val="000080"/>
                </a:solidFill>
                <a:highlight>
                  <a:srgbClr val="FFFFFF"/>
                </a:highlight>
                <a:latin typeface="Consolas" panose="020B0609020204030204" pitchFamily="49" charset="0"/>
              </a:rPr>
              <a:t>.</a:t>
            </a:r>
            <a:r>
              <a:rPr lang="en-US" sz="2800" b="0" dirty="0" err="1">
                <a:solidFill>
                  <a:srgbClr val="000000"/>
                </a:solidFill>
                <a:highlight>
                  <a:srgbClr val="FFFFFF"/>
                </a:highlight>
                <a:latin typeface="Consolas" panose="020B0609020204030204" pitchFamily="49" charset="0"/>
              </a:rPr>
              <a:t>insert</a:t>
            </a:r>
            <a:r>
              <a:rPr lang="en-US" sz="2800" b="1" dirty="0">
                <a:solidFill>
                  <a:srgbClr val="000080"/>
                </a:solidFill>
                <a:highlight>
                  <a:srgbClr val="FFFFFF"/>
                </a:highlight>
                <a:latin typeface="Consolas" panose="020B0609020204030204" pitchFamily="49" charset="0"/>
              </a:rPr>
              <a:t>(</a:t>
            </a:r>
            <a:r>
              <a:rPr lang="en-US" sz="2800" b="0" dirty="0">
                <a:solidFill>
                  <a:srgbClr val="000000"/>
                </a:solidFill>
                <a:highlight>
                  <a:srgbClr val="FFFFFF"/>
                </a:highlight>
                <a:latin typeface="Consolas" panose="020B0609020204030204" pitchFamily="49" charset="0"/>
              </a:rPr>
              <a:t>data</a:t>
            </a:r>
            <a:r>
              <a:rPr lang="en-US" sz="2800" b="1" dirty="0">
                <a:solidFill>
                  <a:srgbClr val="000080"/>
                </a:solidFill>
                <a:highlight>
                  <a:srgbClr val="FFFFFF"/>
                </a:highlight>
                <a:latin typeface="Consolas" panose="020B0609020204030204" pitchFamily="49" charset="0"/>
              </a:rPr>
              <a:t>.</a:t>
            </a:r>
            <a:r>
              <a:rPr lang="en-US" sz="2800" b="0" dirty="0">
                <a:solidFill>
                  <a:srgbClr val="000000"/>
                </a:solidFill>
                <a:highlight>
                  <a:srgbClr val="FFFFFF"/>
                </a:highlight>
                <a:latin typeface="Consolas" panose="020B0609020204030204" pitchFamily="49" charset="0"/>
              </a:rPr>
              <a:t>columns</a:t>
            </a:r>
            <a:r>
              <a:rPr lang="en-US" sz="2800" b="1" dirty="0">
                <a:solidFill>
                  <a:srgbClr val="000080"/>
                </a:solidFill>
                <a:highlight>
                  <a:srgbClr val="FFFFFF"/>
                </a:highlight>
                <a:latin typeface="Consolas" panose="020B0609020204030204" pitchFamily="49" charset="0"/>
              </a:rPr>
              <a:t>.</a:t>
            </a:r>
            <a:r>
              <a:rPr lang="en-US" sz="2800" b="0" dirty="0">
                <a:solidFill>
                  <a:srgbClr val="000000"/>
                </a:solidFill>
                <a:highlight>
                  <a:srgbClr val="FFFFFF"/>
                </a:highlight>
                <a:latin typeface="Consolas" panose="020B0609020204030204" pitchFamily="49" charset="0"/>
              </a:rPr>
              <a:t>size</a:t>
            </a:r>
            <a:r>
              <a:rPr lang="en-US" sz="2800" b="1" dirty="0">
                <a:solidFill>
                  <a:srgbClr val="000080"/>
                </a:solidFill>
                <a:highlight>
                  <a:srgbClr val="FFFFFF"/>
                </a:highlight>
                <a:latin typeface="Consolas" panose="020B0609020204030204" pitchFamily="49" charset="0"/>
              </a:rPr>
              <a:t>-</a:t>
            </a:r>
            <a:r>
              <a:rPr lang="en-US" sz="2800" b="0" dirty="0">
                <a:solidFill>
                  <a:srgbClr val="FF0000"/>
                </a:solidFill>
                <a:highlight>
                  <a:srgbClr val="FFFFFF"/>
                </a:highlight>
                <a:latin typeface="Consolas" panose="020B0609020204030204" pitchFamily="49" charset="0"/>
              </a:rPr>
              <a:t>1</a:t>
            </a:r>
            <a:r>
              <a:rPr lang="en-US" sz="2800" b="1" dirty="0">
                <a:solidFill>
                  <a:srgbClr val="000080"/>
                </a:solidFill>
                <a:highlight>
                  <a:srgbClr val="FFFFFF"/>
                </a:highlight>
                <a:latin typeface="Consolas" panose="020B0609020204030204" pitchFamily="49" charset="0"/>
              </a:rPr>
              <a:t>,</a:t>
            </a:r>
            <a:r>
              <a:rPr lang="en-US" sz="2800" b="0" dirty="0">
                <a:solidFill>
                  <a:srgbClr val="808080"/>
                </a:solidFill>
                <a:highlight>
                  <a:srgbClr val="FFFFFF"/>
                </a:highlight>
                <a:latin typeface="Consolas" panose="020B0609020204030204" pitchFamily="49" charset="0"/>
              </a:rPr>
              <a:t>'LSTAT^3'</a:t>
            </a:r>
            <a:r>
              <a:rPr lang="en-US" sz="2800" b="1" dirty="0">
                <a:solidFill>
                  <a:srgbClr val="000080"/>
                </a:solidFill>
                <a:highlight>
                  <a:srgbClr val="FFFFFF"/>
                </a:highlight>
                <a:latin typeface="Consolas" panose="020B0609020204030204" pitchFamily="49" charset="0"/>
              </a:rPr>
              <a:t>,</a:t>
            </a:r>
            <a:r>
              <a:rPr lang="en-US" sz="2800" b="0" dirty="0">
                <a:solidFill>
                  <a:srgbClr val="000000"/>
                </a:solidFill>
                <a:highlight>
                  <a:srgbClr val="FFFFFF"/>
                </a:highlight>
                <a:latin typeface="Consolas" panose="020B0609020204030204" pitchFamily="49" charset="0"/>
              </a:rPr>
              <a:t>data</a:t>
            </a:r>
            <a:r>
              <a:rPr lang="en-US" sz="2800" b="1" dirty="0">
                <a:solidFill>
                  <a:srgbClr val="000080"/>
                </a:solidFill>
                <a:highlight>
                  <a:srgbClr val="FFFFFF"/>
                </a:highlight>
                <a:latin typeface="Consolas" panose="020B0609020204030204" pitchFamily="49" charset="0"/>
              </a:rPr>
              <a:t>.</a:t>
            </a:r>
            <a:r>
              <a:rPr lang="en-US" sz="2800" b="0" dirty="0">
                <a:solidFill>
                  <a:srgbClr val="000000"/>
                </a:solidFill>
                <a:highlight>
                  <a:srgbClr val="FFFFFF"/>
                </a:highlight>
                <a:latin typeface="Consolas" panose="020B0609020204030204" pitchFamily="49" charset="0"/>
              </a:rPr>
              <a:t>LSTAT</a:t>
            </a:r>
            <a:r>
              <a:rPr lang="en-US" sz="2800" b="1" dirty="0">
                <a:solidFill>
                  <a:srgbClr val="000080"/>
                </a:solidFill>
                <a:highlight>
                  <a:srgbClr val="FFFFFF"/>
                </a:highlight>
                <a:latin typeface="Consolas" panose="020B0609020204030204" pitchFamily="49" charset="0"/>
              </a:rPr>
              <a:t>**</a:t>
            </a:r>
            <a:r>
              <a:rPr lang="en-US" sz="2800" b="0" dirty="0">
                <a:solidFill>
                  <a:srgbClr val="FF0000"/>
                </a:solidFill>
                <a:highlight>
                  <a:srgbClr val="FFFFFF"/>
                </a:highlight>
                <a:latin typeface="Consolas" panose="020B0609020204030204" pitchFamily="49" charset="0"/>
              </a:rPr>
              <a:t>3</a:t>
            </a:r>
            <a:r>
              <a:rPr lang="en-US" sz="2800" b="1" dirty="0">
                <a:solidFill>
                  <a:srgbClr val="000080"/>
                </a:solidFill>
                <a:highlight>
                  <a:srgbClr val="FFFFFF"/>
                </a:highlight>
                <a:latin typeface="Consolas" panose="020B0609020204030204" pitchFamily="49" charset="0"/>
              </a:rPr>
              <a:t>)</a:t>
            </a:r>
            <a:endParaRPr lang="en-US" sz="2800" dirty="0">
              <a:latin typeface="Consolas" panose="020B0609020204030204" pitchFamily="49" charset="0"/>
            </a:endParaRPr>
          </a:p>
        </p:txBody>
      </p:sp>
      <p:graphicFrame>
        <p:nvGraphicFramePr>
          <p:cNvPr id="6" name="Table 5">
            <a:extLst>
              <a:ext uri="{FF2B5EF4-FFF2-40B4-BE49-F238E27FC236}">
                <a16:creationId xmlns:a16="http://schemas.microsoft.com/office/drawing/2014/main" id="{7693F778-EB5C-48CD-AC24-D628F0F476AE}"/>
              </a:ext>
            </a:extLst>
          </p:cNvPr>
          <p:cNvGraphicFramePr>
            <a:graphicFrameLocks noGrp="1"/>
          </p:cNvGraphicFramePr>
          <p:nvPr>
            <p:extLst>
              <p:ext uri="{D42A27DB-BD31-4B8C-83A1-F6EECF244321}">
                <p14:modId xmlns:p14="http://schemas.microsoft.com/office/powerpoint/2010/main" val="2731173461"/>
              </p:ext>
            </p:extLst>
          </p:nvPr>
        </p:nvGraphicFramePr>
        <p:xfrm>
          <a:off x="257696" y="6162438"/>
          <a:ext cx="17772608" cy="1860786"/>
        </p:xfrm>
        <a:graphic>
          <a:graphicData uri="http://schemas.openxmlformats.org/drawingml/2006/table">
            <a:tbl>
              <a:tblPr firstRow="1" bandRow="1">
                <a:tableStyleId>{BDBED569-4797-4DF1-A0F4-6AAB3CD982D8}</a:tableStyleId>
              </a:tblPr>
              <a:tblGrid>
                <a:gridCol w="1110788">
                  <a:extLst>
                    <a:ext uri="{9D8B030D-6E8A-4147-A177-3AD203B41FA5}">
                      <a16:colId xmlns:a16="http://schemas.microsoft.com/office/drawing/2014/main" val="2323798041"/>
                    </a:ext>
                  </a:extLst>
                </a:gridCol>
                <a:gridCol w="1110788">
                  <a:extLst>
                    <a:ext uri="{9D8B030D-6E8A-4147-A177-3AD203B41FA5}">
                      <a16:colId xmlns:a16="http://schemas.microsoft.com/office/drawing/2014/main" val="3417413658"/>
                    </a:ext>
                  </a:extLst>
                </a:gridCol>
                <a:gridCol w="1110788">
                  <a:extLst>
                    <a:ext uri="{9D8B030D-6E8A-4147-A177-3AD203B41FA5}">
                      <a16:colId xmlns:a16="http://schemas.microsoft.com/office/drawing/2014/main" val="1763152580"/>
                    </a:ext>
                  </a:extLst>
                </a:gridCol>
                <a:gridCol w="1110788">
                  <a:extLst>
                    <a:ext uri="{9D8B030D-6E8A-4147-A177-3AD203B41FA5}">
                      <a16:colId xmlns:a16="http://schemas.microsoft.com/office/drawing/2014/main" val="1934168487"/>
                    </a:ext>
                  </a:extLst>
                </a:gridCol>
                <a:gridCol w="1110788">
                  <a:extLst>
                    <a:ext uri="{9D8B030D-6E8A-4147-A177-3AD203B41FA5}">
                      <a16:colId xmlns:a16="http://schemas.microsoft.com/office/drawing/2014/main" val="3206643071"/>
                    </a:ext>
                  </a:extLst>
                </a:gridCol>
                <a:gridCol w="1110788">
                  <a:extLst>
                    <a:ext uri="{9D8B030D-6E8A-4147-A177-3AD203B41FA5}">
                      <a16:colId xmlns:a16="http://schemas.microsoft.com/office/drawing/2014/main" val="857952043"/>
                    </a:ext>
                  </a:extLst>
                </a:gridCol>
                <a:gridCol w="1110788">
                  <a:extLst>
                    <a:ext uri="{9D8B030D-6E8A-4147-A177-3AD203B41FA5}">
                      <a16:colId xmlns:a16="http://schemas.microsoft.com/office/drawing/2014/main" val="333466421"/>
                    </a:ext>
                  </a:extLst>
                </a:gridCol>
                <a:gridCol w="1110788">
                  <a:extLst>
                    <a:ext uri="{9D8B030D-6E8A-4147-A177-3AD203B41FA5}">
                      <a16:colId xmlns:a16="http://schemas.microsoft.com/office/drawing/2014/main" val="2177392323"/>
                    </a:ext>
                  </a:extLst>
                </a:gridCol>
                <a:gridCol w="1110788">
                  <a:extLst>
                    <a:ext uri="{9D8B030D-6E8A-4147-A177-3AD203B41FA5}">
                      <a16:colId xmlns:a16="http://schemas.microsoft.com/office/drawing/2014/main" val="2353181660"/>
                    </a:ext>
                  </a:extLst>
                </a:gridCol>
                <a:gridCol w="1110788">
                  <a:extLst>
                    <a:ext uri="{9D8B030D-6E8A-4147-A177-3AD203B41FA5}">
                      <a16:colId xmlns:a16="http://schemas.microsoft.com/office/drawing/2014/main" val="90206930"/>
                    </a:ext>
                  </a:extLst>
                </a:gridCol>
                <a:gridCol w="1110788">
                  <a:extLst>
                    <a:ext uri="{9D8B030D-6E8A-4147-A177-3AD203B41FA5}">
                      <a16:colId xmlns:a16="http://schemas.microsoft.com/office/drawing/2014/main" val="1514314076"/>
                    </a:ext>
                  </a:extLst>
                </a:gridCol>
                <a:gridCol w="1110788">
                  <a:extLst>
                    <a:ext uri="{9D8B030D-6E8A-4147-A177-3AD203B41FA5}">
                      <a16:colId xmlns:a16="http://schemas.microsoft.com/office/drawing/2014/main" val="3699965500"/>
                    </a:ext>
                  </a:extLst>
                </a:gridCol>
                <a:gridCol w="1110788">
                  <a:extLst>
                    <a:ext uri="{9D8B030D-6E8A-4147-A177-3AD203B41FA5}">
                      <a16:colId xmlns:a16="http://schemas.microsoft.com/office/drawing/2014/main" val="3100980256"/>
                    </a:ext>
                  </a:extLst>
                </a:gridCol>
                <a:gridCol w="1110788">
                  <a:extLst>
                    <a:ext uri="{9D8B030D-6E8A-4147-A177-3AD203B41FA5}">
                      <a16:colId xmlns:a16="http://schemas.microsoft.com/office/drawing/2014/main" val="2215659009"/>
                    </a:ext>
                  </a:extLst>
                </a:gridCol>
                <a:gridCol w="1110788">
                  <a:extLst>
                    <a:ext uri="{9D8B030D-6E8A-4147-A177-3AD203B41FA5}">
                      <a16:colId xmlns:a16="http://schemas.microsoft.com/office/drawing/2014/main" val="4137315731"/>
                    </a:ext>
                  </a:extLst>
                </a:gridCol>
                <a:gridCol w="1110788">
                  <a:extLst>
                    <a:ext uri="{9D8B030D-6E8A-4147-A177-3AD203B41FA5}">
                      <a16:colId xmlns:a16="http://schemas.microsoft.com/office/drawing/2014/main" val="556099845"/>
                    </a:ext>
                  </a:extLst>
                </a:gridCol>
              </a:tblGrid>
              <a:tr h="106625">
                <a:tc>
                  <a:txBody>
                    <a:bodyPr/>
                    <a:lstStyle/>
                    <a:p>
                      <a:pPr algn="l" fontAlgn="b"/>
                      <a:endParaRPr lang="en-US" sz="2000" b="0" i="0" u="none" strike="noStrike" dirty="0">
                        <a:solidFill>
                          <a:srgbClr val="000000"/>
                        </a:solidFill>
                        <a:effectLst/>
                        <a:latin typeface="Calibri" panose="020F0502020204030204" pitchFamily="34" charset="0"/>
                      </a:endParaRPr>
                    </a:p>
                  </a:txBody>
                  <a:tcPr marL="5331" marR="5331" marT="5331" marB="0" anchor="b"/>
                </a:tc>
                <a:tc>
                  <a:txBody>
                    <a:bodyPr/>
                    <a:lstStyle/>
                    <a:p>
                      <a:pPr algn="l" fontAlgn="b"/>
                      <a:r>
                        <a:rPr lang="en-US" sz="2000" u="none" strike="noStrike" dirty="0">
                          <a:effectLst/>
                        </a:rPr>
                        <a:t>CRIM</a:t>
                      </a:r>
                      <a:endParaRPr lang="en-US" sz="2000" b="0" i="0" u="none" strike="noStrike" dirty="0">
                        <a:solidFill>
                          <a:srgbClr val="000000"/>
                        </a:solidFill>
                        <a:effectLst/>
                        <a:latin typeface="Calibri" panose="020F0502020204030204" pitchFamily="34" charset="0"/>
                      </a:endParaRPr>
                    </a:p>
                  </a:txBody>
                  <a:tcPr marL="5331" marR="5331" marT="5331" marB="0" anchor="b"/>
                </a:tc>
                <a:tc>
                  <a:txBody>
                    <a:bodyPr/>
                    <a:lstStyle/>
                    <a:p>
                      <a:pPr algn="l" fontAlgn="b"/>
                      <a:r>
                        <a:rPr lang="en-US" sz="2000" u="none" strike="noStrike" dirty="0">
                          <a:effectLst/>
                        </a:rPr>
                        <a:t>ZN</a:t>
                      </a:r>
                      <a:endParaRPr lang="en-US" sz="2000" b="0" i="0" u="none" strike="noStrike" dirty="0">
                        <a:solidFill>
                          <a:srgbClr val="000000"/>
                        </a:solidFill>
                        <a:effectLst/>
                        <a:latin typeface="Calibri" panose="020F0502020204030204" pitchFamily="34" charset="0"/>
                      </a:endParaRPr>
                    </a:p>
                  </a:txBody>
                  <a:tcPr marL="5331" marR="5331" marT="5331" marB="0" anchor="b"/>
                </a:tc>
                <a:tc>
                  <a:txBody>
                    <a:bodyPr/>
                    <a:lstStyle/>
                    <a:p>
                      <a:pPr algn="l" fontAlgn="b"/>
                      <a:r>
                        <a:rPr lang="en-US" sz="2000" u="none" strike="noStrike">
                          <a:effectLst/>
                        </a:rPr>
                        <a:t>INDUS</a:t>
                      </a:r>
                      <a:endParaRPr lang="en-US" sz="2000" b="0" i="0" u="none" strike="noStrike">
                        <a:solidFill>
                          <a:srgbClr val="000000"/>
                        </a:solidFill>
                        <a:effectLst/>
                        <a:latin typeface="Calibri" panose="020F0502020204030204" pitchFamily="34" charset="0"/>
                      </a:endParaRPr>
                    </a:p>
                  </a:txBody>
                  <a:tcPr marL="5331" marR="5331" marT="5331" marB="0" anchor="b"/>
                </a:tc>
                <a:tc>
                  <a:txBody>
                    <a:bodyPr/>
                    <a:lstStyle/>
                    <a:p>
                      <a:pPr algn="l" fontAlgn="b"/>
                      <a:r>
                        <a:rPr lang="en-US" sz="2000" u="none" strike="noStrike" dirty="0">
                          <a:effectLst/>
                        </a:rPr>
                        <a:t>NOX</a:t>
                      </a:r>
                      <a:endParaRPr lang="en-US" sz="2000" b="0" i="0" u="none" strike="noStrike" dirty="0">
                        <a:solidFill>
                          <a:srgbClr val="000000"/>
                        </a:solidFill>
                        <a:effectLst/>
                        <a:latin typeface="Calibri" panose="020F0502020204030204" pitchFamily="34" charset="0"/>
                      </a:endParaRPr>
                    </a:p>
                  </a:txBody>
                  <a:tcPr marL="5331" marR="5331" marT="5331" marB="0" anchor="b"/>
                </a:tc>
                <a:tc>
                  <a:txBody>
                    <a:bodyPr/>
                    <a:lstStyle/>
                    <a:p>
                      <a:pPr algn="l" fontAlgn="b"/>
                      <a:r>
                        <a:rPr lang="en-US" sz="2000" u="none" strike="noStrike" dirty="0">
                          <a:effectLst/>
                        </a:rPr>
                        <a:t>RM</a:t>
                      </a:r>
                      <a:endParaRPr lang="en-US" sz="2000" b="0" i="0" u="none" strike="noStrike" dirty="0">
                        <a:solidFill>
                          <a:srgbClr val="000000"/>
                        </a:solidFill>
                        <a:effectLst/>
                        <a:latin typeface="Calibri" panose="020F0502020204030204" pitchFamily="34" charset="0"/>
                      </a:endParaRPr>
                    </a:p>
                  </a:txBody>
                  <a:tcPr marL="5331" marR="5331" marT="5331" marB="0" anchor="b"/>
                </a:tc>
                <a:tc>
                  <a:txBody>
                    <a:bodyPr/>
                    <a:lstStyle/>
                    <a:p>
                      <a:pPr algn="l" fontAlgn="b"/>
                      <a:r>
                        <a:rPr lang="en-US" sz="2000" u="none" strike="noStrike">
                          <a:effectLst/>
                        </a:rPr>
                        <a:t>AGE</a:t>
                      </a:r>
                      <a:endParaRPr lang="en-US" sz="2000" b="0" i="0" u="none" strike="noStrike">
                        <a:solidFill>
                          <a:srgbClr val="000000"/>
                        </a:solidFill>
                        <a:effectLst/>
                        <a:latin typeface="Calibri" panose="020F0502020204030204" pitchFamily="34" charset="0"/>
                      </a:endParaRPr>
                    </a:p>
                  </a:txBody>
                  <a:tcPr marL="5331" marR="5331" marT="5331" marB="0" anchor="b"/>
                </a:tc>
                <a:tc>
                  <a:txBody>
                    <a:bodyPr/>
                    <a:lstStyle/>
                    <a:p>
                      <a:pPr algn="l" fontAlgn="b"/>
                      <a:r>
                        <a:rPr lang="en-US" sz="2000" u="none" strike="noStrike">
                          <a:effectLst/>
                        </a:rPr>
                        <a:t>DIS</a:t>
                      </a:r>
                      <a:endParaRPr lang="en-US" sz="2000" b="0" i="0" u="none" strike="noStrike">
                        <a:solidFill>
                          <a:srgbClr val="000000"/>
                        </a:solidFill>
                        <a:effectLst/>
                        <a:latin typeface="Calibri" panose="020F0502020204030204" pitchFamily="34" charset="0"/>
                      </a:endParaRPr>
                    </a:p>
                  </a:txBody>
                  <a:tcPr marL="5331" marR="5331" marT="5331" marB="0" anchor="b"/>
                </a:tc>
                <a:tc>
                  <a:txBody>
                    <a:bodyPr/>
                    <a:lstStyle/>
                    <a:p>
                      <a:pPr algn="l" fontAlgn="b"/>
                      <a:r>
                        <a:rPr lang="en-US" sz="2000" u="none" strike="noStrike" dirty="0">
                          <a:effectLst/>
                        </a:rPr>
                        <a:t>RAD</a:t>
                      </a:r>
                      <a:endParaRPr lang="en-US" sz="2000" b="0" i="0" u="none" strike="noStrike" dirty="0">
                        <a:solidFill>
                          <a:srgbClr val="000000"/>
                        </a:solidFill>
                        <a:effectLst/>
                        <a:latin typeface="Calibri" panose="020F0502020204030204" pitchFamily="34" charset="0"/>
                      </a:endParaRPr>
                    </a:p>
                  </a:txBody>
                  <a:tcPr marL="5331" marR="5331" marT="5331" marB="0" anchor="b"/>
                </a:tc>
                <a:tc>
                  <a:txBody>
                    <a:bodyPr/>
                    <a:lstStyle/>
                    <a:p>
                      <a:pPr algn="l" fontAlgn="b"/>
                      <a:r>
                        <a:rPr lang="en-US" sz="2000" u="none" strike="noStrike" dirty="0">
                          <a:effectLst/>
                        </a:rPr>
                        <a:t>TAX</a:t>
                      </a:r>
                      <a:endParaRPr lang="en-US" sz="2000" b="0" i="0" u="none" strike="noStrike" dirty="0">
                        <a:solidFill>
                          <a:srgbClr val="000000"/>
                        </a:solidFill>
                        <a:effectLst/>
                        <a:latin typeface="Calibri" panose="020F0502020204030204" pitchFamily="34" charset="0"/>
                      </a:endParaRPr>
                    </a:p>
                  </a:txBody>
                  <a:tcPr marL="5331" marR="5331" marT="5331" marB="0" anchor="b"/>
                </a:tc>
                <a:tc>
                  <a:txBody>
                    <a:bodyPr/>
                    <a:lstStyle/>
                    <a:p>
                      <a:pPr algn="l" fontAlgn="b"/>
                      <a:r>
                        <a:rPr lang="en-US" sz="2000" u="none" strike="noStrike" dirty="0">
                          <a:effectLst/>
                        </a:rPr>
                        <a:t>PT</a:t>
                      </a:r>
                      <a:endParaRPr lang="en-US" sz="2000" b="0" i="0" u="none" strike="noStrike" dirty="0">
                        <a:solidFill>
                          <a:srgbClr val="000000"/>
                        </a:solidFill>
                        <a:effectLst/>
                        <a:latin typeface="Calibri" panose="020F0502020204030204" pitchFamily="34" charset="0"/>
                      </a:endParaRPr>
                    </a:p>
                  </a:txBody>
                  <a:tcPr marL="5331" marR="5331" marT="5331" marB="0" anchor="b"/>
                </a:tc>
                <a:tc>
                  <a:txBody>
                    <a:bodyPr/>
                    <a:lstStyle/>
                    <a:p>
                      <a:pPr algn="l" fontAlgn="b"/>
                      <a:r>
                        <a:rPr lang="en-US" sz="2000" u="none" strike="noStrike" dirty="0">
                          <a:effectLst/>
                        </a:rPr>
                        <a:t>B</a:t>
                      </a:r>
                      <a:endParaRPr lang="en-US" sz="2000" b="0" i="0" u="none" strike="noStrike" dirty="0">
                        <a:solidFill>
                          <a:srgbClr val="000000"/>
                        </a:solidFill>
                        <a:effectLst/>
                        <a:latin typeface="Calibri" panose="020F0502020204030204" pitchFamily="34" charset="0"/>
                      </a:endParaRPr>
                    </a:p>
                  </a:txBody>
                  <a:tcPr marL="5331" marR="5331" marT="5331" marB="0" anchor="b"/>
                </a:tc>
                <a:tc>
                  <a:txBody>
                    <a:bodyPr/>
                    <a:lstStyle/>
                    <a:p>
                      <a:pPr algn="l" fontAlgn="b"/>
                      <a:r>
                        <a:rPr lang="en-US" sz="2000" u="none" strike="noStrike" dirty="0">
                          <a:effectLst/>
                        </a:rPr>
                        <a:t>LSTAT</a:t>
                      </a:r>
                      <a:endParaRPr lang="en-US" sz="2000" b="0" i="0" u="none" strike="noStrike" dirty="0">
                        <a:solidFill>
                          <a:srgbClr val="000000"/>
                        </a:solidFill>
                        <a:effectLst/>
                        <a:latin typeface="Calibri" panose="020F0502020204030204" pitchFamily="34" charset="0"/>
                      </a:endParaRPr>
                    </a:p>
                  </a:txBody>
                  <a:tcPr marL="5331" marR="5331" marT="5331" marB="0" anchor="b"/>
                </a:tc>
                <a:tc>
                  <a:txBody>
                    <a:bodyPr/>
                    <a:lstStyle/>
                    <a:p>
                      <a:pPr algn="l" fontAlgn="b"/>
                      <a:r>
                        <a:rPr lang="en-US" sz="2000" u="none" strike="noStrike" dirty="0">
                          <a:effectLst/>
                        </a:rPr>
                        <a:t>LSTAT^2</a:t>
                      </a:r>
                      <a:endParaRPr lang="en-US" sz="2000" b="0" i="0" u="none" strike="noStrike" dirty="0">
                        <a:solidFill>
                          <a:srgbClr val="000000"/>
                        </a:solidFill>
                        <a:effectLst/>
                        <a:latin typeface="Calibri" panose="020F0502020204030204" pitchFamily="34" charset="0"/>
                      </a:endParaRPr>
                    </a:p>
                  </a:txBody>
                  <a:tcPr marL="5331" marR="5331" marT="5331" marB="0" anchor="b"/>
                </a:tc>
                <a:tc>
                  <a:txBody>
                    <a:bodyPr/>
                    <a:lstStyle/>
                    <a:p>
                      <a:pPr algn="l" fontAlgn="b"/>
                      <a:r>
                        <a:rPr lang="en-US" sz="2000" u="none" strike="noStrike" dirty="0">
                          <a:effectLst/>
                        </a:rPr>
                        <a:t>LSTAT^3</a:t>
                      </a:r>
                      <a:endParaRPr lang="en-US" sz="2000" b="0" i="0" u="none" strike="noStrike" dirty="0">
                        <a:solidFill>
                          <a:srgbClr val="000000"/>
                        </a:solidFill>
                        <a:effectLst/>
                        <a:latin typeface="Calibri" panose="020F0502020204030204" pitchFamily="34" charset="0"/>
                      </a:endParaRPr>
                    </a:p>
                  </a:txBody>
                  <a:tcPr marL="5331" marR="5331" marT="5331" marB="0" anchor="b"/>
                </a:tc>
                <a:tc>
                  <a:txBody>
                    <a:bodyPr/>
                    <a:lstStyle/>
                    <a:p>
                      <a:pPr algn="l" fontAlgn="b"/>
                      <a:r>
                        <a:rPr lang="en-US" sz="2000" u="none" strike="noStrike" dirty="0">
                          <a:effectLst/>
                        </a:rPr>
                        <a:t>Price</a:t>
                      </a:r>
                      <a:endParaRPr lang="en-US" sz="2000" b="0" i="0" u="none" strike="noStrike" dirty="0">
                        <a:solidFill>
                          <a:srgbClr val="000000"/>
                        </a:solidFill>
                        <a:effectLst/>
                        <a:latin typeface="Calibri" panose="020F0502020204030204" pitchFamily="34" charset="0"/>
                      </a:endParaRPr>
                    </a:p>
                  </a:txBody>
                  <a:tcPr marL="5331" marR="5331" marT="5331" marB="0" anchor="b"/>
                </a:tc>
                <a:extLst>
                  <a:ext uri="{0D108BD9-81ED-4DB2-BD59-A6C34878D82A}">
                    <a16:rowId xmlns:a16="http://schemas.microsoft.com/office/drawing/2014/main" val="920253293"/>
                  </a:ext>
                </a:extLst>
              </a:tr>
              <a:tr h="106625">
                <a:tc>
                  <a:txBody>
                    <a:bodyPr/>
                    <a:lstStyle/>
                    <a:p>
                      <a:pPr algn="r" fontAlgn="b"/>
                      <a:r>
                        <a:rPr lang="en-US" sz="2000" b="1" u="none" strike="noStrike" dirty="0">
                          <a:effectLst/>
                        </a:rPr>
                        <a:t>0</a:t>
                      </a:r>
                      <a:endParaRPr lang="en-US" sz="2000" b="1" i="0" u="none" strike="noStrike" dirty="0">
                        <a:solidFill>
                          <a:srgbClr val="000000"/>
                        </a:solidFill>
                        <a:effectLst/>
                        <a:latin typeface="Calibri" panose="020F0502020204030204" pitchFamily="34" charset="0"/>
                      </a:endParaRPr>
                    </a:p>
                  </a:txBody>
                  <a:tcPr marL="5331" marR="5331" marT="5331" marB="0" anchor="b"/>
                </a:tc>
                <a:tc>
                  <a:txBody>
                    <a:bodyPr/>
                    <a:lstStyle/>
                    <a:p>
                      <a:pPr algn="r" fontAlgn="b"/>
                      <a:r>
                        <a:rPr lang="en-US" sz="2000" u="none" strike="noStrike">
                          <a:effectLst/>
                        </a:rPr>
                        <a:t>0,01</a:t>
                      </a:r>
                      <a:endParaRPr lang="en-US" sz="2000" b="0" i="0" u="none" strike="noStrike">
                        <a:solidFill>
                          <a:srgbClr val="000000"/>
                        </a:solidFill>
                        <a:effectLst/>
                        <a:latin typeface="Calibri" panose="020F0502020204030204" pitchFamily="34" charset="0"/>
                      </a:endParaRPr>
                    </a:p>
                  </a:txBody>
                  <a:tcPr marL="5331" marR="5331" marT="5331" marB="0" anchor="b"/>
                </a:tc>
                <a:tc>
                  <a:txBody>
                    <a:bodyPr/>
                    <a:lstStyle/>
                    <a:p>
                      <a:pPr algn="r" fontAlgn="b"/>
                      <a:r>
                        <a:rPr lang="en-US" sz="2000" u="none" strike="noStrike">
                          <a:effectLst/>
                        </a:rPr>
                        <a:t>18,00</a:t>
                      </a:r>
                      <a:endParaRPr lang="en-US" sz="2000" b="0" i="0" u="none" strike="noStrike">
                        <a:solidFill>
                          <a:srgbClr val="000000"/>
                        </a:solidFill>
                        <a:effectLst/>
                        <a:latin typeface="Calibri" panose="020F0502020204030204" pitchFamily="34" charset="0"/>
                      </a:endParaRPr>
                    </a:p>
                  </a:txBody>
                  <a:tcPr marL="5331" marR="5331" marT="5331" marB="0" anchor="b"/>
                </a:tc>
                <a:tc>
                  <a:txBody>
                    <a:bodyPr/>
                    <a:lstStyle/>
                    <a:p>
                      <a:pPr algn="r" fontAlgn="b"/>
                      <a:r>
                        <a:rPr lang="en-US" sz="2000" u="none" strike="noStrike">
                          <a:effectLst/>
                        </a:rPr>
                        <a:t>2,31</a:t>
                      </a:r>
                      <a:endParaRPr lang="en-US" sz="2000" b="0" i="0" u="none" strike="noStrike">
                        <a:solidFill>
                          <a:srgbClr val="000000"/>
                        </a:solidFill>
                        <a:effectLst/>
                        <a:latin typeface="Calibri" panose="020F0502020204030204" pitchFamily="34" charset="0"/>
                      </a:endParaRPr>
                    </a:p>
                  </a:txBody>
                  <a:tcPr marL="5331" marR="5331" marT="5331" marB="0" anchor="b"/>
                </a:tc>
                <a:tc>
                  <a:txBody>
                    <a:bodyPr/>
                    <a:lstStyle/>
                    <a:p>
                      <a:pPr algn="r" fontAlgn="b"/>
                      <a:r>
                        <a:rPr lang="en-US" sz="2000" u="none" strike="noStrike">
                          <a:effectLst/>
                        </a:rPr>
                        <a:t>0,54</a:t>
                      </a:r>
                      <a:endParaRPr lang="en-US" sz="2000" b="0" i="0" u="none" strike="noStrike">
                        <a:solidFill>
                          <a:srgbClr val="000000"/>
                        </a:solidFill>
                        <a:effectLst/>
                        <a:latin typeface="Calibri" panose="020F0502020204030204" pitchFamily="34" charset="0"/>
                      </a:endParaRPr>
                    </a:p>
                  </a:txBody>
                  <a:tcPr marL="5331" marR="5331" marT="5331" marB="0" anchor="b"/>
                </a:tc>
                <a:tc>
                  <a:txBody>
                    <a:bodyPr/>
                    <a:lstStyle/>
                    <a:p>
                      <a:pPr algn="r" fontAlgn="b"/>
                      <a:r>
                        <a:rPr lang="en-US" sz="2000" u="none" strike="noStrike">
                          <a:effectLst/>
                        </a:rPr>
                        <a:t>6,58</a:t>
                      </a:r>
                      <a:endParaRPr lang="en-US" sz="2000" b="0" i="0" u="none" strike="noStrike">
                        <a:solidFill>
                          <a:srgbClr val="000000"/>
                        </a:solidFill>
                        <a:effectLst/>
                        <a:latin typeface="Calibri" panose="020F0502020204030204" pitchFamily="34" charset="0"/>
                      </a:endParaRPr>
                    </a:p>
                  </a:txBody>
                  <a:tcPr marL="5331" marR="5331" marT="5331" marB="0" anchor="b"/>
                </a:tc>
                <a:tc>
                  <a:txBody>
                    <a:bodyPr/>
                    <a:lstStyle/>
                    <a:p>
                      <a:pPr algn="r" fontAlgn="b"/>
                      <a:r>
                        <a:rPr lang="en-US" sz="2000" u="none" strike="noStrike" dirty="0">
                          <a:effectLst/>
                        </a:rPr>
                        <a:t>65,20</a:t>
                      </a:r>
                      <a:endParaRPr lang="en-US" sz="2000" b="0" i="0" u="none" strike="noStrike" dirty="0">
                        <a:solidFill>
                          <a:srgbClr val="000000"/>
                        </a:solidFill>
                        <a:effectLst/>
                        <a:latin typeface="Calibri" panose="020F0502020204030204" pitchFamily="34" charset="0"/>
                      </a:endParaRPr>
                    </a:p>
                  </a:txBody>
                  <a:tcPr marL="5331" marR="5331" marT="5331" marB="0" anchor="b"/>
                </a:tc>
                <a:tc>
                  <a:txBody>
                    <a:bodyPr/>
                    <a:lstStyle/>
                    <a:p>
                      <a:pPr algn="r" fontAlgn="b"/>
                      <a:r>
                        <a:rPr lang="en-US" sz="2000" u="none" strike="noStrike" dirty="0">
                          <a:effectLst/>
                        </a:rPr>
                        <a:t>4,09</a:t>
                      </a:r>
                      <a:endParaRPr lang="en-US" sz="2000" b="0" i="0" u="none" strike="noStrike" dirty="0">
                        <a:solidFill>
                          <a:srgbClr val="000000"/>
                        </a:solidFill>
                        <a:effectLst/>
                        <a:latin typeface="Calibri" panose="020F0502020204030204" pitchFamily="34" charset="0"/>
                      </a:endParaRPr>
                    </a:p>
                  </a:txBody>
                  <a:tcPr marL="5331" marR="5331" marT="5331" marB="0" anchor="b"/>
                </a:tc>
                <a:tc>
                  <a:txBody>
                    <a:bodyPr/>
                    <a:lstStyle/>
                    <a:p>
                      <a:pPr algn="r" fontAlgn="b"/>
                      <a:r>
                        <a:rPr lang="en-US" sz="2000" u="none" strike="noStrike" dirty="0">
                          <a:effectLst/>
                        </a:rPr>
                        <a:t>1,00</a:t>
                      </a:r>
                      <a:endParaRPr lang="en-US" sz="2000" b="0" i="0" u="none" strike="noStrike" dirty="0">
                        <a:solidFill>
                          <a:srgbClr val="000000"/>
                        </a:solidFill>
                        <a:effectLst/>
                        <a:latin typeface="Calibri" panose="020F0502020204030204" pitchFamily="34" charset="0"/>
                      </a:endParaRPr>
                    </a:p>
                  </a:txBody>
                  <a:tcPr marL="5331" marR="5331" marT="5331" marB="0" anchor="b"/>
                </a:tc>
                <a:tc>
                  <a:txBody>
                    <a:bodyPr/>
                    <a:lstStyle/>
                    <a:p>
                      <a:pPr algn="r" fontAlgn="b"/>
                      <a:r>
                        <a:rPr lang="en-US" sz="2000" u="none" strike="noStrike">
                          <a:effectLst/>
                        </a:rPr>
                        <a:t>296,00</a:t>
                      </a:r>
                      <a:endParaRPr lang="en-US" sz="2000" b="0" i="0" u="none" strike="noStrike">
                        <a:solidFill>
                          <a:srgbClr val="000000"/>
                        </a:solidFill>
                        <a:effectLst/>
                        <a:latin typeface="Calibri" panose="020F0502020204030204" pitchFamily="34" charset="0"/>
                      </a:endParaRPr>
                    </a:p>
                  </a:txBody>
                  <a:tcPr marL="5331" marR="5331" marT="5331" marB="0" anchor="b"/>
                </a:tc>
                <a:tc>
                  <a:txBody>
                    <a:bodyPr/>
                    <a:lstStyle/>
                    <a:p>
                      <a:pPr algn="r" fontAlgn="b"/>
                      <a:r>
                        <a:rPr lang="en-US" sz="2000" u="none" strike="noStrike">
                          <a:effectLst/>
                        </a:rPr>
                        <a:t>15,30</a:t>
                      </a:r>
                      <a:endParaRPr lang="en-US" sz="2000" b="0" i="0" u="none" strike="noStrike">
                        <a:solidFill>
                          <a:srgbClr val="000000"/>
                        </a:solidFill>
                        <a:effectLst/>
                        <a:latin typeface="Calibri" panose="020F0502020204030204" pitchFamily="34" charset="0"/>
                      </a:endParaRPr>
                    </a:p>
                  </a:txBody>
                  <a:tcPr marL="5331" marR="5331" marT="5331" marB="0" anchor="b"/>
                </a:tc>
                <a:tc>
                  <a:txBody>
                    <a:bodyPr/>
                    <a:lstStyle/>
                    <a:p>
                      <a:pPr algn="r" fontAlgn="b"/>
                      <a:r>
                        <a:rPr lang="en-US" sz="2000" u="none" strike="noStrike">
                          <a:effectLst/>
                        </a:rPr>
                        <a:t>396,90</a:t>
                      </a:r>
                      <a:endParaRPr lang="en-US" sz="2000" b="0" i="0" u="none" strike="noStrike">
                        <a:solidFill>
                          <a:srgbClr val="000000"/>
                        </a:solidFill>
                        <a:effectLst/>
                        <a:latin typeface="Calibri" panose="020F0502020204030204" pitchFamily="34" charset="0"/>
                      </a:endParaRPr>
                    </a:p>
                  </a:txBody>
                  <a:tcPr marL="5331" marR="5331" marT="5331" marB="0" anchor="b"/>
                </a:tc>
                <a:tc>
                  <a:txBody>
                    <a:bodyPr/>
                    <a:lstStyle/>
                    <a:p>
                      <a:pPr algn="r" fontAlgn="b"/>
                      <a:r>
                        <a:rPr lang="en-US" sz="2000" u="none" strike="noStrike">
                          <a:effectLst/>
                        </a:rPr>
                        <a:t>4,98</a:t>
                      </a:r>
                      <a:endParaRPr lang="en-US" sz="2000" b="0" i="0" u="none" strike="noStrike">
                        <a:solidFill>
                          <a:srgbClr val="000000"/>
                        </a:solidFill>
                        <a:effectLst/>
                        <a:latin typeface="Calibri" panose="020F0502020204030204" pitchFamily="34" charset="0"/>
                      </a:endParaRPr>
                    </a:p>
                  </a:txBody>
                  <a:tcPr marL="5331" marR="5331" marT="5331" marB="0" anchor="b"/>
                </a:tc>
                <a:tc>
                  <a:txBody>
                    <a:bodyPr/>
                    <a:lstStyle/>
                    <a:p>
                      <a:pPr algn="r" fontAlgn="b"/>
                      <a:r>
                        <a:rPr lang="en-US" sz="2000" u="none" strike="noStrike">
                          <a:effectLst/>
                        </a:rPr>
                        <a:t>24,80</a:t>
                      </a:r>
                      <a:endParaRPr lang="en-US" sz="2000" b="0" i="0" u="none" strike="noStrike">
                        <a:solidFill>
                          <a:srgbClr val="000000"/>
                        </a:solidFill>
                        <a:effectLst/>
                        <a:latin typeface="Calibri" panose="020F0502020204030204" pitchFamily="34" charset="0"/>
                      </a:endParaRPr>
                    </a:p>
                  </a:txBody>
                  <a:tcPr marL="5331" marR="5331" marT="5331" marB="0" anchor="b"/>
                </a:tc>
                <a:tc>
                  <a:txBody>
                    <a:bodyPr/>
                    <a:lstStyle/>
                    <a:p>
                      <a:pPr algn="r" fontAlgn="b"/>
                      <a:r>
                        <a:rPr lang="en-US" sz="2000" u="none" strike="noStrike">
                          <a:effectLst/>
                        </a:rPr>
                        <a:t>123,51</a:t>
                      </a:r>
                      <a:endParaRPr lang="en-US" sz="2000" b="0" i="0" u="none" strike="noStrike">
                        <a:solidFill>
                          <a:srgbClr val="000000"/>
                        </a:solidFill>
                        <a:effectLst/>
                        <a:latin typeface="Calibri" panose="020F0502020204030204" pitchFamily="34" charset="0"/>
                      </a:endParaRPr>
                    </a:p>
                  </a:txBody>
                  <a:tcPr marL="5331" marR="5331" marT="5331" marB="0" anchor="b"/>
                </a:tc>
                <a:tc>
                  <a:txBody>
                    <a:bodyPr/>
                    <a:lstStyle/>
                    <a:p>
                      <a:pPr algn="r" fontAlgn="b"/>
                      <a:r>
                        <a:rPr lang="en-US" sz="2000" u="none" strike="noStrike">
                          <a:effectLst/>
                        </a:rPr>
                        <a:t>504,00</a:t>
                      </a:r>
                      <a:endParaRPr lang="en-US" sz="2000" b="0" i="0" u="none" strike="noStrike">
                        <a:solidFill>
                          <a:srgbClr val="000000"/>
                        </a:solidFill>
                        <a:effectLst/>
                        <a:latin typeface="Calibri" panose="020F0502020204030204" pitchFamily="34" charset="0"/>
                      </a:endParaRPr>
                    </a:p>
                  </a:txBody>
                  <a:tcPr marL="5331" marR="5331" marT="5331" marB="0" anchor="b"/>
                </a:tc>
                <a:extLst>
                  <a:ext uri="{0D108BD9-81ED-4DB2-BD59-A6C34878D82A}">
                    <a16:rowId xmlns:a16="http://schemas.microsoft.com/office/drawing/2014/main" val="3167509703"/>
                  </a:ext>
                </a:extLst>
              </a:tr>
              <a:tr h="106625">
                <a:tc>
                  <a:txBody>
                    <a:bodyPr/>
                    <a:lstStyle/>
                    <a:p>
                      <a:pPr algn="r" fontAlgn="b"/>
                      <a:r>
                        <a:rPr lang="en-US" sz="2000" b="1" u="none" strike="noStrike" dirty="0">
                          <a:effectLst/>
                        </a:rPr>
                        <a:t>1</a:t>
                      </a:r>
                      <a:endParaRPr lang="en-US" sz="2000" b="1" i="0" u="none" strike="noStrike" dirty="0">
                        <a:solidFill>
                          <a:srgbClr val="000000"/>
                        </a:solidFill>
                        <a:effectLst/>
                        <a:latin typeface="Calibri" panose="020F0502020204030204" pitchFamily="34" charset="0"/>
                      </a:endParaRPr>
                    </a:p>
                  </a:txBody>
                  <a:tcPr marL="5331" marR="5331" marT="5331" marB="0" anchor="b"/>
                </a:tc>
                <a:tc>
                  <a:txBody>
                    <a:bodyPr/>
                    <a:lstStyle/>
                    <a:p>
                      <a:pPr algn="r" fontAlgn="b"/>
                      <a:r>
                        <a:rPr lang="en-US" sz="2000" u="none" strike="noStrike">
                          <a:effectLst/>
                        </a:rPr>
                        <a:t>0,03</a:t>
                      </a:r>
                      <a:endParaRPr lang="en-US" sz="2000" b="0" i="0" u="none" strike="noStrike">
                        <a:solidFill>
                          <a:srgbClr val="000000"/>
                        </a:solidFill>
                        <a:effectLst/>
                        <a:latin typeface="Calibri" panose="020F0502020204030204" pitchFamily="34" charset="0"/>
                      </a:endParaRPr>
                    </a:p>
                  </a:txBody>
                  <a:tcPr marL="5331" marR="5331" marT="5331" marB="0" anchor="b"/>
                </a:tc>
                <a:tc>
                  <a:txBody>
                    <a:bodyPr/>
                    <a:lstStyle/>
                    <a:p>
                      <a:pPr algn="r" fontAlgn="b"/>
                      <a:r>
                        <a:rPr lang="en-US" sz="2000" u="none" strike="noStrike">
                          <a:effectLst/>
                        </a:rPr>
                        <a:t>0,00</a:t>
                      </a:r>
                      <a:endParaRPr lang="en-US" sz="2000" b="0" i="0" u="none" strike="noStrike">
                        <a:solidFill>
                          <a:srgbClr val="000000"/>
                        </a:solidFill>
                        <a:effectLst/>
                        <a:latin typeface="Calibri" panose="020F0502020204030204" pitchFamily="34" charset="0"/>
                      </a:endParaRPr>
                    </a:p>
                  </a:txBody>
                  <a:tcPr marL="5331" marR="5331" marT="5331" marB="0" anchor="b"/>
                </a:tc>
                <a:tc>
                  <a:txBody>
                    <a:bodyPr/>
                    <a:lstStyle/>
                    <a:p>
                      <a:pPr algn="r" fontAlgn="b"/>
                      <a:r>
                        <a:rPr lang="en-US" sz="2000" u="none" strike="noStrike">
                          <a:effectLst/>
                        </a:rPr>
                        <a:t>7,07</a:t>
                      </a:r>
                      <a:endParaRPr lang="en-US" sz="2000" b="0" i="0" u="none" strike="noStrike">
                        <a:solidFill>
                          <a:srgbClr val="000000"/>
                        </a:solidFill>
                        <a:effectLst/>
                        <a:latin typeface="Calibri" panose="020F0502020204030204" pitchFamily="34" charset="0"/>
                      </a:endParaRPr>
                    </a:p>
                  </a:txBody>
                  <a:tcPr marL="5331" marR="5331" marT="5331" marB="0" anchor="b"/>
                </a:tc>
                <a:tc>
                  <a:txBody>
                    <a:bodyPr/>
                    <a:lstStyle/>
                    <a:p>
                      <a:pPr algn="r" fontAlgn="b"/>
                      <a:r>
                        <a:rPr lang="en-US" sz="2000" u="none" strike="noStrike">
                          <a:effectLst/>
                        </a:rPr>
                        <a:t>0,47</a:t>
                      </a:r>
                      <a:endParaRPr lang="en-US" sz="2000" b="0" i="0" u="none" strike="noStrike">
                        <a:solidFill>
                          <a:srgbClr val="000000"/>
                        </a:solidFill>
                        <a:effectLst/>
                        <a:latin typeface="Calibri" panose="020F0502020204030204" pitchFamily="34" charset="0"/>
                      </a:endParaRPr>
                    </a:p>
                  </a:txBody>
                  <a:tcPr marL="5331" marR="5331" marT="5331" marB="0" anchor="b"/>
                </a:tc>
                <a:tc>
                  <a:txBody>
                    <a:bodyPr/>
                    <a:lstStyle/>
                    <a:p>
                      <a:pPr algn="r" fontAlgn="b"/>
                      <a:r>
                        <a:rPr lang="en-US" sz="2000" u="none" strike="noStrike">
                          <a:effectLst/>
                        </a:rPr>
                        <a:t>6,42</a:t>
                      </a:r>
                      <a:endParaRPr lang="en-US" sz="2000" b="0" i="0" u="none" strike="noStrike">
                        <a:solidFill>
                          <a:srgbClr val="000000"/>
                        </a:solidFill>
                        <a:effectLst/>
                        <a:latin typeface="Calibri" panose="020F0502020204030204" pitchFamily="34" charset="0"/>
                      </a:endParaRPr>
                    </a:p>
                  </a:txBody>
                  <a:tcPr marL="5331" marR="5331" marT="5331" marB="0" anchor="b"/>
                </a:tc>
                <a:tc>
                  <a:txBody>
                    <a:bodyPr/>
                    <a:lstStyle/>
                    <a:p>
                      <a:pPr algn="r" fontAlgn="b"/>
                      <a:r>
                        <a:rPr lang="en-US" sz="2000" u="none" strike="noStrike">
                          <a:effectLst/>
                        </a:rPr>
                        <a:t>78,90</a:t>
                      </a:r>
                      <a:endParaRPr lang="en-US" sz="2000" b="0" i="0" u="none" strike="noStrike">
                        <a:solidFill>
                          <a:srgbClr val="000000"/>
                        </a:solidFill>
                        <a:effectLst/>
                        <a:latin typeface="Calibri" panose="020F0502020204030204" pitchFamily="34" charset="0"/>
                      </a:endParaRPr>
                    </a:p>
                  </a:txBody>
                  <a:tcPr marL="5331" marR="5331" marT="5331" marB="0" anchor="b"/>
                </a:tc>
                <a:tc>
                  <a:txBody>
                    <a:bodyPr/>
                    <a:lstStyle/>
                    <a:p>
                      <a:pPr algn="r" fontAlgn="b"/>
                      <a:r>
                        <a:rPr lang="en-US" sz="2000" u="none" strike="noStrike">
                          <a:effectLst/>
                        </a:rPr>
                        <a:t>4,97</a:t>
                      </a:r>
                      <a:endParaRPr lang="en-US" sz="2000" b="0" i="0" u="none" strike="noStrike">
                        <a:solidFill>
                          <a:srgbClr val="000000"/>
                        </a:solidFill>
                        <a:effectLst/>
                        <a:latin typeface="Calibri" panose="020F0502020204030204" pitchFamily="34" charset="0"/>
                      </a:endParaRPr>
                    </a:p>
                  </a:txBody>
                  <a:tcPr marL="5331" marR="5331" marT="5331" marB="0" anchor="b"/>
                </a:tc>
                <a:tc>
                  <a:txBody>
                    <a:bodyPr/>
                    <a:lstStyle/>
                    <a:p>
                      <a:pPr algn="r" fontAlgn="b"/>
                      <a:r>
                        <a:rPr lang="en-US" sz="2000" u="none" strike="noStrike">
                          <a:effectLst/>
                        </a:rPr>
                        <a:t>2,00</a:t>
                      </a:r>
                      <a:endParaRPr lang="en-US" sz="2000" b="0" i="0" u="none" strike="noStrike">
                        <a:solidFill>
                          <a:srgbClr val="000000"/>
                        </a:solidFill>
                        <a:effectLst/>
                        <a:latin typeface="Calibri" panose="020F0502020204030204" pitchFamily="34" charset="0"/>
                      </a:endParaRPr>
                    </a:p>
                  </a:txBody>
                  <a:tcPr marL="5331" marR="5331" marT="5331" marB="0" anchor="b"/>
                </a:tc>
                <a:tc>
                  <a:txBody>
                    <a:bodyPr/>
                    <a:lstStyle/>
                    <a:p>
                      <a:pPr algn="r" fontAlgn="b"/>
                      <a:r>
                        <a:rPr lang="en-US" sz="2000" u="none" strike="noStrike">
                          <a:effectLst/>
                        </a:rPr>
                        <a:t>242,00</a:t>
                      </a:r>
                      <a:endParaRPr lang="en-US" sz="2000" b="0" i="0" u="none" strike="noStrike">
                        <a:solidFill>
                          <a:srgbClr val="000000"/>
                        </a:solidFill>
                        <a:effectLst/>
                        <a:latin typeface="Calibri" panose="020F0502020204030204" pitchFamily="34" charset="0"/>
                      </a:endParaRPr>
                    </a:p>
                  </a:txBody>
                  <a:tcPr marL="5331" marR="5331" marT="5331" marB="0" anchor="b"/>
                </a:tc>
                <a:tc>
                  <a:txBody>
                    <a:bodyPr/>
                    <a:lstStyle/>
                    <a:p>
                      <a:pPr algn="r" fontAlgn="b"/>
                      <a:r>
                        <a:rPr lang="en-US" sz="2000" u="none" strike="noStrike">
                          <a:effectLst/>
                        </a:rPr>
                        <a:t>17,80</a:t>
                      </a:r>
                      <a:endParaRPr lang="en-US" sz="2000" b="0" i="0" u="none" strike="noStrike">
                        <a:solidFill>
                          <a:srgbClr val="000000"/>
                        </a:solidFill>
                        <a:effectLst/>
                        <a:latin typeface="Calibri" panose="020F0502020204030204" pitchFamily="34" charset="0"/>
                      </a:endParaRPr>
                    </a:p>
                  </a:txBody>
                  <a:tcPr marL="5331" marR="5331" marT="5331" marB="0" anchor="b"/>
                </a:tc>
                <a:tc>
                  <a:txBody>
                    <a:bodyPr/>
                    <a:lstStyle/>
                    <a:p>
                      <a:pPr algn="r" fontAlgn="b"/>
                      <a:r>
                        <a:rPr lang="en-US" sz="2000" u="none" strike="noStrike">
                          <a:effectLst/>
                        </a:rPr>
                        <a:t>396,90</a:t>
                      </a:r>
                      <a:endParaRPr lang="en-US" sz="2000" b="0" i="0" u="none" strike="noStrike">
                        <a:solidFill>
                          <a:srgbClr val="000000"/>
                        </a:solidFill>
                        <a:effectLst/>
                        <a:latin typeface="Calibri" panose="020F0502020204030204" pitchFamily="34" charset="0"/>
                      </a:endParaRPr>
                    </a:p>
                  </a:txBody>
                  <a:tcPr marL="5331" marR="5331" marT="5331" marB="0" anchor="b"/>
                </a:tc>
                <a:tc>
                  <a:txBody>
                    <a:bodyPr/>
                    <a:lstStyle/>
                    <a:p>
                      <a:pPr algn="r" fontAlgn="b"/>
                      <a:r>
                        <a:rPr lang="en-US" sz="2000" u="none" strike="noStrike">
                          <a:effectLst/>
                        </a:rPr>
                        <a:t>9,14</a:t>
                      </a:r>
                      <a:endParaRPr lang="en-US" sz="2000" b="0" i="0" u="none" strike="noStrike">
                        <a:solidFill>
                          <a:srgbClr val="000000"/>
                        </a:solidFill>
                        <a:effectLst/>
                        <a:latin typeface="Calibri" panose="020F0502020204030204" pitchFamily="34" charset="0"/>
                      </a:endParaRPr>
                    </a:p>
                  </a:txBody>
                  <a:tcPr marL="5331" marR="5331" marT="5331" marB="0" anchor="b"/>
                </a:tc>
                <a:tc>
                  <a:txBody>
                    <a:bodyPr/>
                    <a:lstStyle/>
                    <a:p>
                      <a:pPr algn="r" fontAlgn="b"/>
                      <a:r>
                        <a:rPr lang="en-US" sz="2000" u="none" strike="noStrike">
                          <a:effectLst/>
                        </a:rPr>
                        <a:t>83,54</a:t>
                      </a:r>
                      <a:endParaRPr lang="en-US" sz="2000" b="0" i="0" u="none" strike="noStrike">
                        <a:solidFill>
                          <a:srgbClr val="000000"/>
                        </a:solidFill>
                        <a:effectLst/>
                        <a:latin typeface="Calibri" panose="020F0502020204030204" pitchFamily="34" charset="0"/>
                      </a:endParaRPr>
                    </a:p>
                  </a:txBody>
                  <a:tcPr marL="5331" marR="5331" marT="5331" marB="0" anchor="b"/>
                </a:tc>
                <a:tc>
                  <a:txBody>
                    <a:bodyPr/>
                    <a:lstStyle/>
                    <a:p>
                      <a:pPr algn="r" fontAlgn="b"/>
                      <a:r>
                        <a:rPr lang="en-US" sz="2000" u="none" strike="noStrike">
                          <a:effectLst/>
                        </a:rPr>
                        <a:t>763,55</a:t>
                      </a:r>
                      <a:endParaRPr lang="en-US" sz="2000" b="0" i="0" u="none" strike="noStrike">
                        <a:solidFill>
                          <a:srgbClr val="000000"/>
                        </a:solidFill>
                        <a:effectLst/>
                        <a:latin typeface="Calibri" panose="020F0502020204030204" pitchFamily="34" charset="0"/>
                      </a:endParaRPr>
                    </a:p>
                  </a:txBody>
                  <a:tcPr marL="5331" marR="5331" marT="5331" marB="0" anchor="b"/>
                </a:tc>
                <a:tc>
                  <a:txBody>
                    <a:bodyPr/>
                    <a:lstStyle/>
                    <a:p>
                      <a:pPr algn="r" fontAlgn="b"/>
                      <a:r>
                        <a:rPr lang="en-US" sz="2000" u="none" strike="noStrike">
                          <a:effectLst/>
                        </a:rPr>
                        <a:t>453,60</a:t>
                      </a:r>
                      <a:endParaRPr lang="en-US" sz="2000" b="0" i="0" u="none" strike="noStrike">
                        <a:solidFill>
                          <a:srgbClr val="000000"/>
                        </a:solidFill>
                        <a:effectLst/>
                        <a:latin typeface="Calibri" panose="020F0502020204030204" pitchFamily="34" charset="0"/>
                      </a:endParaRPr>
                    </a:p>
                  </a:txBody>
                  <a:tcPr marL="5331" marR="5331" marT="5331" marB="0" anchor="b"/>
                </a:tc>
                <a:extLst>
                  <a:ext uri="{0D108BD9-81ED-4DB2-BD59-A6C34878D82A}">
                    <a16:rowId xmlns:a16="http://schemas.microsoft.com/office/drawing/2014/main" val="1456501780"/>
                  </a:ext>
                </a:extLst>
              </a:tr>
              <a:tr h="106625">
                <a:tc>
                  <a:txBody>
                    <a:bodyPr/>
                    <a:lstStyle/>
                    <a:p>
                      <a:pPr algn="r" fontAlgn="b"/>
                      <a:r>
                        <a:rPr lang="en-US" sz="2000" b="1" u="none" strike="noStrike" dirty="0">
                          <a:effectLst/>
                        </a:rPr>
                        <a:t>2</a:t>
                      </a:r>
                      <a:endParaRPr lang="en-US" sz="2000" b="1" i="0" u="none" strike="noStrike" dirty="0">
                        <a:solidFill>
                          <a:srgbClr val="000000"/>
                        </a:solidFill>
                        <a:effectLst/>
                        <a:latin typeface="Calibri" panose="020F0502020204030204" pitchFamily="34" charset="0"/>
                      </a:endParaRPr>
                    </a:p>
                  </a:txBody>
                  <a:tcPr marL="5331" marR="5331" marT="5331" marB="0" anchor="b"/>
                </a:tc>
                <a:tc>
                  <a:txBody>
                    <a:bodyPr/>
                    <a:lstStyle/>
                    <a:p>
                      <a:pPr algn="r" fontAlgn="b"/>
                      <a:r>
                        <a:rPr lang="en-US" sz="2000" u="none" strike="noStrike">
                          <a:effectLst/>
                        </a:rPr>
                        <a:t>0,03</a:t>
                      </a:r>
                      <a:endParaRPr lang="en-US" sz="2000" b="0" i="0" u="none" strike="noStrike">
                        <a:solidFill>
                          <a:srgbClr val="000000"/>
                        </a:solidFill>
                        <a:effectLst/>
                        <a:latin typeface="Calibri" panose="020F0502020204030204" pitchFamily="34" charset="0"/>
                      </a:endParaRPr>
                    </a:p>
                  </a:txBody>
                  <a:tcPr marL="5331" marR="5331" marT="5331" marB="0" anchor="b"/>
                </a:tc>
                <a:tc>
                  <a:txBody>
                    <a:bodyPr/>
                    <a:lstStyle/>
                    <a:p>
                      <a:pPr algn="r" fontAlgn="b"/>
                      <a:r>
                        <a:rPr lang="en-US" sz="2000" u="none" strike="noStrike">
                          <a:effectLst/>
                        </a:rPr>
                        <a:t>0,00</a:t>
                      </a:r>
                      <a:endParaRPr lang="en-US" sz="2000" b="0" i="0" u="none" strike="noStrike">
                        <a:solidFill>
                          <a:srgbClr val="000000"/>
                        </a:solidFill>
                        <a:effectLst/>
                        <a:latin typeface="Calibri" panose="020F0502020204030204" pitchFamily="34" charset="0"/>
                      </a:endParaRPr>
                    </a:p>
                  </a:txBody>
                  <a:tcPr marL="5331" marR="5331" marT="5331" marB="0" anchor="b"/>
                </a:tc>
                <a:tc>
                  <a:txBody>
                    <a:bodyPr/>
                    <a:lstStyle/>
                    <a:p>
                      <a:pPr algn="r" fontAlgn="b"/>
                      <a:r>
                        <a:rPr lang="en-US" sz="2000" u="none" strike="noStrike">
                          <a:effectLst/>
                        </a:rPr>
                        <a:t>7,07</a:t>
                      </a:r>
                      <a:endParaRPr lang="en-US" sz="2000" b="0" i="0" u="none" strike="noStrike">
                        <a:solidFill>
                          <a:srgbClr val="000000"/>
                        </a:solidFill>
                        <a:effectLst/>
                        <a:latin typeface="Calibri" panose="020F0502020204030204" pitchFamily="34" charset="0"/>
                      </a:endParaRPr>
                    </a:p>
                  </a:txBody>
                  <a:tcPr marL="5331" marR="5331" marT="5331" marB="0" anchor="b"/>
                </a:tc>
                <a:tc>
                  <a:txBody>
                    <a:bodyPr/>
                    <a:lstStyle/>
                    <a:p>
                      <a:pPr algn="r" fontAlgn="b"/>
                      <a:r>
                        <a:rPr lang="en-US" sz="2000" u="none" strike="noStrike">
                          <a:effectLst/>
                        </a:rPr>
                        <a:t>0,47</a:t>
                      </a:r>
                      <a:endParaRPr lang="en-US" sz="2000" b="0" i="0" u="none" strike="noStrike">
                        <a:solidFill>
                          <a:srgbClr val="000000"/>
                        </a:solidFill>
                        <a:effectLst/>
                        <a:latin typeface="Calibri" panose="020F0502020204030204" pitchFamily="34" charset="0"/>
                      </a:endParaRPr>
                    </a:p>
                  </a:txBody>
                  <a:tcPr marL="5331" marR="5331" marT="5331" marB="0" anchor="b"/>
                </a:tc>
                <a:tc>
                  <a:txBody>
                    <a:bodyPr/>
                    <a:lstStyle/>
                    <a:p>
                      <a:pPr algn="r" fontAlgn="b"/>
                      <a:r>
                        <a:rPr lang="en-US" sz="2000" u="none" strike="noStrike">
                          <a:effectLst/>
                        </a:rPr>
                        <a:t>7,19</a:t>
                      </a:r>
                      <a:endParaRPr lang="en-US" sz="2000" b="0" i="0" u="none" strike="noStrike">
                        <a:solidFill>
                          <a:srgbClr val="000000"/>
                        </a:solidFill>
                        <a:effectLst/>
                        <a:latin typeface="Calibri" panose="020F0502020204030204" pitchFamily="34" charset="0"/>
                      </a:endParaRPr>
                    </a:p>
                  </a:txBody>
                  <a:tcPr marL="5331" marR="5331" marT="5331" marB="0" anchor="b"/>
                </a:tc>
                <a:tc>
                  <a:txBody>
                    <a:bodyPr/>
                    <a:lstStyle/>
                    <a:p>
                      <a:pPr algn="r" fontAlgn="b"/>
                      <a:r>
                        <a:rPr lang="en-US" sz="2000" u="none" strike="noStrike" dirty="0">
                          <a:effectLst/>
                        </a:rPr>
                        <a:t>61,10</a:t>
                      </a:r>
                      <a:endParaRPr lang="en-US" sz="2000" b="0" i="0" u="none" strike="noStrike" dirty="0">
                        <a:solidFill>
                          <a:srgbClr val="000000"/>
                        </a:solidFill>
                        <a:effectLst/>
                        <a:latin typeface="Calibri" panose="020F0502020204030204" pitchFamily="34" charset="0"/>
                      </a:endParaRPr>
                    </a:p>
                  </a:txBody>
                  <a:tcPr marL="5331" marR="5331" marT="5331" marB="0" anchor="b"/>
                </a:tc>
                <a:tc>
                  <a:txBody>
                    <a:bodyPr/>
                    <a:lstStyle/>
                    <a:p>
                      <a:pPr algn="r" fontAlgn="b"/>
                      <a:r>
                        <a:rPr lang="en-US" sz="2000" u="none" strike="noStrike">
                          <a:effectLst/>
                        </a:rPr>
                        <a:t>4,97</a:t>
                      </a:r>
                      <a:endParaRPr lang="en-US" sz="2000" b="0" i="0" u="none" strike="noStrike">
                        <a:solidFill>
                          <a:srgbClr val="000000"/>
                        </a:solidFill>
                        <a:effectLst/>
                        <a:latin typeface="Calibri" panose="020F0502020204030204" pitchFamily="34" charset="0"/>
                      </a:endParaRPr>
                    </a:p>
                  </a:txBody>
                  <a:tcPr marL="5331" marR="5331" marT="5331" marB="0" anchor="b"/>
                </a:tc>
                <a:tc>
                  <a:txBody>
                    <a:bodyPr/>
                    <a:lstStyle/>
                    <a:p>
                      <a:pPr algn="r" fontAlgn="b"/>
                      <a:r>
                        <a:rPr lang="en-US" sz="2000" u="none" strike="noStrike">
                          <a:effectLst/>
                        </a:rPr>
                        <a:t>2,00</a:t>
                      </a:r>
                      <a:endParaRPr lang="en-US" sz="2000" b="0" i="0" u="none" strike="noStrike">
                        <a:solidFill>
                          <a:srgbClr val="000000"/>
                        </a:solidFill>
                        <a:effectLst/>
                        <a:latin typeface="Calibri" panose="020F0502020204030204" pitchFamily="34" charset="0"/>
                      </a:endParaRPr>
                    </a:p>
                  </a:txBody>
                  <a:tcPr marL="5331" marR="5331" marT="5331" marB="0" anchor="b"/>
                </a:tc>
                <a:tc>
                  <a:txBody>
                    <a:bodyPr/>
                    <a:lstStyle/>
                    <a:p>
                      <a:pPr algn="r" fontAlgn="b"/>
                      <a:r>
                        <a:rPr lang="en-US" sz="2000" u="none" strike="noStrike">
                          <a:effectLst/>
                        </a:rPr>
                        <a:t>242,00</a:t>
                      </a:r>
                      <a:endParaRPr lang="en-US" sz="2000" b="0" i="0" u="none" strike="noStrike">
                        <a:solidFill>
                          <a:srgbClr val="000000"/>
                        </a:solidFill>
                        <a:effectLst/>
                        <a:latin typeface="Calibri" panose="020F0502020204030204" pitchFamily="34" charset="0"/>
                      </a:endParaRPr>
                    </a:p>
                  </a:txBody>
                  <a:tcPr marL="5331" marR="5331" marT="5331" marB="0" anchor="b"/>
                </a:tc>
                <a:tc>
                  <a:txBody>
                    <a:bodyPr/>
                    <a:lstStyle/>
                    <a:p>
                      <a:pPr algn="r" fontAlgn="b"/>
                      <a:r>
                        <a:rPr lang="en-US" sz="2000" u="none" strike="noStrike">
                          <a:effectLst/>
                        </a:rPr>
                        <a:t>17,80</a:t>
                      </a:r>
                      <a:endParaRPr lang="en-US" sz="2000" b="0" i="0" u="none" strike="noStrike">
                        <a:solidFill>
                          <a:srgbClr val="000000"/>
                        </a:solidFill>
                        <a:effectLst/>
                        <a:latin typeface="Calibri" panose="020F0502020204030204" pitchFamily="34" charset="0"/>
                      </a:endParaRPr>
                    </a:p>
                  </a:txBody>
                  <a:tcPr marL="5331" marR="5331" marT="5331" marB="0" anchor="b"/>
                </a:tc>
                <a:tc>
                  <a:txBody>
                    <a:bodyPr/>
                    <a:lstStyle/>
                    <a:p>
                      <a:pPr algn="r" fontAlgn="b"/>
                      <a:r>
                        <a:rPr lang="en-US" sz="2000" u="none" strike="noStrike">
                          <a:effectLst/>
                        </a:rPr>
                        <a:t>392,83</a:t>
                      </a:r>
                      <a:endParaRPr lang="en-US" sz="2000" b="0" i="0" u="none" strike="noStrike">
                        <a:solidFill>
                          <a:srgbClr val="000000"/>
                        </a:solidFill>
                        <a:effectLst/>
                        <a:latin typeface="Calibri" panose="020F0502020204030204" pitchFamily="34" charset="0"/>
                      </a:endParaRPr>
                    </a:p>
                  </a:txBody>
                  <a:tcPr marL="5331" marR="5331" marT="5331" marB="0" anchor="b"/>
                </a:tc>
                <a:tc>
                  <a:txBody>
                    <a:bodyPr/>
                    <a:lstStyle/>
                    <a:p>
                      <a:pPr algn="r" fontAlgn="b"/>
                      <a:r>
                        <a:rPr lang="en-US" sz="2000" u="none" strike="noStrike">
                          <a:effectLst/>
                        </a:rPr>
                        <a:t>4,03</a:t>
                      </a:r>
                      <a:endParaRPr lang="en-US" sz="2000" b="0" i="0" u="none" strike="noStrike">
                        <a:solidFill>
                          <a:srgbClr val="000000"/>
                        </a:solidFill>
                        <a:effectLst/>
                        <a:latin typeface="Calibri" panose="020F0502020204030204" pitchFamily="34" charset="0"/>
                      </a:endParaRPr>
                    </a:p>
                  </a:txBody>
                  <a:tcPr marL="5331" marR="5331" marT="5331" marB="0" anchor="b"/>
                </a:tc>
                <a:tc>
                  <a:txBody>
                    <a:bodyPr/>
                    <a:lstStyle/>
                    <a:p>
                      <a:pPr algn="r" fontAlgn="b"/>
                      <a:r>
                        <a:rPr lang="en-US" sz="2000" u="none" strike="noStrike">
                          <a:effectLst/>
                        </a:rPr>
                        <a:t>16,24</a:t>
                      </a:r>
                      <a:endParaRPr lang="en-US" sz="2000" b="0" i="0" u="none" strike="noStrike">
                        <a:solidFill>
                          <a:srgbClr val="000000"/>
                        </a:solidFill>
                        <a:effectLst/>
                        <a:latin typeface="Calibri" panose="020F0502020204030204" pitchFamily="34" charset="0"/>
                      </a:endParaRPr>
                    </a:p>
                  </a:txBody>
                  <a:tcPr marL="5331" marR="5331" marT="5331" marB="0" anchor="b"/>
                </a:tc>
                <a:tc>
                  <a:txBody>
                    <a:bodyPr/>
                    <a:lstStyle/>
                    <a:p>
                      <a:pPr algn="r" fontAlgn="b"/>
                      <a:r>
                        <a:rPr lang="en-US" sz="2000" u="none" strike="noStrike">
                          <a:effectLst/>
                        </a:rPr>
                        <a:t>65,45</a:t>
                      </a:r>
                      <a:endParaRPr lang="en-US" sz="2000" b="0" i="0" u="none" strike="noStrike">
                        <a:solidFill>
                          <a:srgbClr val="000000"/>
                        </a:solidFill>
                        <a:effectLst/>
                        <a:latin typeface="Calibri" panose="020F0502020204030204" pitchFamily="34" charset="0"/>
                      </a:endParaRPr>
                    </a:p>
                  </a:txBody>
                  <a:tcPr marL="5331" marR="5331" marT="5331" marB="0" anchor="b"/>
                </a:tc>
                <a:tc>
                  <a:txBody>
                    <a:bodyPr/>
                    <a:lstStyle/>
                    <a:p>
                      <a:pPr algn="r" fontAlgn="b"/>
                      <a:r>
                        <a:rPr lang="en-US" sz="2000" u="none" strike="noStrike">
                          <a:effectLst/>
                        </a:rPr>
                        <a:t>728,70</a:t>
                      </a:r>
                      <a:endParaRPr lang="en-US" sz="2000" b="0" i="0" u="none" strike="noStrike">
                        <a:solidFill>
                          <a:srgbClr val="000000"/>
                        </a:solidFill>
                        <a:effectLst/>
                        <a:latin typeface="Calibri" panose="020F0502020204030204" pitchFamily="34" charset="0"/>
                      </a:endParaRPr>
                    </a:p>
                  </a:txBody>
                  <a:tcPr marL="5331" marR="5331" marT="5331" marB="0" anchor="b"/>
                </a:tc>
                <a:extLst>
                  <a:ext uri="{0D108BD9-81ED-4DB2-BD59-A6C34878D82A}">
                    <a16:rowId xmlns:a16="http://schemas.microsoft.com/office/drawing/2014/main" val="461032337"/>
                  </a:ext>
                </a:extLst>
              </a:tr>
              <a:tr h="106625">
                <a:tc>
                  <a:txBody>
                    <a:bodyPr/>
                    <a:lstStyle/>
                    <a:p>
                      <a:pPr algn="r" fontAlgn="b"/>
                      <a:r>
                        <a:rPr lang="en-US" sz="2000" b="1" u="none" strike="noStrike" dirty="0">
                          <a:effectLst/>
                        </a:rPr>
                        <a:t>3</a:t>
                      </a:r>
                      <a:endParaRPr lang="en-US" sz="2000" b="1" i="0" u="none" strike="noStrike" dirty="0">
                        <a:solidFill>
                          <a:srgbClr val="000000"/>
                        </a:solidFill>
                        <a:effectLst/>
                        <a:latin typeface="Calibri" panose="020F0502020204030204" pitchFamily="34" charset="0"/>
                      </a:endParaRPr>
                    </a:p>
                  </a:txBody>
                  <a:tcPr marL="5331" marR="5331" marT="5331" marB="0" anchor="b"/>
                </a:tc>
                <a:tc>
                  <a:txBody>
                    <a:bodyPr/>
                    <a:lstStyle/>
                    <a:p>
                      <a:pPr algn="r" fontAlgn="b"/>
                      <a:r>
                        <a:rPr lang="en-US" sz="2000" u="none" strike="noStrike">
                          <a:effectLst/>
                        </a:rPr>
                        <a:t>0,03</a:t>
                      </a:r>
                      <a:endParaRPr lang="en-US" sz="2000" b="0" i="0" u="none" strike="noStrike">
                        <a:solidFill>
                          <a:srgbClr val="000000"/>
                        </a:solidFill>
                        <a:effectLst/>
                        <a:latin typeface="Calibri" panose="020F0502020204030204" pitchFamily="34" charset="0"/>
                      </a:endParaRPr>
                    </a:p>
                  </a:txBody>
                  <a:tcPr marL="5331" marR="5331" marT="5331" marB="0" anchor="b"/>
                </a:tc>
                <a:tc>
                  <a:txBody>
                    <a:bodyPr/>
                    <a:lstStyle/>
                    <a:p>
                      <a:pPr algn="r" fontAlgn="b"/>
                      <a:r>
                        <a:rPr lang="en-US" sz="2000" u="none" strike="noStrike">
                          <a:effectLst/>
                        </a:rPr>
                        <a:t>0,00</a:t>
                      </a:r>
                      <a:endParaRPr lang="en-US" sz="2000" b="0" i="0" u="none" strike="noStrike">
                        <a:solidFill>
                          <a:srgbClr val="000000"/>
                        </a:solidFill>
                        <a:effectLst/>
                        <a:latin typeface="Calibri" panose="020F0502020204030204" pitchFamily="34" charset="0"/>
                      </a:endParaRPr>
                    </a:p>
                  </a:txBody>
                  <a:tcPr marL="5331" marR="5331" marT="5331" marB="0" anchor="b"/>
                </a:tc>
                <a:tc>
                  <a:txBody>
                    <a:bodyPr/>
                    <a:lstStyle/>
                    <a:p>
                      <a:pPr algn="r" fontAlgn="b"/>
                      <a:r>
                        <a:rPr lang="en-US" sz="2000" u="none" strike="noStrike">
                          <a:effectLst/>
                        </a:rPr>
                        <a:t>2,18</a:t>
                      </a:r>
                      <a:endParaRPr lang="en-US" sz="2000" b="0" i="0" u="none" strike="noStrike">
                        <a:solidFill>
                          <a:srgbClr val="000000"/>
                        </a:solidFill>
                        <a:effectLst/>
                        <a:latin typeface="Calibri" panose="020F0502020204030204" pitchFamily="34" charset="0"/>
                      </a:endParaRPr>
                    </a:p>
                  </a:txBody>
                  <a:tcPr marL="5331" marR="5331" marT="5331" marB="0" anchor="b"/>
                </a:tc>
                <a:tc>
                  <a:txBody>
                    <a:bodyPr/>
                    <a:lstStyle/>
                    <a:p>
                      <a:pPr algn="r" fontAlgn="b"/>
                      <a:r>
                        <a:rPr lang="en-US" sz="2000" u="none" strike="noStrike">
                          <a:effectLst/>
                        </a:rPr>
                        <a:t>0,46</a:t>
                      </a:r>
                      <a:endParaRPr lang="en-US" sz="2000" b="0" i="0" u="none" strike="noStrike">
                        <a:solidFill>
                          <a:srgbClr val="000000"/>
                        </a:solidFill>
                        <a:effectLst/>
                        <a:latin typeface="Calibri" panose="020F0502020204030204" pitchFamily="34" charset="0"/>
                      </a:endParaRPr>
                    </a:p>
                  </a:txBody>
                  <a:tcPr marL="5331" marR="5331" marT="5331" marB="0" anchor="b"/>
                </a:tc>
                <a:tc>
                  <a:txBody>
                    <a:bodyPr/>
                    <a:lstStyle/>
                    <a:p>
                      <a:pPr algn="r" fontAlgn="b"/>
                      <a:r>
                        <a:rPr lang="en-US" sz="2000" u="none" strike="noStrike">
                          <a:effectLst/>
                        </a:rPr>
                        <a:t>7,00</a:t>
                      </a:r>
                      <a:endParaRPr lang="en-US" sz="2000" b="0" i="0" u="none" strike="noStrike">
                        <a:solidFill>
                          <a:srgbClr val="000000"/>
                        </a:solidFill>
                        <a:effectLst/>
                        <a:latin typeface="Calibri" panose="020F0502020204030204" pitchFamily="34" charset="0"/>
                      </a:endParaRPr>
                    </a:p>
                  </a:txBody>
                  <a:tcPr marL="5331" marR="5331" marT="5331" marB="0" anchor="b"/>
                </a:tc>
                <a:tc>
                  <a:txBody>
                    <a:bodyPr/>
                    <a:lstStyle/>
                    <a:p>
                      <a:pPr algn="r" fontAlgn="b"/>
                      <a:r>
                        <a:rPr lang="en-US" sz="2000" u="none" strike="noStrike">
                          <a:effectLst/>
                        </a:rPr>
                        <a:t>45,80</a:t>
                      </a:r>
                      <a:endParaRPr lang="en-US" sz="2000" b="0" i="0" u="none" strike="noStrike">
                        <a:solidFill>
                          <a:srgbClr val="000000"/>
                        </a:solidFill>
                        <a:effectLst/>
                        <a:latin typeface="Calibri" panose="020F0502020204030204" pitchFamily="34" charset="0"/>
                      </a:endParaRPr>
                    </a:p>
                  </a:txBody>
                  <a:tcPr marL="5331" marR="5331" marT="5331" marB="0" anchor="b"/>
                </a:tc>
                <a:tc>
                  <a:txBody>
                    <a:bodyPr/>
                    <a:lstStyle/>
                    <a:p>
                      <a:pPr algn="r" fontAlgn="b"/>
                      <a:r>
                        <a:rPr lang="en-US" sz="2000" u="none" strike="noStrike">
                          <a:effectLst/>
                        </a:rPr>
                        <a:t>6,06</a:t>
                      </a:r>
                      <a:endParaRPr lang="en-US" sz="2000" b="0" i="0" u="none" strike="noStrike">
                        <a:solidFill>
                          <a:srgbClr val="000000"/>
                        </a:solidFill>
                        <a:effectLst/>
                        <a:latin typeface="Calibri" panose="020F0502020204030204" pitchFamily="34" charset="0"/>
                      </a:endParaRPr>
                    </a:p>
                  </a:txBody>
                  <a:tcPr marL="5331" marR="5331" marT="5331" marB="0" anchor="b"/>
                </a:tc>
                <a:tc>
                  <a:txBody>
                    <a:bodyPr/>
                    <a:lstStyle/>
                    <a:p>
                      <a:pPr algn="r" fontAlgn="b"/>
                      <a:r>
                        <a:rPr lang="en-US" sz="2000" u="none" strike="noStrike">
                          <a:effectLst/>
                        </a:rPr>
                        <a:t>3,00</a:t>
                      </a:r>
                      <a:endParaRPr lang="en-US" sz="2000" b="0" i="0" u="none" strike="noStrike">
                        <a:solidFill>
                          <a:srgbClr val="000000"/>
                        </a:solidFill>
                        <a:effectLst/>
                        <a:latin typeface="Calibri" panose="020F0502020204030204" pitchFamily="34" charset="0"/>
                      </a:endParaRPr>
                    </a:p>
                  </a:txBody>
                  <a:tcPr marL="5331" marR="5331" marT="5331" marB="0" anchor="b"/>
                </a:tc>
                <a:tc>
                  <a:txBody>
                    <a:bodyPr/>
                    <a:lstStyle/>
                    <a:p>
                      <a:pPr algn="r" fontAlgn="b"/>
                      <a:r>
                        <a:rPr lang="en-US" sz="2000" u="none" strike="noStrike">
                          <a:effectLst/>
                        </a:rPr>
                        <a:t>222,00</a:t>
                      </a:r>
                      <a:endParaRPr lang="en-US" sz="2000" b="0" i="0" u="none" strike="noStrike">
                        <a:solidFill>
                          <a:srgbClr val="000000"/>
                        </a:solidFill>
                        <a:effectLst/>
                        <a:latin typeface="Calibri" panose="020F0502020204030204" pitchFamily="34" charset="0"/>
                      </a:endParaRPr>
                    </a:p>
                  </a:txBody>
                  <a:tcPr marL="5331" marR="5331" marT="5331" marB="0" anchor="b"/>
                </a:tc>
                <a:tc>
                  <a:txBody>
                    <a:bodyPr/>
                    <a:lstStyle/>
                    <a:p>
                      <a:pPr algn="r" fontAlgn="b"/>
                      <a:r>
                        <a:rPr lang="en-US" sz="2000" u="none" strike="noStrike">
                          <a:effectLst/>
                        </a:rPr>
                        <a:t>18,70</a:t>
                      </a:r>
                      <a:endParaRPr lang="en-US" sz="2000" b="0" i="0" u="none" strike="noStrike">
                        <a:solidFill>
                          <a:srgbClr val="000000"/>
                        </a:solidFill>
                        <a:effectLst/>
                        <a:latin typeface="Calibri" panose="020F0502020204030204" pitchFamily="34" charset="0"/>
                      </a:endParaRPr>
                    </a:p>
                  </a:txBody>
                  <a:tcPr marL="5331" marR="5331" marT="5331" marB="0" anchor="b"/>
                </a:tc>
                <a:tc>
                  <a:txBody>
                    <a:bodyPr/>
                    <a:lstStyle/>
                    <a:p>
                      <a:pPr algn="r" fontAlgn="b"/>
                      <a:r>
                        <a:rPr lang="en-US" sz="2000" u="none" strike="noStrike">
                          <a:effectLst/>
                        </a:rPr>
                        <a:t>394,63</a:t>
                      </a:r>
                      <a:endParaRPr lang="en-US" sz="2000" b="0" i="0" u="none" strike="noStrike">
                        <a:solidFill>
                          <a:srgbClr val="000000"/>
                        </a:solidFill>
                        <a:effectLst/>
                        <a:latin typeface="Calibri" panose="020F0502020204030204" pitchFamily="34" charset="0"/>
                      </a:endParaRPr>
                    </a:p>
                  </a:txBody>
                  <a:tcPr marL="5331" marR="5331" marT="5331" marB="0" anchor="b"/>
                </a:tc>
                <a:tc>
                  <a:txBody>
                    <a:bodyPr/>
                    <a:lstStyle/>
                    <a:p>
                      <a:pPr algn="r" fontAlgn="b"/>
                      <a:r>
                        <a:rPr lang="en-US" sz="2000" u="none" strike="noStrike">
                          <a:effectLst/>
                        </a:rPr>
                        <a:t>2,94</a:t>
                      </a:r>
                      <a:endParaRPr lang="en-US" sz="2000" b="0" i="0" u="none" strike="noStrike">
                        <a:solidFill>
                          <a:srgbClr val="000000"/>
                        </a:solidFill>
                        <a:effectLst/>
                        <a:latin typeface="Calibri" panose="020F0502020204030204" pitchFamily="34" charset="0"/>
                      </a:endParaRPr>
                    </a:p>
                  </a:txBody>
                  <a:tcPr marL="5331" marR="5331" marT="5331" marB="0" anchor="b"/>
                </a:tc>
                <a:tc>
                  <a:txBody>
                    <a:bodyPr/>
                    <a:lstStyle/>
                    <a:p>
                      <a:pPr algn="r" fontAlgn="b"/>
                      <a:r>
                        <a:rPr lang="en-US" sz="2000" u="none" strike="noStrike">
                          <a:effectLst/>
                        </a:rPr>
                        <a:t>8,64</a:t>
                      </a:r>
                      <a:endParaRPr lang="en-US" sz="2000" b="0" i="0" u="none" strike="noStrike">
                        <a:solidFill>
                          <a:srgbClr val="000000"/>
                        </a:solidFill>
                        <a:effectLst/>
                        <a:latin typeface="Calibri" panose="020F0502020204030204" pitchFamily="34" charset="0"/>
                      </a:endParaRPr>
                    </a:p>
                  </a:txBody>
                  <a:tcPr marL="5331" marR="5331" marT="5331" marB="0" anchor="b"/>
                </a:tc>
                <a:tc>
                  <a:txBody>
                    <a:bodyPr/>
                    <a:lstStyle/>
                    <a:p>
                      <a:pPr algn="r" fontAlgn="b"/>
                      <a:r>
                        <a:rPr lang="en-US" sz="2000" u="none" strike="noStrike">
                          <a:effectLst/>
                        </a:rPr>
                        <a:t>25,41</a:t>
                      </a:r>
                      <a:endParaRPr lang="en-US" sz="2000" b="0" i="0" u="none" strike="noStrike">
                        <a:solidFill>
                          <a:srgbClr val="000000"/>
                        </a:solidFill>
                        <a:effectLst/>
                        <a:latin typeface="Calibri" panose="020F0502020204030204" pitchFamily="34" charset="0"/>
                      </a:endParaRPr>
                    </a:p>
                  </a:txBody>
                  <a:tcPr marL="5331" marR="5331" marT="5331" marB="0" anchor="b"/>
                </a:tc>
                <a:tc>
                  <a:txBody>
                    <a:bodyPr/>
                    <a:lstStyle/>
                    <a:p>
                      <a:pPr algn="r" fontAlgn="b"/>
                      <a:r>
                        <a:rPr lang="en-US" sz="2000" u="none" strike="noStrike">
                          <a:effectLst/>
                        </a:rPr>
                        <a:t>701,40</a:t>
                      </a:r>
                      <a:endParaRPr lang="en-US" sz="2000" b="0" i="0" u="none" strike="noStrike">
                        <a:solidFill>
                          <a:srgbClr val="000000"/>
                        </a:solidFill>
                        <a:effectLst/>
                        <a:latin typeface="Calibri" panose="020F0502020204030204" pitchFamily="34" charset="0"/>
                      </a:endParaRPr>
                    </a:p>
                  </a:txBody>
                  <a:tcPr marL="5331" marR="5331" marT="5331" marB="0" anchor="b"/>
                </a:tc>
                <a:extLst>
                  <a:ext uri="{0D108BD9-81ED-4DB2-BD59-A6C34878D82A}">
                    <a16:rowId xmlns:a16="http://schemas.microsoft.com/office/drawing/2014/main" val="335572472"/>
                  </a:ext>
                </a:extLst>
              </a:tr>
              <a:tr h="106625">
                <a:tc>
                  <a:txBody>
                    <a:bodyPr/>
                    <a:lstStyle/>
                    <a:p>
                      <a:pPr algn="r" fontAlgn="b"/>
                      <a:r>
                        <a:rPr lang="en-US" sz="2000" b="1" u="none" strike="noStrike" dirty="0">
                          <a:effectLst/>
                        </a:rPr>
                        <a:t>4</a:t>
                      </a:r>
                      <a:endParaRPr lang="en-US" sz="2000" b="1" i="0" u="none" strike="noStrike" dirty="0">
                        <a:solidFill>
                          <a:srgbClr val="000000"/>
                        </a:solidFill>
                        <a:effectLst/>
                        <a:latin typeface="Calibri" panose="020F0502020204030204" pitchFamily="34" charset="0"/>
                      </a:endParaRPr>
                    </a:p>
                  </a:txBody>
                  <a:tcPr marL="5331" marR="5331" marT="5331" marB="0" anchor="b"/>
                </a:tc>
                <a:tc>
                  <a:txBody>
                    <a:bodyPr/>
                    <a:lstStyle/>
                    <a:p>
                      <a:pPr algn="r" fontAlgn="b"/>
                      <a:r>
                        <a:rPr lang="en-US" sz="2000" u="none" strike="noStrike">
                          <a:effectLst/>
                        </a:rPr>
                        <a:t>0,07</a:t>
                      </a:r>
                      <a:endParaRPr lang="en-US" sz="2000" b="0" i="0" u="none" strike="noStrike">
                        <a:solidFill>
                          <a:srgbClr val="000000"/>
                        </a:solidFill>
                        <a:effectLst/>
                        <a:latin typeface="Calibri" panose="020F0502020204030204" pitchFamily="34" charset="0"/>
                      </a:endParaRPr>
                    </a:p>
                  </a:txBody>
                  <a:tcPr marL="5331" marR="5331" marT="5331" marB="0" anchor="b"/>
                </a:tc>
                <a:tc>
                  <a:txBody>
                    <a:bodyPr/>
                    <a:lstStyle/>
                    <a:p>
                      <a:pPr algn="r" fontAlgn="b"/>
                      <a:r>
                        <a:rPr lang="en-US" sz="2000" u="none" strike="noStrike">
                          <a:effectLst/>
                        </a:rPr>
                        <a:t>0,00</a:t>
                      </a:r>
                      <a:endParaRPr lang="en-US" sz="2000" b="0" i="0" u="none" strike="noStrike">
                        <a:solidFill>
                          <a:srgbClr val="000000"/>
                        </a:solidFill>
                        <a:effectLst/>
                        <a:latin typeface="Calibri" panose="020F0502020204030204" pitchFamily="34" charset="0"/>
                      </a:endParaRPr>
                    </a:p>
                  </a:txBody>
                  <a:tcPr marL="5331" marR="5331" marT="5331" marB="0" anchor="b"/>
                </a:tc>
                <a:tc>
                  <a:txBody>
                    <a:bodyPr/>
                    <a:lstStyle/>
                    <a:p>
                      <a:pPr algn="r" fontAlgn="b"/>
                      <a:r>
                        <a:rPr lang="en-US" sz="2000" u="none" strike="noStrike">
                          <a:effectLst/>
                        </a:rPr>
                        <a:t>2,18</a:t>
                      </a:r>
                      <a:endParaRPr lang="en-US" sz="2000" b="0" i="0" u="none" strike="noStrike">
                        <a:solidFill>
                          <a:srgbClr val="000000"/>
                        </a:solidFill>
                        <a:effectLst/>
                        <a:latin typeface="Calibri" panose="020F0502020204030204" pitchFamily="34" charset="0"/>
                      </a:endParaRPr>
                    </a:p>
                  </a:txBody>
                  <a:tcPr marL="5331" marR="5331" marT="5331" marB="0" anchor="b"/>
                </a:tc>
                <a:tc>
                  <a:txBody>
                    <a:bodyPr/>
                    <a:lstStyle/>
                    <a:p>
                      <a:pPr algn="r" fontAlgn="b"/>
                      <a:r>
                        <a:rPr lang="en-US" sz="2000" u="none" strike="noStrike">
                          <a:effectLst/>
                        </a:rPr>
                        <a:t>0,46</a:t>
                      </a:r>
                      <a:endParaRPr lang="en-US" sz="2000" b="0" i="0" u="none" strike="noStrike">
                        <a:solidFill>
                          <a:srgbClr val="000000"/>
                        </a:solidFill>
                        <a:effectLst/>
                        <a:latin typeface="Calibri" panose="020F0502020204030204" pitchFamily="34" charset="0"/>
                      </a:endParaRPr>
                    </a:p>
                  </a:txBody>
                  <a:tcPr marL="5331" marR="5331" marT="5331" marB="0" anchor="b"/>
                </a:tc>
                <a:tc>
                  <a:txBody>
                    <a:bodyPr/>
                    <a:lstStyle/>
                    <a:p>
                      <a:pPr algn="r" fontAlgn="b"/>
                      <a:r>
                        <a:rPr lang="en-US" sz="2000" u="none" strike="noStrike">
                          <a:effectLst/>
                        </a:rPr>
                        <a:t>7,15</a:t>
                      </a:r>
                      <a:endParaRPr lang="en-US" sz="2000" b="0" i="0" u="none" strike="noStrike">
                        <a:solidFill>
                          <a:srgbClr val="000000"/>
                        </a:solidFill>
                        <a:effectLst/>
                        <a:latin typeface="Calibri" panose="020F0502020204030204" pitchFamily="34" charset="0"/>
                      </a:endParaRPr>
                    </a:p>
                  </a:txBody>
                  <a:tcPr marL="5331" marR="5331" marT="5331" marB="0" anchor="b"/>
                </a:tc>
                <a:tc>
                  <a:txBody>
                    <a:bodyPr/>
                    <a:lstStyle/>
                    <a:p>
                      <a:pPr algn="r" fontAlgn="b"/>
                      <a:r>
                        <a:rPr lang="en-US" sz="2000" u="none" strike="noStrike">
                          <a:effectLst/>
                        </a:rPr>
                        <a:t>54,20</a:t>
                      </a:r>
                      <a:endParaRPr lang="en-US" sz="2000" b="0" i="0" u="none" strike="noStrike">
                        <a:solidFill>
                          <a:srgbClr val="000000"/>
                        </a:solidFill>
                        <a:effectLst/>
                        <a:latin typeface="Calibri" panose="020F0502020204030204" pitchFamily="34" charset="0"/>
                      </a:endParaRPr>
                    </a:p>
                  </a:txBody>
                  <a:tcPr marL="5331" marR="5331" marT="5331" marB="0" anchor="b"/>
                </a:tc>
                <a:tc>
                  <a:txBody>
                    <a:bodyPr/>
                    <a:lstStyle/>
                    <a:p>
                      <a:pPr algn="r" fontAlgn="b"/>
                      <a:r>
                        <a:rPr lang="en-US" sz="2000" u="none" strike="noStrike">
                          <a:effectLst/>
                        </a:rPr>
                        <a:t>6,06</a:t>
                      </a:r>
                      <a:endParaRPr lang="en-US" sz="2000" b="0" i="0" u="none" strike="noStrike">
                        <a:solidFill>
                          <a:srgbClr val="000000"/>
                        </a:solidFill>
                        <a:effectLst/>
                        <a:latin typeface="Calibri" panose="020F0502020204030204" pitchFamily="34" charset="0"/>
                      </a:endParaRPr>
                    </a:p>
                  </a:txBody>
                  <a:tcPr marL="5331" marR="5331" marT="5331" marB="0" anchor="b"/>
                </a:tc>
                <a:tc>
                  <a:txBody>
                    <a:bodyPr/>
                    <a:lstStyle/>
                    <a:p>
                      <a:pPr algn="r" fontAlgn="b"/>
                      <a:r>
                        <a:rPr lang="en-US" sz="2000" u="none" strike="noStrike">
                          <a:effectLst/>
                        </a:rPr>
                        <a:t>3,00</a:t>
                      </a:r>
                      <a:endParaRPr lang="en-US" sz="2000" b="0" i="0" u="none" strike="noStrike">
                        <a:solidFill>
                          <a:srgbClr val="000000"/>
                        </a:solidFill>
                        <a:effectLst/>
                        <a:latin typeface="Calibri" panose="020F0502020204030204" pitchFamily="34" charset="0"/>
                      </a:endParaRPr>
                    </a:p>
                  </a:txBody>
                  <a:tcPr marL="5331" marR="5331" marT="5331" marB="0" anchor="b"/>
                </a:tc>
                <a:tc>
                  <a:txBody>
                    <a:bodyPr/>
                    <a:lstStyle/>
                    <a:p>
                      <a:pPr algn="r" fontAlgn="b"/>
                      <a:r>
                        <a:rPr lang="en-US" sz="2000" u="none" strike="noStrike">
                          <a:effectLst/>
                        </a:rPr>
                        <a:t>222,00</a:t>
                      </a:r>
                      <a:endParaRPr lang="en-US" sz="2000" b="0" i="0" u="none" strike="noStrike">
                        <a:solidFill>
                          <a:srgbClr val="000000"/>
                        </a:solidFill>
                        <a:effectLst/>
                        <a:latin typeface="Calibri" panose="020F0502020204030204" pitchFamily="34" charset="0"/>
                      </a:endParaRPr>
                    </a:p>
                  </a:txBody>
                  <a:tcPr marL="5331" marR="5331" marT="5331" marB="0" anchor="b"/>
                </a:tc>
                <a:tc>
                  <a:txBody>
                    <a:bodyPr/>
                    <a:lstStyle/>
                    <a:p>
                      <a:pPr algn="r" fontAlgn="b"/>
                      <a:r>
                        <a:rPr lang="en-US" sz="2000" u="none" strike="noStrike">
                          <a:effectLst/>
                        </a:rPr>
                        <a:t>18,70</a:t>
                      </a:r>
                      <a:endParaRPr lang="en-US" sz="2000" b="0" i="0" u="none" strike="noStrike">
                        <a:solidFill>
                          <a:srgbClr val="000000"/>
                        </a:solidFill>
                        <a:effectLst/>
                        <a:latin typeface="Calibri" panose="020F0502020204030204" pitchFamily="34" charset="0"/>
                      </a:endParaRPr>
                    </a:p>
                  </a:txBody>
                  <a:tcPr marL="5331" marR="5331" marT="5331" marB="0" anchor="b"/>
                </a:tc>
                <a:tc>
                  <a:txBody>
                    <a:bodyPr/>
                    <a:lstStyle/>
                    <a:p>
                      <a:pPr algn="r" fontAlgn="b"/>
                      <a:r>
                        <a:rPr lang="en-US" sz="2000" u="none" strike="noStrike">
                          <a:effectLst/>
                        </a:rPr>
                        <a:t>396,90</a:t>
                      </a:r>
                      <a:endParaRPr lang="en-US" sz="2000" b="0" i="0" u="none" strike="noStrike">
                        <a:solidFill>
                          <a:srgbClr val="000000"/>
                        </a:solidFill>
                        <a:effectLst/>
                        <a:latin typeface="Calibri" panose="020F0502020204030204" pitchFamily="34" charset="0"/>
                      </a:endParaRPr>
                    </a:p>
                  </a:txBody>
                  <a:tcPr marL="5331" marR="5331" marT="5331" marB="0" anchor="b"/>
                </a:tc>
                <a:tc>
                  <a:txBody>
                    <a:bodyPr/>
                    <a:lstStyle/>
                    <a:p>
                      <a:pPr algn="r" fontAlgn="b"/>
                      <a:r>
                        <a:rPr lang="en-US" sz="2000" u="none" strike="noStrike">
                          <a:effectLst/>
                        </a:rPr>
                        <a:t>5,33</a:t>
                      </a:r>
                      <a:endParaRPr lang="en-US" sz="2000" b="0" i="0" u="none" strike="noStrike">
                        <a:solidFill>
                          <a:srgbClr val="000000"/>
                        </a:solidFill>
                        <a:effectLst/>
                        <a:latin typeface="Calibri" panose="020F0502020204030204" pitchFamily="34" charset="0"/>
                      </a:endParaRPr>
                    </a:p>
                  </a:txBody>
                  <a:tcPr marL="5331" marR="5331" marT="5331" marB="0" anchor="b"/>
                </a:tc>
                <a:tc>
                  <a:txBody>
                    <a:bodyPr/>
                    <a:lstStyle/>
                    <a:p>
                      <a:pPr algn="r" fontAlgn="b"/>
                      <a:r>
                        <a:rPr lang="en-US" sz="2000" u="none" strike="noStrike">
                          <a:effectLst/>
                        </a:rPr>
                        <a:t>28,41</a:t>
                      </a:r>
                      <a:endParaRPr lang="en-US" sz="2000" b="0" i="0" u="none" strike="noStrike">
                        <a:solidFill>
                          <a:srgbClr val="000000"/>
                        </a:solidFill>
                        <a:effectLst/>
                        <a:latin typeface="Calibri" panose="020F0502020204030204" pitchFamily="34" charset="0"/>
                      </a:endParaRPr>
                    </a:p>
                  </a:txBody>
                  <a:tcPr marL="5331" marR="5331" marT="5331" marB="0" anchor="b"/>
                </a:tc>
                <a:tc>
                  <a:txBody>
                    <a:bodyPr/>
                    <a:lstStyle/>
                    <a:p>
                      <a:pPr algn="r" fontAlgn="b"/>
                      <a:r>
                        <a:rPr lang="en-US" sz="2000" u="none" strike="noStrike">
                          <a:effectLst/>
                        </a:rPr>
                        <a:t>151,42</a:t>
                      </a:r>
                      <a:endParaRPr lang="en-US" sz="2000" b="0" i="0" u="none" strike="noStrike">
                        <a:solidFill>
                          <a:srgbClr val="000000"/>
                        </a:solidFill>
                        <a:effectLst/>
                        <a:latin typeface="Calibri" panose="020F0502020204030204" pitchFamily="34" charset="0"/>
                      </a:endParaRPr>
                    </a:p>
                  </a:txBody>
                  <a:tcPr marL="5331" marR="5331" marT="5331" marB="0" anchor="b"/>
                </a:tc>
                <a:tc>
                  <a:txBody>
                    <a:bodyPr/>
                    <a:lstStyle/>
                    <a:p>
                      <a:pPr algn="r" fontAlgn="b"/>
                      <a:r>
                        <a:rPr lang="en-US" sz="2000" u="none" strike="noStrike" dirty="0">
                          <a:effectLst/>
                        </a:rPr>
                        <a:t>760,20</a:t>
                      </a:r>
                      <a:endParaRPr lang="en-US" sz="2000" b="0" i="0" u="none" strike="noStrike" dirty="0">
                        <a:solidFill>
                          <a:srgbClr val="000000"/>
                        </a:solidFill>
                        <a:effectLst/>
                        <a:latin typeface="Calibri" panose="020F0502020204030204" pitchFamily="34" charset="0"/>
                      </a:endParaRPr>
                    </a:p>
                  </a:txBody>
                  <a:tcPr marL="5331" marR="5331" marT="5331" marB="0" anchor="b"/>
                </a:tc>
                <a:extLst>
                  <a:ext uri="{0D108BD9-81ED-4DB2-BD59-A6C34878D82A}">
                    <a16:rowId xmlns:a16="http://schemas.microsoft.com/office/drawing/2014/main" val="2845248446"/>
                  </a:ext>
                </a:extLst>
              </a:tr>
            </a:tbl>
          </a:graphicData>
        </a:graphic>
      </p:graphicFrame>
      <p:sp>
        <p:nvSpPr>
          <p:cNvPr id="8" name="Rectangle: Rounded Corners 7">
            <a:extLst>
              <a:ext uri="{FF2B5EF4-FFF2-40B4-BE49-F238E27FC236}">
                <a16:creationId xmlns:a16="http://schemas.microsoft.com/office/drawing/2014/main" id="{B87AA72D-F53F-457B-98E9-438488909415}"/>
              </a:ext>
            </a:extLst>
          </p:cNvPr>
          <p:cNvSpPr/>
          <p:nvPr/>
        </p:nvSpPr>
        <p:spPr>
          <a:xfrm>
            <a:off x="14708777" y="6179063"/>
            <a:ext cx="2182685" cy="1860786"/>
          </a:xfrm>
          <a:prstGeom prst="roundRect">
            <a:avLst>
              <a:gd name="adj" fmla="val 4158"/>
            </a:avLst>
          </a:prstGeom>
          <a:solidFill>
            <a:srgbClr val="92D05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3108502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tekst 1">
            <a:extLst>
              <a:ext uri="{FF2B5EF4-FFF2-40B4-BE49-F238E27FC236}">
                <a16:creationId xmlns:a16="http://schemas.microsoft.com/office/drawing/2014/main" id="{00E1DBE8-A357-480D-8D29-777C3D94F9A1}"/>
              </a:ext>
            </a:extLst>
          </p:cNvPr>
          <p:cNvSpPr>
            <a:spLocks noGrp="1"/>
          </p:cNvSpPr>
          <p:nvPr>
            <p:ph type="body" sz="quarter" idx="17"/>
          </p:nvPr>
        </p:nvSpPr>
        <p:spPr>
          <a:xfrm>
            <a:off x="1050131" y="1818823"/>
            <a:ext cx="16575629" cy="7487894"/>
          </a:xfrm>
        </p:spPr>
        <p:txBody>
          <a:bodyPr/>
          <a:lstStyle/>
          <a:p>
            <a:r>
              <a:rPr lang="en-US" b="1" dirty="0"/>
              <a:t>One-hot encoding</a:t>
            </a:r>
          </a:p>
          <a:p>
            <a:r>
              <a:rPr lang="en-US" dirty="0"/>
              <a:t>Change categorical variable into multiple different features</a:t>
            </a:r>
          </a:p>
          <a:p>
            <a:pPr lvl="1"/>
            <a:endParaRPr lang="en-US" dirty="0"/>
          </a:p>
        </p:txBody>
      </p:sp>
      <p:sp>
        <p:nvSpPr>
          <p:cNvPr id="3" name="Tijdelijke aanduiding voor dianummer 2">
            <a:extLst>
              <a:ext uri="{FF2B5EF4-FFF2-40B4-BE49-F238E27FC236}">
                <a16:creationId xmlns:a16="http://schemas.microsoft.com/office/drawing/2014/main" id="{AD664C20-466F-4144-B7DE-0CF068EB58F7}"/>
              </a:ext>
            </a:extLst>
          </p:cNvPr>
          <p:cNvSpPr>
            <a:spLocks noGrp="1"/>
          </p:cNvSpPr>
          <p:nvPr>
            <p:ph type="sldNum" sz="quarter" idx="12"/>
          </p:nvPr>
        </p:nvSpPr>
        <p:spPr/>
        <p:txBody>
          <a:bodyPr/>
          <a:lstStyle/>
          <a:p>
            <a:fld id="{B7527A74-2D87-4307-9531-5A57D9647EEB}" type="slidenum">
              <a:rPr lang="nl-BE" smtClean="0"/>
              <a:pPr/>
              <a:t>72</a:t>
            </a:fld>
            <a:endParaRPr lang="nl-BE" dirty="0"/>
          </a:p>
        </p:txBody>
      </p:sp>
      <p:sp>
        <p:nvSpPr>
          <p:cNvPr id="4" name="Titel 3">
            <a:extLst>
              <a:ext uri="{FF2B5EF4-FFF2-40B4-BE49-F238E27FC236}">
                <a16:creationId xmlns:a16="http://schemas.microsoft.com/office/drawing/2014/main" id="{D930AD33-1286-4A23-BDD0-2546B3CACD86}"/>
              </a:ext>
            </a:extLst>
          </p:cNvPr>
          <p:cNvSpPr>
            <a:spLocks noGrp="1"/>
          </p:cNvSpPr>
          <p:nvPr>
            <p:ph type="title"/>
          </p:nvPr>
        </p:nvSpPr>
        <p:spPr/>
        <p:txBody>
          <a:bodyPr/>
          <a:lstStyle/>
          <a:p>
            <a:r>
              <a:rPr lang="en-US" dirty="0"/>
              <a:t>Feature engineering</a:t>
            </a:r>
          </a:p>
        </p:txBody>
      </p:sp>
      <p:graphicFrame>
        <p:nvGraphicFramePr>
          <p:cNvPr id="5" name="Table 4">
            <a:extLst>
              <a:ext uri="{FF2B5EF4-FFF2-40B4-BE49-F238E27FC236}">
                <a16:creationId xmlns:a16="http://schemas.microsoft.com/office/drawing/2014/main" id="{F840AD61-D91F-42C5-8FD3-9201FC9EF0A1}"/>
              </a:ext>
            </a:extLst>
          </p:cNvPr>
          <p:cNvGraphicFramePr>
            <a:graphicFrameLocks noGrp="1"/>
          </p:cNvGraphicFramePr>
          <p:nvPr>
            <p:extLst>
              <p:ext uri="{D42A27DB-BD31-4B8C-83A1-F6EECF244321}">
                <p14:modId xmlns:p14="http://schemas.microsoft.com/office/powerpoint/2010/main" val="1354916308"/>
              </p:ext>
            </p:extLst>
          </p:nvPr>
        </p:nvGraphicFramePr>
        <p:xfrm>
          <a:off x="5401221" y="3167923"/>
          <a:ext cx="8183827" cy="2790523"/>
        </p:xfrm>
        <a:graphic>
          <a:graphicData uri="http://schemas.openxmlformats.org/drawingml/2006/table">
            <a:tbl>
              <a:tblPr firstRow="1" bandRow="1">
                <a:tableStyleId>{BDBED569-4797-4DF1-A0F4-6AAB3CD982D8}</a:tableStyleId>
              </a:tblPr>
              <a:tblGrid>
                <a:gridCol w="1788856">
                  <a:extLst>
                    <a:ext uri="{9D8B030D-6E8A-4147-A177-3AD203B41FA5}">
                      <a16:colId xmlns:a16="http://schemas.microsoft.com/office/drawing/2014/main" val="1978260788"/>
                    </a:ext>
                  </a:extLst>
                </a:gridCol>
                <a:gridCol w="2975957">
                  <a:extLst>
                    <a:ext uri="{9D8B030D-6E8A-4147-A177-3AD203B41FA5}">
                      <a16:colId xmlns:a16="http://schemas.microsoft.com/office/drawing/2014/main" val="3415208070"/>
                    </a:ext>
                  </a:extLst>
                </a:gridCol>
                <a:gridCol w="3419014">
                  <a:extLst>
                    <a:ext uri="{9D8B030D-6E8A-4147-A177-3AD203B41FA5}">
                      <a16:colId xmlns:a16="http://schemas.microsoft.com/office/drawing/2014/main" val="3139759765"/>
                    </a:ext>
                  </a:extLst>
                </a:gridCol>
              </a:tblGrid>
              <a:tr h="504523">
                <a:tc>
                  <a:txBody>
                    <a:bodyPr/>
                    <a:lstStyle/>
                    <a:p>
                      <a:pPr algn="l" fontAlgn="base"/>
                      <a:endParaRPr lang="en-US" sz="2000" b="1" dirty="0">
                        <a:effectLst/>
                      </a:endParaRPr>
                    </a:p>
                  </a:txBody>
                  <a:tcPr marL="95250" marR="95250" marT="95250" marB="95250" anchor="ctr"/>
                </a:tc>
                <a:tc>
                  <a:txBody>
                    <a:bodyPr/>
                    <a:lstStyle/>
                    <a:p>
                      <a:pPr algn="l" fontAlgn="base"/>
                      <a:r>
                        <a:rPr lang="en-US" sz="2000" b="1" dirty="0">
                          <a:effectLst/>
                        </a:rPr>
                        <a:t>Fruit</a:t>
                      </a:r>
                    </a:p>
                  </a:txBody>
                  <a:tcPr marL="95250" marR="95250" marT="95250" marB="95250" anchor="ctr"/>
                </a:tc>
                <a:tc>
                  <a:txBody>
                    <a:bodyPr/>
                    <a:lstStyle/>
                    <a:p>
                      <a:pPr algn="l" fontAlgn="base"/>
                      <a:r>
                        <a:rPr lang="en-US" sz="2000" b="1" dirty="0">
                          <a:effectLst/>
                        </a:rPr>
                        <a:t>Price</a:t>
                      </a:r>
                    </a:p>
                  </a:txBody>
                  <a:tcPr marL="95250" marR="95250" marT="95250" marB="95250" anchor="ctr"/>
                </a:tc>
                <a:extLst>
                  <a:ext uri="{0D108BD9-81ED-4DB2-BD59-A6C34878D82A}">
                    <a16:rowId xmlns:a16="http://schemas.microsoft.com/office/drawing/2014/main" val="3816842516"/>
                  </a:ext>
                </a:extLst>
              </a:tr>
              <a:tr h="477668">
                <a:tc>
                  <a:txBody>
                    <a:bodyPr/>
                    <a:lstStyle/>
                    <a:p>
                      <a:pPr algn="l" fontAlgn="base"/>
                      <a:r>
                        <a:rPr lang="en-US" sz="2000" b="1" dirty="0">
                          <a:effectLst/>
                        </a:rPr>
                        <a:t>0</a:t>
                      </a:r>
                    </a:p>
                  </a:txBody>
                  <a:tcPr marL="95250" marR="95250" marT="133350" marB="133350" anchor="ctr"/>
                </a:tc>
                <a:tc>
                  <a:txBody>
                    <a:bodyPr/>
                    <a:lstStyle/>
                    <a:p>
                      <a:pPr algn="l" fontAlgn="base"/>
                      <a:r>
                        <a:rPr lang="en-US" sz="2000" b="0" dirty="0">
                          <a:effectLst/>
                        </a:rPr>
                        <a:t>apple</a:t>
                      </a:r>
                    </a:p>
                  </a:txBody>
                  <a:tcPr marL="95250" marR="95250" marT="133350" marB="133350" anchor="ctr"/>
                </a:tc>
                <a:tc>
                  <a:txBody>
                    <a:bodyPr/>
                    <a:lstStyle/>
                    <a:p>
                      <a:pPr algn="l" fontAlgn="base"/>
                      <a:r>
                        <a:rPr lang="en-US" sz="2000" b="0">
                          <a:effectLst/>
                        </a:rPr>
                        <a:t>5</a:t>
                      </a:r>
                    </a:p>
                  </a:txBody>
                  <a:tcPr marL="95250" marR="95250" marT="133350" marB="133350" anchor="ctr"/>
                </a:tc>
                <a:extLst>
                  <a:ext uri="{0D108BD9-81ED-4DB2-BD59-A6C34878D82A}">
                    <a16:rowId xmlns:a16="http://schemas.microsoft.com/office/drawing/2014/main" val="3801404170"/>
                  </a:ext>
                </a:extLst>
              </a:tr>
              <a:tr h="477668">
                <a:tc>
                  <a:txBody>
                    <a:bodyPr/>
                    <a:lstStyle/>
                    <a:p>
                      <a:pPr algn="l" fontAlgn="base"/>
                      <a:r>
                        <a:rPr lang="en-US" sz="2000" b="1" dirty="0">
                          <a:effectLst/>
                        </a:rPr>
                        <a:t>1</a:t>
                      </a:r>
                    </a:p>
                  </a:txBody>
                  <a:tcPr marL="95250" marR="95250" marT="133350" marB="133350" anchor="ctr"/>
                </a:tc>
                <a:tc>
                  <a:txBody>
                    <a:bodyPr/>
                    <a:lstStyle/>
                    <a:p>
                      <a:pPr algn="l" fontAlgn="base"/>
                      <a:r>
                        <a:rPr lang="en-US" sz="2000" b="0" dirty="0">
                          <a:effectLst/>
                        </a:rPr>
                        <a:t>mango</a:t>
                      </a:r>
                    </a:p>
                  </a:txBody>
                  <a:tcPr marL="95250" marR="95250" marT="133350" marB="133350" anchor="ctr"/>
                </a:tc>
                <a:tc>
                  <a:txBody>
                    <a:bodyPr/>
                    <a:lstStyle/>
                    <a:p>
                      <a:pPr algn="l" fontAlgn="base"/>
                      <a:r>
                        <a:rPr lang="en-US" sz="2000" b="0">
                          <a:effectLst/>
                        </a:rPr>
                        <a:t>10</a:t>
                      </a:r>
                    </a:p>
                  </a:txBody>
                  <a:tcPr marL="95250" marR="95250" marT="133350" marB="133350" anchor="ctr"/>
                </a:tc>
                <a:extLst>
                  <a:ext uri="{0D108BD9-81ED-4DB2-BD59-A6C34878D82A}">
                    <a16:rowId xmlns:a16="http://schemas.microsoft.com/office/drawing/2014/main" val="4096725761"/>
                  </a:ext>
                </a:extLst>
              </a:tr>
              <a:tr h="477668">
                <a:tc>
                  <a:txBody>
                    <a:bodyPr/>
                    <a:lstStyle/>
                    <a:p>
                      <a:pPr algn="l" fontAlgn="base"/>
                      <a:r>
                        <a:rPr lang="en-US" sz="2000" b="1" dirty="0">
                          <a:effectLst/>
                        </a:rPr>
                        <a:t>2</a:t>
                      </a:r>
                    </a:p>
                  </a:txBody>
                  <a:tcPr marL="95250" marR="95250" marT="133350" marB="133350" anchor="ctr"/>
                </a:tc>
                <a:tc>
                  <a:txBody>
                    <a:bodyPr/>
                    <a:lstStyle/>
                    <a:p>
                      <a:pPr algn="l" fontAlgn="base"/>
                      <a:r>
                        <a:rPr lang="en-US" sz="2000" b="0" dirty="0">
                          <a:effectLst/>
                        </a:rPr>
                        <a:t>apple</a:t>
                      </a:r>
                    </a:p>
                  </a:txBody>
                  <a:tcPr marL="95250" marR="95250" marT="133350" marB="133350" anchor="ctr"/>
                </a:tc>
                <a:tc>
                  <a:txBody>
                    <a:bodyPr/>
                    <a:lstStyle/>
                    <a:p>
                      <a:pPr algn="l" fontAlgn="base"/>
                      <a:r>
                        <a:rPr lang="en-US" sz="2000" b="0">
                          <a:effectLst/>
                        </a:rPr>
                        <a:t>15</a:t>
                      </a:r>
                    </a:p>
                  </a:txBody>
                  <a:tcPr marL="95250" marR="95250" marT="133350" marB="133350" anchor="ctr"/>
                </a:tc>
                <a:extLst>
                  <a:ext uri="{0D108BD9-81ED-4DB2-BD59-A6C34878D82A}">
                    <a16:rowId xmlns:a16="http://schemas.microsoft.com/office/drawing/2014/main" val="3009535512"/>
                  </a:ext>
                </a:extLst>
              </a:tr>
              <a:tr h="477668">
                <a:tc>
                  <a:txBody>
                    <a:bodyPr/>
                    <a:lstStyle/>
                    <a:p>
                      <a:pPr algn="l" fontAlgn="base"/>
                      <a:r>
                        <a:rPr lang="en-US" sz="2000" b="1" dirty="0">
                          <a:effectLst/>
                        </a:rPr>
                        <a:t>3</a:t>
                      </a:r>
                    </a:p>
                  </a:txBody>
                  <a:tcPr marL="95250" marR="95250" marT="133350" marB="133350" anchor="ctr"/>
                </a:tc>
                <a:tc>
                  <a:txBody>
                    <a:bodyPr/>
                    <a:lstStyle/>
                    <a:p>
                      <a:pPr algn="l" fontAlgn="base"/>
                      <a:r>
                        <a:rPr lang="en-US" sz="2000" b="0" dirty="0">
                          <a:effectLst/>
                        </a:rPr>
                        <a:t>orange</a:t>
                      </a:r>
                    </a:p>
                  </a:txBody>
                  <a:tcPr marL="95250" marR="95250" marT="133350" marB="133350" anchor="ctr"/>
                </a:tc>
                <a:tc>
                  <a:txBody>
                    <a:bodyPr/>
                    <a:lstStyle/>
                    <a:p>
                      <a:pPr algn="l" fontAlgn="base"/>
                      <a:r>
                        <a:rPr lang="en-US" sz="2000" b="0" dirty="0">
                          <a:effectLst/>
                        </a:rPr>
                        <a:t>20</a:t>
                      </a:r>
                    </a:p>
                  </a:txBody>
                  <a:tcPr marL="95250" marR="95250" marT="133350" marB="133350" anchor="ctr"/>
                </a:tc>
                <a:extLst>
                  <a:ext uri="{0D108BD9-81ED-4DB2-BD59-A6C34878D82A}">
                    <a16:rowId xmlns:a16="http://schemas.microsoft.com/office/drawing/2014/main" val="3917983165"/>
                  </a:ext>
                </a:extLst>
              </a:tr>
            </a:tbl>
          </a:graphicData>
        </a:graphic>
      </p:graphicFrame>
      <p:graphicFrame>
        <p:nvGraphicFramePr>
          <p:cNvPr id="9" name="Table 8">
            <a:extLst>
              <a:ext uri="{FF2B5EF4-FFF2-40B4-BE49-F238E27FC236}">
                <a16:creationId xmlns:a16="http://schemas.microsoft.com/office/drawing/2014/main" id="{9EF59E0E-7D70-44FA-ACDA-F008F0AB150D}"/>
              </a:ext>
            </a:extLst>
          </p:cNvPr>
          <p:cNvGraphicFramePr>
            <a:graphicFrameLocks noGrp="1"/>
          </p:cNvGraphicFramePr>
          <p:nvPr>
            <p:extLst>
              <p:ext uri="{D42A27DB-BD31-4B8C-83A1-F6EECF244321}">
                <p14:modId xmlns:p14="http://schemas.microsoft.com/office/powerpoint/2010/main" val="1735618191"/>
              </p:ext>
            </p:extLst>
          </p:nvPr>
        </p:nvGraphicFramePr>
        <p:xfrm>
          <a:off x="1945407" y="7274256"/>
          <a:ext cx="14852766" cy="2781300"/>
        </p:xfrm>
        <a:graphic>
          <a:graphicData uri="http://schemas.openxmlformats.org/drawingml/2006/table">
            <a:tbl>
              <a:tblPr firstRow="1" bandRow="1">
                <a:tableStyleId>{BDBED569-4797-4DF1-A0F4-6AAB3CD982D8}</a:tableStyleId>
              </a:tblPr>
              <a:tblGrid>
                <a:gridCol w="2827802">
                  <a:extLst>
                    <a:ext uri="{9D8B030D-6E8A-4147-A177-3AD203B41FA5}">
                      <a16:colId xmlns:a16="http://schemas.microsoft.com/office/drawing/2014/main" val="1124811691"/>
                    </a:ext>
                  </a:extLst>
                </a:gridCol>
                <a:gridCol w="3006241">
                  <a:extLst>
                    <a:ext uri="{9D8B030D-6E8A-4147-A177-3AD203B41FA5}">
                      <a16:colId xmlns:a16="http://schemas.microsoft.com/office/drawing/2014/main" val="1456239098"/>
                    </a:ext>
                  </a:extLst>
                </a:gridCol>
                <a:gridCol w="3006241">
                  <a:extLst>
                    <a:ext uri="{9D8B030D-6E8A-4147-A177-3AD203B41FA5}">
                      <a16:colId xmlns:a16="http://schemas.microsoft.com/office/drawing/2014/main" val="2197374435"/>
                    </a:ext>
                  </a:extLst>
                </a:gridCol>
                <a:gridCol w="3006241">
                  <a:extLst>
                    <a:ext uri="{9D8B030D-6E8A-4147-A177-3AD203B41FA5}">
                      <a16:colId xmlns:a16="http://schemas.microsoft.com/office/drawing/2014/main" val="627717221"/>
                    </a:ext>
                  </a:extLst>
                </a:gridCol>
                <a:gridCol w="3006241">
                  <a:extLst>
                    <a:ext uri="{9D8B030D-6E8A-4147-A177-3AD203B41FA5}">
                      <a16:colId xmlns:a16="http://schemas.microsoft.com/office/drawing/2014/main" val="1589914815"/>
                    </a:ext>
                  </a:extLst>
                </a:gridCol>
              </a:tblGrid>
              <a:tr h="385273">
                <a:tc>
                  <a:txBody>
                    <a:bodyPr/>
                    <a:lstStyle/>
                    <a:p>
                      <a:pPr algn="l" fontAlgn="base"/>
                      <a:endParaRPr lang="en-US" sz="2000" b="0" dirty="0">
                        <a:effectLst/>
                      </a:endParaRPr>
                    </a:p>
                  </a:txBody>
                  <a:tcPr marL="95250" marR="95250" marT="95250" marB="95250" anchor="ctr"/>
                </a:tc>
                <a:tc>
                  <a:txBody>
                    <a:bodyPr/>
                    <a:lstStyle/>
                    <a:p>
                      <a:pPr algn="l" fontAlgn="base"/>
                      <a:r>
                        <a:rPr lang="en-US" sz="2000" b="0" dirty="0" err="1">
                          <a:effectLst/>
                        </a:rPr>
                        <a:t>Fruit_apple</a:t>
                      </a:r>
                      <a:endParaRPr lang="en-US" sz="2000" b="0" dirty="0">
                        <a:effectLst/>
                      </a:endParaRPr>
                    </a:p>
                  </a:txBody>
                  <a:tcPr marL="95250" marR="95250" marT="95250" marB="95250" anchor="ctr"/>
                </a:tc>
                <a:tc>
                  <a:txBody>
                    <a:bodyPr/>
                    <a:lstStyle/>
                    <a:p>
                      <a:pPr algn="l" fontAlgn="base"/>
                      <a:r>
                        <a:rPr lang="en-US" sz="2000" b="0" dirty="0" err="1">
                          <a:effectLst/>
                        </a:rPr>
                        <a:t>Fruit_mango</a:t>
                      </a:r>
                      <a:endParaRPr lang="en-US" sz="2000" b="0" dirty="0">
                        <a:effectLst/>
                      </a:endParaRPr>
                    </a:p>
                  </a:txBody>
                  <a:tcPr marL="95250" marR="95250" marT="95250" marB="95250" anchor="ctr"/>
                </a:tc>
                <a:tc>
                  <a:txBody>
                    <a:bodyPr/>
                    <a:lstStyle/>
                    <a:p>
                      <a:pPr algn="l" fontAlgn="base"/>
                      <a:r>
                        <a:rPr lang="en-US" sz="2000" b="0" dirty="0" err="1">
                          <a:effectLst/>
                        </a:rPr>
                        <a:t>Fruit_orange</a:t>
                      </a:r>
                      <a:endParaRPr lang="en-US" sz="2000" b="0" dirty="0">
                        <a:effectLst/>
                      </a:endParaRPr>
                    </a:p>
                  </a:txBody>
                  <a:tcPr marL="95250" marR="95250" marT="95250" marB="95250" anchor="ctr"/>
                </a:tc>
                <a:tc>
                  <a:txBody>
                    <a:bodyPr/>
                    <a:lstStyle/>
                    <a:p>
                      <a:pPr algn="l" fontAlgn="base"/>
                      <a:r>
                        <a:rPr lang="en-US" sz="2000" b="0">
                          <a:effectLst/>
                        </a:rPr>
                        <a:t>price</a:t>
                      </a:r>
                    </a:p>
                  </a:txBody>
                  <a:tcPr marL="95250" marR="95250" marT="95250" marB="95250" anchor="ctr"/>
                </a:tc>
                <a:extLst>
                  <a:ext uri="{0D108BD9-81ED-4DB2-BD59-A6C34878D82A}">
                    <a16:rowId xmlns:a16="http://schemas.microsoft.com/office/drawing/2014/main" val="80388507"/>
                  </a:ext>
                </a:extLst>
              </a:tr>
              <a:tr h="432838">
                <a:tc>
                  <a:txBody>
                    <a:bodyPr/>
                    <a:lstStyle/>
                    <a:p>
                      <a:pPr algn="l" fontAlgn="base"/>
                      <a:r>
                        <a:rPr lang="en-US" sz="2000" b="1" dirty="0">
                          <a:effectLst/>
                        </a:rPr>
                        <a:t>0</a:t>
                      </a:r>
                    </a:p>
                  </a:txBody>
                  <a:tcPr marL="95250" marR="95250" marT="133350" marB="133350" anchor="ctr"/>
                </a:tc>
                <a:tc>
                  <a:txBody>
                    <a:bodyPr/>
                    <a:lstStyle/>
                    <a:p>
                      <a:pPr algn="l" fontAlgn="base"/>
                      <a:r>
                        <a:rPr lang="en-US" sz="2000" b="0">
                          <a:effectLst/>
                        </a:rPr>
                        <a:t>1</a:t>
                      </a:r>
                    </a:p>
                  </a:txBody>
                  <a:tcPr marL="95250" marR="95250" marT="133350" marB="133350" anchor="ctr"/>
                </a:tc>
                <a:tc>
                  <a:txBody>
                    <a:bodyPr/>
                    <a:lstStyle/>
                    <a:p>
                      <a:pPr algn="l" fontAlgn="base"/>
                      <a:r>
                        <a:rPr lang="en-US" sz="2000" b="0">
                          <a:effectLst/>
                        </a:rPr>
                        <a:t>0</a:t>
                      </a:r>
                    </a:p>
                  </a:txBody>
                  <a:tcPr marL="95250" marR="95250" marT="133350" marB="133350" anchor="ctr"/>
                </a:tc>
                <a:tc>
                  <a:txBody>
                    <a:bodyPr/>
                    <a:lstStyle/>
                    <a:p>
                      <a:pPr algn="l" fontAlgn="base"/>
                      <a:r>
                        <a:rPr lang="en-US" sz="2000" b="0">
                          <a:effectLst/>
                        </a:rPr>
                        <a:t>0</a:t>
                      </a:r>
                    </a:p>
                  </a:txBody>
                  <a:tcPr marL="95250" marR="95250" marT="133350" marB="133350" anchor="ctr"/>
                </a:tc>
                <a:tc>
                  <a:txBody>
                    <a:bodyPr/>
                    <a:lstStyle/>
                    <a:p>
                      <a:pPr algn="l" fontAlgn="base"/>
                      <a:r>
                        <a:rPr lang="en-US" sz="2000" b="0">
                          <a:effectLst/>
                        </a:rPr>
                        <a:t>5</a:t>
                      </a:r>
                    </a:p>
                  </a:txBody>
                  <a:tcPr marL="95250" marR="95250" marT="133350" marB="133350" anchor="ctr"/>
                </a:tc>
                <a:extLst>
                  <a:ext uri="{0D108BD9-81ED-4DB2-BD59-A6C34878D82A}">
                    <a16:rowId xmlns:a16="http://schemas.microsoft.com/office/drawing/2014/main" val="2080563852"/>
                  </a:ext>
                </a:extLst>
              </a:tr>
              <a:tr h="432838">
                <a:tc>
                  <a:txBody>
                    <a:bodyPr/>
                    <a:lstStyle/>
                    <a:p>
                      <a:pPr algn="l" fontAlgn="base"/>
                      <a:r>
                        <a:rPr lang="en-US" sz="2000" b="1" dirty="0">
                          <a:effectLst/>
                        </a:rPr>
                        <a:t>1</a:t>
                      </a:r>
                    </a:p>
                  </a:txBody>
                  <a:tcPr marL="95250" marR="95250" marT="133350" marB="133350" anchor="ctr"/>
                </a:tc>
                <a:tc>
                  <a:txBody>
                    <a:bodyPr/>
                    <a:lstStyle/>
                    <a:p>
                      <a:pPr algn="l" fontAlgn="base"/>
                      <a:r>
                        <a:rPr lang="en-US" sz="2000" b="0">
                          <a:effectLst/>
                        </a:rPr>
                        <a:t>0</a:t>
                      </a:r>
                    </a:p>
                  </a:txBody>
                  <a:tcPr marL="95250" marR="95250" marT="133350" marB="133350" anchor="ctr"/>
                </a:tc>
                <a:tc>
                  <a:txBody>
                    <a:bodyPr/>
                    <a:lstStyle/>
                    <a:p>
                      <a:pPr algn="l" fontAlgn="base"/>
                      <a:r>
                        <a:rPr lang="en-US" sz="2000" b="0">
                          <a:effectLst/>
                        </a:rPr>
                        <a:t>1</a:t>
                      </a:r>
                    </a:p>
                  </a:txBody>
                  <a:tcPr marL="95250" marR="95250" marT="133350" marB="133350" anchor="ctr"/>
                </a:tc>
                <a:tc>
                  <a:txBody>
                    <a:bodyPr/>
                    <a:lstStyle/>
                    <a:p>
                      <a:pPr algn="l" fontAlgn="base"/>
                      <a:r>
                        <a:rPr lang="en-US" sz="2000" b="0">
                          <a:effectLst/>
                        </a:rPr>
                        <a:t>0</a:t>
                      </a:r>
                    </a:p>
                  </a:txBody>
                  <a:tcPr marL="95250" marR="95250" marT="133350" marB="133350" anchor="ctr"/>
                </a:tc>
                <a:tc>
                  <a:txBody>
                    <a:bodyPr/>
                    <a:lstStyle/>
                    <a:p>
                      <a:pPr algn="l" fontAlgn="base"/>
                      <a:r>
                        <a:rPr lang="en-US" sz="2000" b="0">
                          <a:effectLst/>
                        </a:rPr>
                        <a:t>10</a:t>
                      </a:r>
                    </a:p>
                  </a:txBody>
                  <a:tcPr marL="95250" marR="95250" marT="133350" marB="133350" anchor="ctr"/>
                </a:tc>
                <a:extLst>
                  <a:ext uri="{0D108BD9-81ED-4DB2-BD59-A6C34878D82A}">
                    <a16:rowId xmlns:a16="http://schemas.microsoft.com/office/drawing/2014/main" val="2169593402"/>
                  </a:ext>
                </a:extLst>
              </a:tr>
              <a:tr h="432838">
                <a:tc>
                  <a:txBody>
                    <a:bodyPr/>
                    <a:lstStyle/>
                    <a:p>
                      <a:pPr algn="l" fontAlgn="base"/>
                      <a:r>
                        <a:rPr lang="en-US" sz="2000" b="1" dirty="0">
                          <a:effectLst/>
                        </a:rPr>
                        <a:t>2</a:t>
                      </a:r>
                    </a:p>
                  </a:txBody>
                  <a:tcPr marL="95250" marR="95250" marT="133350" marB="133350" anchor="ctr"/>
                </a:tc>
                <a:tc>
                  <a:txBody>
                    <a:bodyPr/>
                    <a:lstStyle/>
                    <a:p>
                      <a:pPr algn="l" fontAlgn="base"/>
                      <a:r>
                        <a:rPr lang="en-US" sz="2000" b="0" dirty="0">
                          <a:effectLst/>
                        </a:rPr>
                        <a:t>1</a:t>
                      </a:r>
                    </a:p>
                  </a:txBody>
                  <a:tcPr marL="95250" marR="95250" marT="133350" marB="133350" anchor="ctr"/>
                </a:tc>
                <a:tc>
                  <a:txBody>
                    <a:bodyPr/>
                    <a:lstStyle/>
                    <a:p>
                      <a:pPr algn="l" fontAlgn="base"/>
                      <a:r>
                        <a:rPr lang="en-US" sz="2000" b="0" dirty="0">
                          <a:effectLst/>
                        </a:rPr>
                        <a:t>0</a:t>
                      </a:r>
                    </a:p>
                  </a:txBody>
                  <a:tcPr marL="95250" marR="95250" marT="133350" marB="133350" anchor="ctr"/>
                </a:tc>
                <a:tc>
                  <a:txBody>
                    <a:bodyPr/>
                    <a:lstStyle/>
                    <a:p>
                      <a:pPr algn="l" fontAlgn="base"/>
                      <a:r>
                        <a:rPr lang="en-US" sz="2000" b="0">
                          <a:effectLst/>
                        </a:rPr>
                        <a:t>0</a:t>
                      </a:r>
                    </a:p>
                  </a:txBody>
                  <a:tcPr marL="95250" marR="95250" marT="133350" marB="133350" anchor="ctr"/>
                </a:tc>
                <a:tc>
                  <a:txBody>
                    <a:bodyPr/>
                    <a:lstStyle/>
                    <a:p>
                      <a:pPr algn="l" fontAlgn="base"/>
                      <a:r>
                        <a:rPr lang="en-US" sz="2000" b="0">
                          <a:effectLst/>
                        </a:rPr>
                        <a:t>15</a:t>
                      </a:r>
                    </a:p>
                  </a:txBody>
                  <a:tcPr marL="95250" marR="95250" marT="133350" marB="133350" anchor="ctr"/>
                </a:tc>
                <a:extLst>
                  <a:ext uri="{0D108BD9-81ED-4DB2-BD59-A6C34878D82A}">
                    <a16:rowId xmlns:a16="http://schemas.microsoft.com/office/drawing/2014/main" val="1020303128"/>
                  </a:ext>
                </a:extLst>
              </a:tr>
              <a:tr h="432838">
                <a:tc>
                  <a:txBody>
                    <a:bodyPr/>
                    <a:lstStyle/>
                    <a:p>
                      <a:pPr algn="l" fontAlgn="base"/>
                      <a:r>
                        <a:rPr lang="en-US" sz="2000" b="1" dirty="0">
                          <a:effectLst/>
                        </a:rPr>
                        <a:t>3</a:t>
                      </a:r>
                    </a:p>
                  </a:txBody>
                  <a:tcPr marL="95250" marR="95250" marT="133350" marB="133350" anchor="ctr"/>
                </a:tc>
                <a:tc>
                  <a:txBody>
                    <a:bodyPr/>
                    <a:lstStyle/>
                    <a:p>
                      <a:pPr algn="l" fontAlgn="base"/>
                      <a:r>
                        <a:rPr lang="en-US" sz="2000" b="0">
                          <a:effectLst/>
                        </a:rPr>
                        <a:t>0</a:t>
                      </a:r>
                    </a:p>
                  </a:txBody>
                  <a:tcPr marL="95250" marR="95250" marT="133350" marB="133350" anchor="ctr"/>
                </a:tc>
                <a:tc>
                  <a:txBody>
                    <a:bodyPr/>
                    <a:lstStyle/>
                    <a:p>
                      <a:pPr algn="l" fontAlgn="base"/>
                      <a:r>
                        <a:rPr lang="en-US" sz="2000" b="0" dirty="0">
                          <a:effectLst/>
                        </a:rPr>
                        <a:t>0</a:t>
                      </a:r>
                    </a:p>
                  </a:txBody>
                  <a:tcPr marL="95250" marR="95250" marT="133350" marB="133350" anchor="ctr"/>
                </a:tc>
                <a:tc>
                  <a:txBody>
                    <a:bodyPr/>
                    <a:lstStyle/>
                    <a:p>
                      <a:pPr algn="l" fontAlgn="base"/>
                      <a:r>
                        <a:rPr lang="en-US" sz="2000" b="0">
                          <a:effectLst/>
                        </a:rPr>
                        <a:t>1</a:t>
                      </a:r>
                    </a:p>
                  </a:txBody>
                  <a:tcPr marL="95250" marR="95250" marT="133350" marB="133350" anchor="ctr"/>
                </a:tc>
                <a:tc>
                  <a:txBody>
                    <a:bodyPr/>
                    <a:lstStyle/>
                    <a:p>
                      <a:pPr algn="l" fontAlgn="base"/>
                      <a:r>
                        <a:rPr lang="en-US" sz="2000" b="0" dirty="0">
                          <a:effectLst/>
                        </a:rPr>
                        <a:t>20</a:t>
                      </a:r>
                    </a:p>
                  </a:txBody>
                  <a:tcPr marL="95250" marR="95250" marT="133350" marB="133350" anchor="ctr"/>
                </a:tc>
                <a:extLst>
                  <a:ext uri="{0D108BD9-81ED-4DB2-BD59-A6C34878D82A}">
                    <a16:rowId xmlns:a16="http://schemas.microsoft.com/office/drawing/2014/main" val="2090932713"/>
                  </a:ext>
                </a:extLst>
              </a:tr>
            </a:tbl>
          </a:graphicData>
        </a:graphic>
      </p:graphicFrame>
      <p:cxnSp>
        <p:nvCxnSpPr>
          <p:cNvPr id="11" name="Straight Arrow Connector 10">
            <a:extLst>
              <a:ext uri="{FF2B5EF4-FFF2-40B4-BE49-F238E27FC236}">
                <a16:creationId xmlns:a16="http://schemas.microsoft.com/office/drawing/2014/main" id="{A60C5CC7-EDE2-4BA2-B5F4-8D72C83B70C7}"/>
              </a:ext>
            </a:extLst>
          </p:cNvPr>
          <p:cNvCxnSpPr>
            <a:cxnSpLocks/>
          </p:cNvCxnSpPr>
          <p:nvPr/>
        </p:nvCxnSpPr>
        <p:spPr>
          <a:xfrm>
            <a:off x="5586154" y="5958446"/>
            <a:ext cx="0" cy="1315810"/>
          </a:xfrm>
          <a:prstGeom prst="straightConnector1">
            <a:avLst/>
          </a:prstGeom>
          <a:ln w="76200">
            <a:solidFill>
              <a:srgbClr val="44C8F5"/>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158B18C0-3AF5-4127-AA23-A8826E0A33E3}"/>
              </a:ext>
            </a:extLst>
          </p:cNvPr>
          <p:cNvSpPr txBox="1"/>
          <p:nvPr/>
        </p:nvSpPr>
        <p:spPr>
          <a:xfrm>
            <a:off x="5771088" y="6143674"/>
            <a:ext cx="10855234" cy="830997"/>
          </a:xfrm>
          <a:prstGeom prst="rect">
            <a:avLst/>
          </a:prstGeom>
          <a:noFill/>
        </p:spPr>
        <p:txBody>
          <a:bodyPr wrap="square">
            <a:spAutoFit/>
          </a:bodyPr>
          <a:lstStyle/>
          <a:p>
            <a:r>
              <a:rPr lang="en-US" sz="2400" dirty="0">
                <a:solidFill>
                  <a:srgbClr val="000000"/>
                </a:solidFill>
                <a:highlight>
                  <a:srgbClr val="FFFFFF"/>
                </a:highlight>
              </a:rPr>
              <a:t>dataset </a:t>
            </a:r>
            <a:r>
              <a:rPr lang="en-US" sz="2400" b="1" dirty="0">
                <a:solidFill>
                  <a:srgbClr val="000080"/>
                </a:solidFill>
                <a:highlight>
                  <a:srgbClr val="FFFFFF"/>
                </a:highlight>
              </a:rPr>
              <a:t>=</a:t>
            </a:r>
            <a:r>
              <a:rPr lang="en-US" sz="2400" b="0" dirty="0">
                <a:solidFill>
                  <a:srgbClr val="000000"/>
                </a:solidFill>
                <a:highlight>
                  <a:srgbClr val="FFFFFF"/>
                </a:highlight>
              </a:rPr>
              <a:t> </a:t>
            </a:r>
            <a:r>
              <a:rPr lang="en-US" sz="2400" b="0" dirty="0" err="1">
                <a:solidFill>
                  <a:srgbClr val="000000"/>
                </a:solidFill>
                <a:highlight>
                  <a:srgbClr val="FFFFFF"/>
                </a:highlight>
              </a:rPr>
              <a:t>pd</a:t>
            </a:r>
            <a:r>
              <a:rPr lang="en-US" sz="2400" b="1" dirty="0" err="1">
                <a:solidFill>
                  <a:srgbClr val="000080"/>
                </a:solidFill>
                <a:highlight>
                  <a:srgbClr val="FFFFFF"/>
                </a:highlight>
              </a:rPr>
              <a:t>.</a:t>
            </a:r>
            <a:r>
              <a:rPr lang="en-US" sz="2400" b="0" dirty="0" err="1">
                <a:solidFill>
                  <a:srgbClr val="000000"/>
                </a:solidFill>
                <a:highlight>
                  <a:srgbClr val="FFFFFF"/>
                </a:highlight>
              </a:rPr>
              <a:t>concat</a:t>
            </a:r>
            <a:r>
              <a:rPr lang="en-US" sz="2400" b="1" dirty="0">
                <a:solidFill>
                  <a:srgbClr val="000080"/>
                </a:solidFill>
                <a:highlight>
                  <a:srgbClr val="FFFFFF"/>
                </a:highlight>
              </a:rPr>
              <a:t>([</a:t>
            </a:r>
            <a:r>
              <a:rPr lang="en-US" sz="2400" b="0" dirty="0" err="1">
                <a:solidFill>
                  <a:srgbClr val="000000"/>
                </a:solidFill>
                <a:highlight>
                  <a:srgbClr val="FFFFFF"/>
                </a:highlight>
              </a:rPr>
              <a:t>dataset</a:t>
            </a:r>
            <a:r>
              <a:rPr lang="en-US" sz="2400" b="1" dirty="0" err="1">
                <a:solidFill>
                  <a:srgbClr val="000080"/>
                </a:solidFill>
                <a:highlight>
                  <a:srgbClr val="FFFFFF"/>
                </a:highlight>
              </a:rPr>
              <a:t>,</a:t>
            </a:r>
            <a:r>
              <a:rPr lang="en-US" sz="2400" b="0" dirty="0" err="1">
                <a:solidFill>
                  <a:srgbClr val="000000"/>
                </a:solidFill>
                <a:highlight>
                  <a:srgbClr val="FFFFFF"/>
                </a:highlight>
              </a:rPr>
              <a:t>pd</a:t>
            </a:r>
            <a:r>
              <a:rPr lang="en-US" sz="2400" b="1" dirty="0" err="1">
                <a:solidFill>
                  <a:srgbClr val="000080"/>
                </a:solidFill>
                <a:highlight>
                  <a:srgbClr val="FFFFFF"/>
                </a:highlight>
              </a:rPr>
              <a:t>.</a:t>
            </a:r>
            <a:r>
              <a:rPr lang="en-US" sz="2400" b="0" dirty="0" err="1">
                <a:solidFill>
                  <a:srgbClr val="000000"/>
                </a:solidFill>
                <a:highlight>
                  <a:srgbClr val="FFFFFF"/>
                </a:highlight>
              </a:rPr>
              <a:t>get_dummies</a:t>
            </a:r>
            <a:r>
              <a:rPr lang="en-US" sz="2400" b="1" dirty="0">
                <a:solidFill>
                  <a:srgbClr val="000080"/>
                </a:solidFill>
                <a:highlight>
                  <a:srgbClr val="FFFFFF"/>
                </a:highlight>
              </a:rPr>
              <a:t>(</a:t>
            </a:r>
            <a:r>
              <a:rPr lang="en-US" sz="2400" b="0" dirty="0">
                <a:solidFill>
                  <a:srgbClr val="000000"/>
                </a:solidFill>
                <a:highlight>
                  <a:srgbClr val="FFFFFF"/>
                </a:highlight>
              </a:rPr>
              <a:t>dataset</a:t>
            </a:r>
            <a:r>
              <a:rPr lang="en-US" sz="2400" b="1" dirty="0">
                <a:solidFill>
                  <a:srgbClr val="000080"/>
                </a:solidFill>
                <a:highlight>
                  <a:srgbClr val="FFFFFF"/>
                </a:highlight>
              </a:rPr>
              <a:t>[</a:t>
            </a:r>
            <a:r>
              <a:rPr lang="en-US" sz="2400" b="0" dirty="0">
                <a:solidFill>
                  <a:srgbClr val="808080"/>
                </a:solidFill>
                <a:highlight>
                  <a:srgbClr val="FFFFFF"/>
                </a:highlight>
              </a:rPr>
              <a:t>'Fruit'</a:t>
            </a:r>
            <a:r>
              <a:rPr lang="en-US" sz="2400" b="1" dirty="0">
                <a:solidFill>
                  <a:srgbClr val="000080"/>
                </a:solidFill>
                <a:highlight>
                  <a:srgbClr val="FFFFFF"/>
                </a:highlight>
              </a:rPr>
              <a:t>],</a:t>
            </a:r>
            <a:r>
              <a:rPr lang="en-US" sz="2400" b="0" dirty="0">
                <a:solidFill>
                  <a:srgbClr val="000000"/>
                </a:solidFill>
                <a:highlight>
                  <a:srgbClr val="FFFFFF"/>
                </a:highlight>
              </a:rPr>
              <a:t>prefix</a:t>
            </a:r>
            <a:r>
              <a:rPr lang="en-US" sz="2400" b="1" dirty="0">
                <a:solidFill>
                  <a:srgbClr val="000080"/>
                </a:solidFill>
                <a:highlight>
                  <a:srgbClr val="FFFFFF"/>
                </a:highlight>
              </a:rPr>
              <a:t>=</a:t>
            </a:r>
            <a:r>
              <a:rPr lang="en-US" sz="2400" dirty="0">
                <a:solidFill>
                  <a:srgbClr val="808080"/>
                </a:solidFill>
                <a:highlight>
                  <a:srgbClr val="FFFFFF"/>
                </a:highlight>
              </a:rPr>
              <a:t>'Fruit'</a:t>
            </a:r>
            <a:r>
              <a:rPr lang="en-US" sz="2400" b="1" dirty="0">
                <a:solidFill>
                  <a:srgbClr val="000080"/>
                </a:solidFill>
                <a:highlight>
                  <a:srgbClr val="FFFFFF"/>
                </a:highlight>
              </a:rPr>
              <a:t>)],</a:t>
            </a:r>
            <a:r>
              <a:rPr lang="en-US" sz="2400" b="0" dirty="0">
                <a:solidFill>
                  <a:srgbClr val="000000"/>
                </a:solidFill>
                <a:highlight>
                  <a:srgbClr val="FFFFFF"/>
                </a:highlight>
              </a:rPr>
              <a:t>axis</a:t>
            </a:r>
            <a:r>
              <a:rPr lang="en-US" sz="2400" b="1" dirty="0">
                <a:solidFill>
                  <a:srgbClr val="000080"/>
                </a:solidFill>
                <a:highlight>
                  <a:srgbClr val="FFFFFF"/>
                </a:highlight>
              </a:rPr>
              <a:t>=</a:t>
            </a:r>
            <a:r>
              <a:rPr lang="en-US" sz="2400" b="0" dirty="0">
                <a:solidFill>
                  <a:srgbClr val="FF0000"/>
                </a:solidFill>
                <a:highlight>
                  <a:srgbClr val="FFFFFF"/>
                </a:highlight>
              </a:rPr>
              <a:t>1</a:t>
            </a:r>
            <a:r>
              <a:rPr lang="en-US" sz="2400" b="1" dirty="0">
                <a:solidFill>
                  <a:srgbClr val="000080"/>
                </a:solidFill>
                <a:highlight>
                  <a:srgbClr val="FFFFFF"/>
                </a:highlight>
              </a:rPr>
              <a:t>)</a:t>
            </a:r>
            <a:endParaRPr lang="en-US" sz="2400" b="0" dirty="0">
              <a:solidFill>
                <a:srgbClr val="000000"/>
              </a:solidFill>
              <a:highlight>
                <a:srgbClr val="FFFFFF"/>
              </a:highlight>
            </a:endParaRPr>
          </a:p>
          <a:p>
            <a:r>
              <a:rPr lang="en-US" sz="2400" b="0" dirty="0" err="1">
                <a:solidFill>
                  <a:srgbClr val="000000"/>
                </a:solidFill>
                <a:highlight>
                  <a:srgbClr val="FFFFFF"/>
                </a:highlight>
              </a:rPr>
              <a:t>dataset</a:t>
            </a:r>
            <a:r>
              <a:rPr lang="en-US" sz="2400" b="1" dirty="0" err="1">
                <a:solidFill>
                  <a:srgbClr val="000080"/>
                </a:solidFill>
                <a:highlight>
                  <a:srgbClr val="FFFFFF"/>
                </a:highlight>
              </a:rPr>
              <a:t>.</a:t>
            </a:r>
            <a:r>
              <a:rPr lang="en-US" sz="2400" b="0" dirty="0" err="1">
                <a:solidFill>
                  <a:srgbClr val="000000"/>
                </a:solidFill>
                <a:highlight>
                  <a:srgbClr val="FFFFFF"/>
                </a:highlight>
              </a:rPr>
              <a:t>drop</a:t>
            </a:r>
            <a:r>
              <a:rPr lang="en-US" sz="2400" b="1" dirty="0">
                <a:solidFill>
                  <a:srgbClr val="000080"/>
                </a:solidFill>
                <a:highlight>
                  <a:srgbClr val="FFFFFF"/>
                </a:highlight>
              </a:rPr>
              <a:t>([</a:t>
            </a:r>
            <a:r>
              <a:rPr lang="en-US" sz="2400" b="0" dirty="0">
                <a:solidFill>
                  <a:srgbClr val="808080"/>
                </a:solidFill>
                <a:highlight>
                  <a:srgbClr val="FFFFFF"/>
                </a:highlight>
              </a:rPr>
              <a:t>'Fruit'</a:t>
            </a:r>
            <a:r>
              <a:rPr lang="en-US" sz="2400" b="1" dirty="0">
                <a:solidFill>
                  <a:srgbClr val="000080"/>
                </a:solidFill>
                <a:highlight>
                  <a:srgbClr val="FFFFFF"/>
                </a:highlight>
              </a:rPr>
              <a:t>],</a:t>
            </a:r>
            <a:r>
              <a:rPr lang="en-US" sz="2400" b="0" dirty="0">
                <a:solidFill>
                  <a:srgbClr val="000000"/>
                </a:solidFill>
                <a:highlight>
                  <a:srgbClr val="FFFFFF"/>
                </a:highlight>
              </a:rPr>
              <a:t>axis</a:t>
            </a:r>
            <a:r>
              <a:rPr lang="en-US" sz="2400" b="1" dirty="0">
                <a:solidFill>
                  <a:srgbClr val="000080"/>
                </a:solidFill>
                <a:highlight>
                  <a:srgbClr val="FFFFFF"/>
                </a:highlight>
              </a:rPr>
              <a:t>=</a:t>
            </a:r>
            <a:r>
              <a:rPr lang="en-US" sz="2400" b="0" dirty="0">
                <a:solidFill>
                  <a:srgbClr val="FF0000"/>
                </a:solidFill>
                <a:highlight>
                  <a:srgbClr val="FFFFFF"/>
                </a:highlight>
              </a:rPr>
              <a:t>1</a:t>
            </a:r>
            <a:r>
              <a:rPr lang="en-US" sz="2400" b="1" dirty="0">
                <a:solidFill>
                  <a:srgbClr val="000080"/>
                </a:solidFill>
                <a:highlight>
                  <a:srgbClr val="FFFFFF"/>
                </a:highlight>
              </a:rPr>
              <a:t>,</a:t>
            </a:r>
            <a:r>
              <a:rPr lang="en-US" sz="2400" b="0" dirty="0">
                <a:solidFill>
                  <a:srgbClr val="000000"/>
                </a:solidFill>
                <a:highlight>
                  <a:srgbClr val="FFFFFF"/>
                </a:highlight>
              </a:rPr>
              <a:t>inplace</a:t>
            </a:r>
            <a:r>
              <a:rPr lang="en-US" sz="2400" b="1" dirty="0">
                <a:solidFill>
                  <a:srgbClr val="000080"/>
                </a:solidFill>
                <a:highlight>
                  <a:srgbClr val="FFFFFF"/>
                </a:highlight>
              </a:rPr>
              <a:t>=</a:t>
            </a:r>
            <a:r>
              <a:rPr lang="en-US" sz="2400" b="1" dirty="0">
                <a:solidFill>
                  <a:srgbClr val="0000FF"/>
                </a:solidFill>
                <a:highlight>
                  <a:srgbClr val="FFFFFF"/>
                </a:highlight>
              </a:rPr>
              <a:t>True</a:t>
            </a:r>
            <a:r>
              <a:rPr lang="en-US" sz="2400" b="1" dirty="0">
                <a:solidFill>
                  <a:srgbClr val="000080"/>
                </a:solidFill>
                <a:highlight>
                  <a:srgbClr val="FFFFFF"/>
                </a:highlight>
              </a:rPr>
              <a:t>)</a:t>
            </a:r>
            <a:endParaRPr lang="en-US" sz="2400" b="0" dirty="0">
              <a:solidFill>
                <a:srgbClr val="000000"/>
              </a:solidFill>
              <a:highlight>
                <a:srgbClr val="FFFFFF"/>
              </a:highlight>
            </a:endParaRPr>
          </a:p>
        </p:txBody>
      </p:sp>
    </p:spTree>
    <p:extLst>
      <p:ext uri="{BB962C8B-B14F-4D97-AF65-F5344CB8AC3E}">
        <p14:creationId xmlns:p14="http://schemas.microsoft.com/office/powerpoint/2010/main" val="2507170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tekst 1">
            <a:extLst>
              <a:ext uri="{FF2B5EF4-FFF2-40B4-BE49-F238E27FC236}">
                <a16:creationId xmlns:a16="http://schemas.microsoft.com/office/drawing/2014/main" id="{00E1DBE8-A357-480D-8D29-777C3D94F9A1}"/>
              </a:ext>
            </a:extLst>
          </p:cNvPr>
          <p:cNvSpPr>
            <a:spLocks noGrp="1"/>
          </p:cNvSpPr>
          <p:nvPr>
            <p:ph type="body" sz="quarter" idx="17"/>
          </p:nvPr>
        </p:nvSpPr>
        <p:spPr>
          <a:xfrm>
            <a:off x="1050131" y="1818823"/>
            <a:ext cx="16575629" cy="7487894"/>
          </a:xfrm>
        </p:spPr>
        <p:txBody>
          <a:bodyPr/>
          <a:lstStyle/>
          <a:p>
            <a:r>
              <a:rPr lang="en-US" b="1" dirty="0"/>
              <a:t>Underfitting</a:t>
            </a:r>
          </a:p>
          <a:p>
            <a:r>
              <a:rPr lang="en-US" dirty="0"/>
              <a:t>When the model can’t predict the training and testing data</a:t>
            </a:r>
          </a:p>
          <a:p>
            <a:pPr marL="571500" indent="-571500">
              <a:buFont typeface="Arial" panose="020B0604020202020204" pitchFamily="34" charset="0"/>
              <a:buChar char="•"/>
            </a:pPr>
            <a:r>
              <a:rPr lang="en-US" dirty="0"/>
              <a:t>The model is too simple</a:t>
            </a:r>
          </a:p>
          <a:p>
            <a:pPr marL="571500" indent="-571500">
              <a:buFont typeface="Arial" panose="020B0604020202020204" pitchFamily="34" charset="0"/>
              <a:buChar char="•"/>
            </a:pPr>
            <a:r>
              <a:rPr lang="en-US" dirty="0"/>
              <a:t>The model has a high bias</a:t>
            </a:r>
          </a:p>
        </p:txBody>
      </p:sp>
      <p:sp>
        <p:nvSpPr>
          <p:cNvPr id="3" name="Tijdelijke aanduiding voor dianummer 2">
            <a:extLst>
              <a:ext uri="{FF2B5EF4-FFF2-40B4-BE49-F238E27FC236}">
                <a16:creationId xmlns:a16="http://schemas.microsoft.com/office/drawing/2014/main" id="{AD664C20-466F-4144-B7DE-0CF068EB58F7}"/>
              </a:ext>
            </a:extLst>
          </p:cNvPr>
          <p:cNvSpPr>
            <a:spLocks noGrp="1"/>
          </p:cNvSpPr>
          <p:nvPr>
            <p:ph type="sldNum" sz="quarter" idx="12"/>
          </p:nvPr>
        </p:nvSpPr>
        <p:spPr/>
        <p:txBody>
          <a:bodyPr/>
          <a:lstStyle/>
          <a:p>
            <a:fld id="{B7527A74-2D87-4307-9531-5A57D9647EEB}" type="slidenum">
              <a:rPr lang="nl-BE" smtClean="0"/>
              <a:pPr/>
              <a:t>73</a:t>
            </a:fld>
            <a:endParaRPr lang="nl-BE" dirty="0"/>
          </a:p>
        </p:txBody>
      </p:sp>
      <p:sp>
        <p:nvSpPr>
          <p:cNvPr id="4" name="Titel 3">
            <a:extLst>
              <a:ext uri="{FF2B5EF4-FFF2-40B4-BE49-F238E27FC236}">
                <a16:creationId xmlns:a16="http://schemas.microsoft.com/office/drawing/2014/main" id="{D930AD33-1286-4A23-BDD0-2546B3CACD86}"/>
              </a:ext>
            </a:extLst>
          </p:cNvPr>
          <p:cNvSpPr>
            <a:spLocks noGrp="1"/>
          </p:cNvSpPr>
          <p:nvPr>
            <p:ph type="title"/>
          </p:nvPr>
        </p:nvSpPr>
        <p:spPr/>
        <p:txBody>
          <a:bodyPr/>
          <a:lstStyle/>
          <a:p>
            <a:r>
              <a:rPr lang="en-US" dirty="0"/>
              <a:t>Underfitting and overfitting</a:t>
            </a:r>
          </a:p>
        </p:txBody>
      </p:sp>
      <p:pic>
        <p:nvPicPr>
          <p:cNvPr id="10" name="Picture 2">
            <a:extLst>
              <a:ext uri="{FF2B5EF4-FFF2-40B4-BE49-F238E27FC236}">
                <a16:creationId xmlns:a16="http://schemas.microsoft.com/office/drawing/2014/main" id="{4832B076-97BC-451B-837D-BB77256EBF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19861" y="4627541"/>
            <a:ext cx="7467340" cy="49530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825660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tekst 1">
            <a:extLst>
              <a:ext uri="{FF2B5EF4-FFF2-40B4-BE49-F238E27FC236}">
                <a16:creationId xmlns:a16="http://schemas.microsoft.com/office/drawing/2014/main" id="{00E1DBE8-A357-480D-8D29-777C3D94F9A1}"/>
              </a:ext>
            </a:extLst>
          </p:cNvPr>
          <p:cNvSpPr>
            <a:spLocks noGrp="1"/>
          </p:cNvSpPr>
          <p:nvPr>
            <p:ph type="body" sz="quarter" idx="17"/>
          </p:nvPr>
        </p:nvSpPr>
        <p:spPr>
          <a:xfrm>
            <a:off x="1050131" y="1818823"/>
            <a:ext cx="16575629" cy="7487894"/>
          </a:xfrm>
        </p:spPr>
        <p:txBody>
          <a:bodyPr/>
          <a:lstStyle/>
          <a:p>
            <a:r>
              <a:rPr lang="en-US" b="1" dirty="0"/>
              <a:t>Overfitting</a:t>
            </a:r>
          </a:p>
          <a:p>
            <a:r>
              <a:rPr lang="en-US" dirty="0"/>
              <a:t>When the model can predict the training data very well, but can’t generalize to the test/real data</a:t>
            </a:r>
          </a:p>
          <a:p>
            <a:pPr marL="571500" indent="-571500">
              <a:buFont typeface="Arial" panose="020B0604020202020204" pitchFamily="34" charset="0"/>
              <a:buChar char="•"/>
            </a:pPr>
            <a:r>
              <a:rPr lang="en-US" dirty="0"/>
              <a:t>The model is too complex</a:t>
            </a:r>
          </a:p>
          <a:p>
            <a:pPr marL="571500" indent="-571500">
              <a:buFont typeface="Arial" panose="020B0604020202020204" pitchFamily="34" charset="0"/>
              <a:buChar char="•"/>
            </a:pPr>
            <a:r>
              <a:rPr lang="en-US" dirty="0"/>
              <a:t>Noise of individual datapoints is picked up</a:t>
            </a:r>
          </a:p>
          <a:p>
            <a:pPr marL="571500" indent="-571500">
              <a:buFont typeface="Arial" panose="020B0604020202020204" pitchFamily="34" charset="0"/>
              <a:buChar char="•"/>
            </a:pPr>
            <a:r>
              <a:rPr lang="en-US" dirty="0"/>
              <a:t>The model has a high variance</a:t>
            </a:r>
          </a:p>
        </p:txBody>
      </p:sp>
      <p:sp>
        <p:nvSpPr>
          <p:cNvPr id="3" name="Tijdelijke aanduiding voor dianummer 2">
            <a:extLst>
              <a:ext uri="{FF2B5EF4-FFF2-40B4-BE49-F238E27FC236}">
                <a16:creationId xmlns:a16="http://schemas.microsoft.com/office/drawing/2014/main" id="{AD664C20-466F-4144-B7DE-0CF068EB58F7}"/>
              </a:ext>
            </a:extLst>
          </p:cNvPr>
          <p:cNvSpPr>
            <a:spLocks noGrp="1"/>
          </p:cNvSpPr>
          <p:nvPr>
            <p:ph type="sldNum" sz="quarter" idx="12"/>
          </p:nvPr>
        </p:nvSpPr>
        <p:spPr/>
        <p:txBody>
          <a:bodyPr/>
          <a:lstStyle/>
          <a:p>
            <a:fld id="{B7527A74-2D87-4307-9531-5A57D9647EEB}" type="slidenum">
              <a:rPr lang="nl-BE" smtClean="0"/>
              <a:pPr/>
              <a:t>74</a:t>
            </a:fld>
            <a:endParaRPr lang="nl-BE" dirty="0"/>
          </a:p>
        </p:txBody>
      </p:sp>
      <p:sp>
        <p:nvSpPr>
          <p:cNvPr id="4" name="Titel 3">
            <a:extLst>
              <a:ext uri="{FF2B5EF4-FFF2-40B4-BE49-F238E27FC236}">
                <a16:creationId xmlns:a16="http://schemas.microsoft.com/office/drawing/2014/main" id="{D930AD33-1286-4A23-BDD0-2546B3CACD86}"/>
              </a:ext>
            </a:extLst>
          </p:cNvPr>
          <p:cNvSpPr>
            <a:spLocks noGrp="1"/>
          </p:cNvSpPr>
          <p:nvPr>
            <p:ph type="title"/>
          </p:nvPr>
        </p:nvSpPr>
        <p:spPr/>
        <p:txBody>
          <a:bodyPr/>
          <a:lstStyle/>
          <a:p>
            <a:r>
              <a:rPr lang="en-US" dirty="0"/>
              <a:t>Underfitting and overfitting</a:t>
            </a:r>
          </a:p>
        </p:txBody>
      </p:sp>
      <p:pic>
        <p:nvPicPr>
          <p:cNvPr id="6" name="Picture 2">
            <a:extLst>
              <a:ext uri="{FF2B5EF4-FFF2-40B4-BE49-F238E27FC236}">
                <a16:creationId xmlns:a16="http://schemas.microsoft.com/office/drawing/2014/main" id="{0DAADF24-8FAC-4E6A-B9B9-C0A5234086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54129" y="5795526"/>
            <a:ext cx="6371931" cy="42916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498072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tekst 1">
            <a:extLst>
              <a:ext uri="{FF2B5EF4-FFF2-40B4-BE49-F238E27FC236}">
                <a16:creationId xmlns:a16="http://schemas.microsoft.com/office/drawing/2014/main" id="{00E1DBE8-A357-480D-8D29-777C3D94F9A1}"/>
              </a:ext>
            </a:extLst>
          </p:cNvPr>
          <p:cNvSpPr>
            <a:spLocks noGrp="1"/>
          </p:cNvSpPr>
          <p:nvPr>
            <p:ph type="body" sz="quarter" idx="17"/>
          </p:nvPr>
        </p:nvSpPr>
        <p:spPr>
          <a:xfrm>
            <a:off x="1050131" y="1818823"/>
            <a:ext cx="16575629" cy="7487894"/>
          </a:xfrm>
        </p:spPr>
        <p:txBody>
          <a:bodyPr/>
          <a:lstStyle/>
          <a:p>
            <a:r>
              <a:rPr lang="en-US" b="1" dirty="0"/>
              <a:t>Overfitting</a:t>
            </a:r>
          </a:p>
          <a:p>
            <a:r>
              <a:rPr lang="en-US" dirty="0"/>
              <a:t>Depends very much on the training data available</a:t>
            </a:r>
          </a:p>
          <a:p>
            <a:r>
              <a:rPr lang="en-US" dirty="0"/>
              <a:t>Fewer points: faster overfitting with more complex model</a:t>
            </a:r>
          </a:p>
          <a:p>
            <a:endParaRPr lang="en-US" dirty="0"/>
          </a:p>
        </p:txBody>
      </p:sp>
      <p:sp>
        <p:nvSpPr>
          <p:cNvPr id="3" name="Tijdelijke aanduiding voor dianummer 2">
            <a:extLst>
              <a:ext uri="{FF2B5EF4-FFF2-40B4-BE49-F238E27FC236}">
                <a16:creationId xmlns:a16="http://schemas.microsoft.com/office/drawing/2014/main" id="{AD664C20-466F-4144-B7DE-0CF068EB58F7}"/>
              </a:ext>
            </a:extLst>
          </p:cNvPr>
          <p:cNvSpPr>
            <a:spLocks noGrp="1"/>
          </p:cNvSpPr>
          <p:nvPr>
            <p:ph type="sldNum" sz="quarter" idx="12"/>
          </p:nvPr>
        </p:nvSpPr>
        <p:spPr/>
        <p:txBody>
          <a:bodyPr/>
          <a:lstStyle/>
          <a:p>
            <a:fld id="{B7527A74-2D87-4307-9531-5A57D9647EEB}" type="slidenum">
              <a:rPr lang="nl-BE" smtClean="0"/>
              <a:pPr/>
              <a:t>75</a:t>
            </a:fld>
            <a:endParaRPr lang="nl-BE" dirty="0"/>
          </a:p>
        </p:txBody>
      </p:sp>
      <p:sp>
        <p:nvSpPr>
          <p:cNvPr id="4" name="Titel 3">
            <a:extLst>
              <a:ext uri="{FF2B5EF4-FFF2-40B4-BE49-F238E27FC236}">
                <a16:creationId xmlns:a16="http://schemas.microsoft.com/office/drawing/2014/main" id="{D930AD33-1286-4A23-BDD0-2546B3CACD86}"/>
              </a:ext>
            </a:extLst>
          </p:cNvPr>
          <p:cNvSpPr>
            <a:spLocks noGrp="1"/>
          </p:cNvSpPr>
          <p:nvPr>
            <p:ph type="title"/>
          </p:nvPr>
        </p:nvSpPr>
        <p:spPr/>
        <p:txBody>
          <a:bodyPr/>
          <a:lstStyle/>
          <a:p>
            <a:r>
              <a:rPr lang="en-US" dirty="0"/>
              <a:t>Underfitting and overfitting</a:t>
            </a:r>
          </a:p>
        </p:txBody>
      </p:sp>
      <p:pic>
        <p:nvPicPr>
          <p:cNvPr id="15362" name="Picture 2">
            <a:extLst>
              <a:ext uri="{FF2B5EF4-FFF2-40B4-BE49-F238E27FC236}">
                <a16:creationId xmlns:a16="http://schemas.microsoft.com/office/drawing/2014/main" id="{D49742A5-C4D5-4B33-B1FD-988B6556A4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0131" y="4314995"/>
            <a:ext cx="7811236" cy="5261038"/>
          </a:xfrm>
          <a:prstGeom prst="rect">
            <a:avLst/>
          </a:prstGeom>
          <a:noFill/>
          <a:extLst>
            <a:ext uri="{909E8E84-426E-40DD-AFC4-6F175D3DCCD1}">
              <a14:hiddenFill xmlns:a14="http://schemas.microsoft.com/office/drawing/2010/main">
                <a:solidFill>
                  <a:srgbClr val="FFFFFF"/>
                </a:solidFill>
              </a14:hiddenFill>
            </a:ext>
          </a:extLst>
        </p:spPr>
      </p:pic>
      <p:pic>
        <p:nvPicPr>
          <p:cNvPr id="15364" name="Picture 4">
            <a:extLst>
              <a:ext uri="{FF2B5EF4-FFF2-40B4-BE49-F238E27FC236}">
                <a16:creationId xmlns:a16="http://schemas.microsoft.com/office/drawing/2014/main" id="{D6638CCA-7785-44C1-A672-F2890E2854F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61367" y="4314995"/>
            <a:ext cx="7946968" cy="52711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524888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jdelijke aanduiding voor tekst 1">
                <a:extLst>
                  <a:ext uri="{FF2B5EF4-FFF2-40B4-BE49-F238E27FC236}">
                    <a16:creationId xmlns:a16="http://schemas.microsoft.com/office/drawing/2014/main" id="{00E1DBE8-A357-480D-8D29-777C3D94F9A1}"/>
                  </a:ext>
                </a:extLst>
              </p:cNvPr>
              <p:cNvSpPr>
                <a:spLocks noGrp="1"/>
              </p:cNvSpPr>
              <p:nvPr>
                <p:ph type="body" sz="quarter" idx="17"/>
              </p:nvPr>
            </p:nvSpPr>
            <p:spPr>
              <a:xfrm>
                <a:off x="1050131" y="1818823"/>
                <a:ext cx="16575629" cy="7487894"/>
              </a:xfrm>
            </p:spPr>
            <p:txBody>
              <a:bodyPr/>
              <a:lstStyle/>
              <a:p>
                <a:r>
                  <a:rPr lang="en-US" b="1" dirty="0"/>
                  <a:t>Regularization</a:t>
                </a:r>
              </a:p>
              <a:p>
                <a:r>
                  <a:rPr lang="en-US" dirty="0"/>
                  <a:t>A way to prevent overfitting (change the bias) of the model</a:t>
                </a:r>
              </a:p>
              <a:p>
                <a:endParaRPr lang="en-US" dirty="0"/>
              </a:p>
              <a:p>
                <a:pPr/>
                <a14:m>
                  <m:oMathPara xmlns:m="http://schemas.openxmlformats.org/officeDocument/2006/math">
                    <m:oMathParaPr>
                      <m:jc m:val="centerGroup"/>
                    </m:oMathParaPr>
                    <m:oMath xmlns:m="http://schemas.openxmlformats.org/officeDocument/2006/math">
                      <m:r>
                        <a:rPr lang="en-US" sz="3600" b="0" i="1" smtClean="0">
                          <a:latin typeface="Cambria Math" panose="02040503050406030204" pitchFamily="18" charset="0"/>
                        </a:rPr>
                        <m:t>𝐽</m:t>
                      </m:r>
                      <m:d>
                        <m:dPr>
                          <m:ctrlPr>
                            <a:rPr lang="en-US" sz="3600" b="0" i="1" smtClean="0">
                              <a:latin typeface="Cambria Math" panose="02040503050406030204" pitchFamily="18" charset="0"/>
                            </a:rPr>
                          </m:ctrlPr>
                        </m:dPr>
                        <m:e>
                          <m:r>
                            <a:rPr lang="en-US" sz="3600" b="0" i="1" smtClean="0">
                              <a:latin typeface="Cambria Math" panose="02040503050406030204" pitchFamily="18" charset="0"/>
                            </a:rPr>
                            <m:t>𝜃</m:t>
                          </m:r>
                        </m:e>
                      </m:d>
                      <m:r>
                        <a:rPr lang="en-US" sz="3600" b="0" i="1" smtClean="0">
                          <a:latin typeface="Cambria Math" panose="02040503050406030204" pitchFamily="18" charset="0"/>
                        </a:rPr>
                        <m:t>=</m:t>
                      </m:r>
                      <m:f>
                        <m:fPr>
                          <m:ctrlPr>
                            <a:rPr lang="en-US" sz="3600" b="0" i="1" smtClean="0">
                              <a:latin typeface="Cambria Math" panose="02040503050406030204" pitchFamily="18" charset="0"/>
                            </a:rPr>
                          </m:ctrlPr>
                        </m:fPr>
                        <m:num>
                          <m:r>
                            <a:rPr lang="en-US" sz="3600" b="0" i="1" smtClean="0">
                              <a:latin typeface="Cambria Math" panose="02040503050406030204" pitchFamily="18" charset="0"/>
                            </a:rPr>
                            <m:t>1</m:t>
                          </m:r>
                        </m:num>
                        <m:den>
                          <m:r>
                            <a:rPr lang="en-US" sz="3600" b="0" i="1" smtClean="0">
                              <a:latin typeface="Cambria Math" panose="02040503050406030204" pitchFamily="18" charset="0"/>
                            </a:rPr>
                            <m:t>2</m:t>
                          </m:r>
                          <m:r>
                            <a:rPr lang="en-US" sz="3600" b="0" i="1" smtClean="0">
                              <a:latin typeface="Cambria Math" panose="02040503050406030204" pitchFamily="18" charset="0"/>
                            </a:rPr>
                            <m:t>𝑚</m:t>
                          </m:r>
                        </m:den>
                      </m:f>
                      <m:nary>
                        <m:naryPr>
                          <m:chr m:val="∑"/>
                          <m:ctrlPr>
                            <a:rPr lang="en-US" sz="3600" b="0" i="1" smtClean="0">
                              <a:latin typeface="Cambria Math" panose="02040503050406030204" pitchFamily="18" charset="0"/>
                            </a:rPr>
                          </m:ctrlPr>
                        </m:naryPr>
                        <m:sub>
                          <m:r>
                            <m:rPr>
                              <m:brk m:alnAt="23"/>
                            </m:rPr>
                            <a:rPr lang="en-US" sz="3600" b="0" i="1" smtClean="0">
                              <a:latin typeface="Cambria Math" panose="02040503050406030204" pitchFamily="18" charset="0"/>
                            </a:rPr>
                            <m:t>𝑖</m:t>
                          </m:r>
                          <m:r>
                            <a:rPr lang="en-US" sz="3600" b="0" i="1" smtClean="0">
                              <a:latin typeface="Cambria Math" panose="02040503050406030204" pitchFamily="18" charset="0"/>
                            </a:rPr>
                            <m:t>=1</m:t>
                          </m:r>
                        </m:sub>
                        <m:sup>
                          <m:r>
                            <a:rPr lang="en-US" sz="3600" b="0" i="1" smtClean="0">
                              <a:latin typeface="Cambria Math" panose="02040503050406030204" pitchFamily="18" charset="0"/>
                            </a:rPr>
                            <m:t>𝑚</m:t>
                          </m:r>
                        </m:sup>
                        <m:e>
                          <m:sSup>
                            <m:sSupPr>
                              <m:ctrlPr>
                                <a:rPr lang="en-US" sz="3600" b="0" i="1" smtClean="0">
                                  <a:latin typeface="Cambria Math" panose="02040503050406030204" pitchFamily="18" charset="0"/>
                                </a:rPr>
                              </m:ctrlPr>
                            </m:sSupPr>
                            <m:e>
                              <m:d>
                                <m:dPr>
                                  <m:ctrlPr>
                                    <a:rPr lang="en-US" sz="3600" b="0" i="1" smtClean="0">
                                      <a:latin typeface="Cambria Math" panose="02040503050406030204" pitchFamily="18" charset="0"/>
                                    </a:rPr>
                                  </m:ctrlPr>
                                </m:dPr>
                                <m:e>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h</m:t>
                                      </m:r>
                                    </m:e>
                                    <m:sub>
                                      <m:r>
                                        <a:rPr lang="en-US" sz="3600" b="0" i="1" smtClean="0">
                                          <a:latin typeface="Cambria Math" panose="02040503050406030204" pitchFamily="18" charset="0"/>
                                        </a:rPr>
                                        <m:t>𝜃</m:t>
                                      </m:r>
                                    </m:sub>
                                  </m:sSub>
                                  <m:d>
                                    <m:dPr>
                                      <m:ctrlPr>
                                        <a:rPr lang="en-US" sz="3600" b="0" i="1" smtClean="0">
                                          <a:latin typeface="Cambria Math" panose="02040503050406030204" pitchFamily="18" charset="0"/>
                                        </a:rPr>
                                      </m:ctrlPr>
                                    </m:dPr>
                                    <m:e>
                                      <m:sSup>
                                        <m:sSupPr>
                                          <m:ctrlPr>
                                            <a:rPr lang="en-US" sz="3600" b="0" i="1" smtClean="0">
                                              <a:latin typeface="Cambria Math" panose="02040503050406030204" pitchFamily="18" charset="0"/>
                                            </a:rPr>
                                          </m:ctrlPr>
                                        </m:sSupPr>
                                        <m:e>
                                          <m:r>
                                            <a:rPr lang="en-US" sz="3600" b="0" i="1" smtClean="0">
                                              <a:latin typeface="Cambria Math" panose="02040503050406030204" pitchFamily="18" charset="0"/>
                                            </a:rPr>
                                            <m:t>𝑥</m:t>
                                          </m:r>
                                        </m:e>
                                        <m:sup>
                                          <m:r>
                                            <a:rPr lang="en-US" sz="3600" b="0" i="1" smtClean="0">
                                              <a:latin typeface="Cambria Math" panose="02040503050406030204" pitchFamily="18" charset="0"/>
                                            </a:rPr>
                                            <m:t>𝑖</m:t>
                                          </m:r>
                                        </m:sup>
                                      </m:sSup>
                                    </m:e>
                                  </m:d>
                                  <m:r>
                                    <a:rPr lang="en-US" sz="3600" b="0" i="1" smtClean="0">
                                      <a:latin typeface="Cambria Math" panose="02040503050406030204" pitchFamily="18" charset="0"/>
                                    </a:rPr>
                                    <m:t>−</m:t>
                                  </m:r>
                                  <m:sSup>
                                    <m:sSupPr>
                                      <m:ctrlPr>
                                        <a:rPr lang="en-US" sz="3600" b="0" i="1" smtClean="0">
                                          <a:latin typeface="Cambria Math" panose="02040503050406030204" pitchFamily="18" charset="0"/>
                                        </a:rPr>
                                      </m:ctrlPr>
                                    </m:sSupPr>
                                    <m:e>
                                      <m:r>
                                        <a:rPr lang="en-US" sz="3600" b="0" i="1" smtClean="0">
                                          <a:latin typeface="Cambria Math" panose="02040503050406030204" pitchFamily="18" charset="0"/>
                                        </a:rPr>
                                        <m:t>𝑦</m:t>
                                      </m:r>
                                    </m:e>
                                    <m:sup>
                                      <m:r>
                                        <a:rPr lang="en-US" sz="3600" b="0" i="1" smtClean="0">
                                          <a:latin typeface="Cambria Math" panose="02040503050406030204" pitchFamily="18" charset="0"/>
                                        </a:rPr>
                                        <m:t>𝑖</m:t>
                                      </m:r>
                                    </m:sup>
                                  </m:sSup>
                                </m:e>
                              </m:d>
                            </m:e>
                            <m:sup>
                              <m:r>
                                <a:rPr lang="en-US" sz="3600" b="0" i="1" smtClean="0">
                                  <a:latin typeface="Cambria Math" panose="02040503050406030204" pitchFamily="18" charset="0"/>
                                </a:rPr>
                                <m:t>2</m:t>
                              </m:r>
                            </m:sup>
                          </m:sSup>
                          <m:r>
                            <a:rPr lang="en-US" sz="3600" b="0" i="1" smtClean="0">
                              <a:solidFill>
                                <a:schemeClr val="bg1"/>
                              </a:solidFill>
                              <a:latin typeface="Cambria Math" panose="02040503050406030204" pitchFamily="18" charset="0"/>
                            </a:rPr>
                            <m:t>+</m:t>
                          </m:r>
                          <m:r>
                            <a:rPr lang="en-US" sz="3600" b="0" i="1" smtClean="0">
                              <a:solidFill>
                                <a:schemeClr val="bg1"/>
                              </a:solidFill>
                              <a:latin typeface="Cambria Math" panose="02040503050406030204" pitchFamily="18" charset="0"/>
                            </a:rPr>
                            <m:t>𝑅</m:t>
                          </m:r>
                          <m:r>
                            <a:rPr lang="en-US" sz="3600" b="0" i="1" smtClean="0">
                              <a:solidFill>
                                <a:schemeClr val="bg1"/>
                              </a:solidFill>
                              <a:latin typeface="Cambria Math" panose="02040503050406030204" pitchFamily="18" charset="0"/>
                            </a:rPr>
                            <m:t>(</m:t>
                          </m:r>
                          <m:r>
                            <a:rPr lang="en-US" sz="3600" b="0" i="1" smtClean="0">
                              <a:solidFill>
                                <a:schemeClr val="bg1"/>
                              </a:solidFill>
                              <a:latin typeface="Cambria Math" panose="02040503050406030204" pitchFamily="18" charset="0"/>
                            </a:rPr>
                            <m:t>𝜃</m:t>
                          </m:r>
                          <m:r>
                            <a:rPr lang="en-US" sz="3600" b="0" i="1" smtClean="0">
                              <a:solidFill>
                                <a:schemeClr val="bg1"/>
                              </a:solidFill>
                              <a:latin typeface="Cambria Math" panose="02040503050406030204" pitchFamily="18" charset="0"/>
                            </a:rPr>
                            <m:t>)</m:t>
                          </m:r>
                        </m:e>
                      </m:nary>
                    </m:oMath>
                  </m:oMathPara>
                </a14:m>
                <a:endParaRPr lang="en-US" dirty="0"/>
              </a:p>
              <a:p>
                <a:endParaRPr lang="en-US" dirty="0"/>
              </a:p>
              <a:p>
                <a:r>
                  <a:rPr lang="en-US" dirty="0"/>
                  <a:t>Add an extra term to the cost function. The more features are used, the higher the penalty (and thus the cost). (θ is the bias/slope for each feature)</a:t>
                </a:r>
              </a:p>
              <a:p>
                <a:endParaRPr lang="en-US" dirty="0"/>
              </a:p>
              <a:p>
                <a:r>
                  <a:rPr lang="en-US" dirty="0"/>
                  <a:t>=&gt; Only use features that are actually helpful to predict the target</a:t>
                </a:r>
              </a:p>
              <a:p>
                <a:endParaRPr lang="en-US" dirty="0"/>
              </a:p>
            </p:txBody>
          </p:sp>
        </mc:Choice>
        <mc:Fallback xmlns="">
          <p:sp>
            <p:nvSpPr>
              <p:cNvPr id="2" name="Tijdelijke aanduiding voor tekst 1">
                <a:extLst>
                  <a:ext uri="{FF2B5EF4-FFF2-40B4-BE49-F238E27FC236}">
                    <a16:creationId xmlns:a16="http://schemas.microsoft.com/office/drawing/2014/main" id="{00E1DBE8-A357-480D-8D29-777C3D94F9A1}"/>
                  </a:ext>
                </a:extLst>
              </p:cNvPr>
              <p:cNvSpPr>
                <a:spLocks noGrp="1" noRot="1" noChangeAspect="1" noMove="1" noResize="1" noEditPoints="1" noAdjustHandles="1" noChangeArrowheads="1" noChangeShapeType="1" noTextEdit="1"/>
              </p:cNvSpPr>
              <p:nvPr>
                <p:ph type="body" sz="quarter" idx="17"/>
              </p:nvPr>
            </p:nvSpPr>
            <p:spPr>
              <a:xfrm>
                <a:off x="1050131" y="1818823"/>
                <a:ext cx="16575629" cy="7487894"/>
              </a:xfrm>
              <a:blipFill>
                <a:blip r:embed="rId3"/>
                <a:stretch>
                  <a:fillRect l="-1103" t="-1953"/>
                </a:stretch>
              </a:blipFill>
            </p:spPr>
            <p:txBody>
              <a:bodyPr/>
              <a:lstStyle/>
              <a:p>
                <a:r>
                  <a:rPr lang="en-US">
                    <a:noFill/>
                  </a:rPr>
                  <a:t> </a:t>
                </a:r>
              </a:p>
            </p:txBody>
          </p:sp>
        </mc:Fallback>
      </mc:AlternateContent>
      <p:sp>
        <p:nvSpPr>
          <p:cNvPr id="3" name="Tijdelijke aanduiding voor dianummer 2">
            <a:extLst>
              <a:ext uri="{FF2B5EF4-FFF2-40B4-BE49-F238E27FC236}">
                <a16:creationId xmlns:a16="http://schemas.microsoft.com/office/drawing/2014/main" id="{AD664C20-466F-4144-B7DE-0CF068EB58F7}"/>
              </a:ext>
            </a:extLst>
          </p:cNvPr>
          <p:cNvSpPr>
            <a:spLocks noGrp="1"/>
          </p:cNvSpPr>
          <p:nvPr>
            <p:ph type="sldNum" sz="quarter" idx="12"/>
          </p:nvPr>
        </p:nvSpPr>
        <p:spPr/>
        <p:txBody>
          <a:bodyPr/>
          <a:lstStyle/>
          <a:p>
            <a:fld id="{B7527A74-2D87-4307-9531-5A57D9647EEB}" type="slidenum">
              <a:rPr lang="nl-BE" smtClean="0"/>
              <a:pPr/>
              <a:t>76</a:t>
            </a:fld>
            <a:endParaRPr lang="nl-BE" dirty="0"/>
          </a:p>
        </p:txBody>
      </p:sp>
      <p:sp>
        <p:nvSpPr>
          <p:cNvPr id="4" name="Titel 3">
            <a:extLst>
              <a:ext uri="{FF2B5EF4-FFF2-40B4-BE49-F238E27FC236}">
                <a16:creationId xmlns:a16="http://schemas.microsoft.com/office/drawing/2014/main" id="{D930AD33-1286-4A23-BDD0-2546B3CACD86}"/>
              </a:ext>
            </a:extLst>
          </p:cNvPr>
          <p:cNvSpPr>
            <a:spLocks noGrp="1"/>
          </p:cNvSpPr>
          <p:nvPr>
            <p:ph type="title"/>
          </p:nvPr>
        </p:nvSpPr>
        <p:spPr/>
        <p:txBody>
          <a:bodyPr/>
          <a:lstStyle/>
          <a:p>
            <a:r>
              <a:rPr lang="en-US" dirty="0"/>
              <a:t>Underfitting and overfitting</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10ECF1A-3AF4-4486-9E72-325635116FAE}"/>
                  </a:ext>
                </a:extLst>
              </p:cNvPr>
              <p:cNvSpPr txBox="1"/>
              <p:nvPr/>
            </p:nvSpPr>
            <p:spPr>
              <a:xfrm>
                <a:off x="11434157" y="4048282"/>
                <a:ext cx="1317567" cy="6463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3600" b="0" i="1" smtClean="0">
                          <a:latin typeface="Cambria Math" panose="02040503050406030204" pitchFamily="18" charset="0"/>
                        </a:rPr>
                        <m:t>+ </m:t>
                      </m:r>
                      <m:r>
                        <a:rPr lang="en-US" sz="3600" b="0" i="1" smtClean="0">
                          <a:latin typeface="Cambria Math" panose="02040503050406030204" pitchFamily="18" charset="0"/>
                        </a:rPr>
                        <m:t>𝑅</m:t>
                      </m:r>
                      <m:r>
                        <a:rPr lang="en-US" sz="3600" b="0" i="1" smtClean="0">
                          <a:latin typeface="Cambria Math" panose="02040503050406030204" pitchFamily="18" charset="0"/>
                        </a:rPr>
                        <m:t>(</m:t>
                      </m:r>
                      <m:r>
                        <a:rPr lang="en-US" sz="3600" b="0" i="1" smtClean="0">
                          <a:latin typeface="Cambria Math" panose="02040503050406030204" pitchFamily="18" charset="0"/>
                        </a:rPr>
                        <m:t>𝜃</m:t>
                      </m:r>
                      <m:r>
                        <a:rPr lang="en-US" sz="3600" b="0" i="1" smtClean="0">
                          <a:latin typeface="Cambria Math" panose="02040503050406030204" pitchFamily="18" charset="0"/>
                        </a:rPr>
                        <m:t>)</m:t>
                      </m:r>
                    </m:oMath>
                  </m:oMathPara>
                </a14:m>
                <a:endParaRPr lang="en-US" sz="3600" dirty="0"/>
              </a:p>
            </p:txBody>
          </p:sp>
        </mc:Choice>
        <mc:Fallback xmlns="">
          <p:sp>
            <p:nvSpPr>
              <p:cNvPr id="10" name="TextBox 9">
                <a:extLst>
                  <a:ext uri="{FF2B5EF4-FFF2-40B4-BE49-F238E27FC236}">
                    <a16:creationId xmlns:a16="http://schemas.microsoft.com/office/drawing/2014/main" id="{E10ECF1A-3AF4-4486-9E72-325635116FAE}"/>
                  </a:ext>
                </a:extLst>
              </p:cNvPr>
              <p:cNvSpPr txBox="1">
                <a:spLocks noRot="1" noChangeAspect="1" noMove="1" noResize="1" noEditPoints="1" noAdjustHandles="1" noChangeArrowheads="1" noChangeShapeType="1" noTextEdit="1"/>
              </p:cNvSpPr>
              <p:nvPr/>
            </p:nvSpPr>
            <p:spPr>
              <a:xfrm>
                <a:off x="11434157" y="4048282"/>
                <a:ext cx="1317567" cy="646331"/>
              </a:xfrm>
              <a:prstGeom prst="rect">
                <a:avLst/>
              </a:prstGeom>
              <a:blipFill>
                <a:blip r:embed="rId4"/>
                <a:stretch>
                  <a:fillRect r="-10185"/>
                </a:stretch>
              </a:blipFill>
            </p:spPr>
            <p:txBody>
              <a:bodyPr/>
              <a:lstStyle/>
              <a:p>
                <a:r>
                  <a:rPr lang="en-US">
                    <a:noFill/>
                  </a:rPr>
                  <a:t> </a:t>
                </a:r>
              </a:p>
            </p:txBody>
          </p:sp>
        </mc:Fallback>
      </mc:AlternateContent>
    </p:spTree>
    <p:extLst>
      <p:ext uri="{BB962C8B-B14F-4D97-AF65-F5344CB8AC3E}">
        <p14:creationId xmlns:p14="http://schemas.microsoft.com/office/powerpoint/2010/main" val="1198653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jdelijke aanduiding voor tekst 1">
                <a:extLst>
                  <a:ext uri="{FF2B5EF4-FFF2-40B4-BE49-F238E27FC236}">
                    <a16:creationId xmlns:a16="http://schemas.microsoft.com/office/drawing/2014/main" id="{00E1DBE8-A357-480D-8D29-777C3D94F9A1}"/>
                  </a:ext>
                </a:extLst>
              </p:cNvPr>
              <p:cNvSpPr>
                <a:spLocks noGrp="1"/>
              </p:cNvSpPr>
              <p:nvPr>
                <p:ph type="body" sz="quarter" idx="17"/>
              </p:nvPr>
            </p:nvSpPr>
            <p:spPr>
              <a:xfrm>
                <a:off x="1050131" y="1818823"/>
                <a:ext cx="16575629" cy="7487894"/>
              </a:xfrm>
            </p:spPr>
            <p:txBody>
              <a:bodyPr/>
              <a:lstStyle/>
              <a:p>
                <a:r>
                  <a:rPr lang="en-US" b="1" dirty="0"/>
                  <a:t>Regularization</a:t>
                </a:r>
              </a:p>
              <a:p>
                <a:r>
                  <a:rPr lang="en-US" dirty="0"/>
                  <a:t>Simplify the formula</a:t>
                </a:r>
              </a:p>
              <a:p>
                <a:endParaRPr lang="en-US" dirty="0"/>
              </a:p>
              <a:p>
                <a:pPr/>
                <a14:m>
                  <m:oMathPara xmlns:m="http://schemas.openxmlformats.org/officeDocument/2006/math">
                    <m:oMathParaPr>
                      <m:jc m:val="centerGroup"/>
                    </m:oMathParaPr>
                    <m:oMath xmlns:m="http://schemas.openxmlformats.org/officeDocument/2006/math">
                      <m:r>
                        <a:rPr lang="en-US" sz="3600" b="0" i="1" smtClean="0">
                          <a:latin typeface="Cambria Math" panose="02040503050406030204" pitchFamily="18" charset="0"/>
                        </a:rPr>
                        <m:t>𝐽</m:t>
                      </m:r>
                      <m:d>
                        <m:dPr>
                          <m:ctrlPr>
                            <a:rPr lang="en-US" sz="3600" b="0" i="1" smtClean="0">
                              <a:latin typeface="Cambria Math" panose="02040503050406030204" pitchFamily="18" charset="0"/>
                            </a:rPr>
                          </m:ctrlPr>
                        </m:dPr>
                        <m:e>
                          <m:r>
                            <a:rPr lang="en-US" sz="3600" b="0" i="1" smtClean="0">
                              <a:latin typeface="Cambria Math" panose="02040503050406030204" pitchFamily="18" charset="0"/>
                            </a:rPr>
                            <m:t>𝜃</m:t>
                          </m:r>
                        </m:e>
                      </m:d>
                      <m:r>
                        <a:rPr lang="en-US" sz="3600" b="0" i="1" smtClean="0">
                          <a:latin typeface="Cambria Math" panose="02040503050406030204" pitchFamily="18" charset="0"/>
                        </a:rPr>
                        <m:t>=</m:t>
                      </m:r>
                      <m:f>
                        <m:fPr>
                          <m:ctrlPr>
                            <a:rPr lang="en-US" sz="3600" b="0" i="1" smtClean="0">
                              <a:latin typeface="Cambria Math" panose="02040503050406030204" pitchFamily="18" charset="0"/>
                            </a:rPr>
                          </m:ctrlPr>
                        </m:fPr>
                        <m:num>
                          <m:r>
                            <a:rPr lang="en-US" sz="3600" b="0" i="1" smtClean="0">
                              <a:latin typeface="Cambria Math" panose="02040503050406030204" pitchFamily="18" charset="0"/>
                            </a:rPr>
                            <m:t>1</m:t>
                          </m:r>
                        </m:num>
                        <m:den>
                          <m:r>
                            <a:rPr lang="en-US" sz="3600" b="0" i="1" smtClean="0">
                              <a:latin typeface="Cambria Math" panose="02040503050406030204" pitchFamily="18" charset="0"/>
                            </a:rPr>
                            <m:t>2</m:t>
                          </m:r>
                          <m:r>
                            <a:rPr lang="en-US" sz="3600" b="0" i="1" smtClean="0">
                              <a:latin typeface="Cambria Math" panose="02040503050406030204" pitchFamily="18" charset="0"/>
                            </a:rPr>
                            <m:t>𝑚</m:t>
                          </m:r>
                        </m:den>
                      </m:f>
                      <m:nary>
                        <m:naryPr>
                          <m:chr m:val="∑"/>
                          <m:ctrlPr>
                            <a:rPr lang="en-US" sz="3600" b="0" i="1" smtClean="0">
                              <a:latin typeface="Cambria Math" panose="02040503050406030204" pitchFamily="18" charset="0"/>
                            </a:rPr>
                          </m:ctrlPr>
                        </m:naryPr>
                        <m:sub>
                          <m:r>
                            <m:rPr>
                              <m:brk m:alnAt="23"/>
                            </m:rPr>
                            <a:rPr lang="en-US" sz="3600" b="0" i="1" smtClean="0">
                              <a:latin typeface="Cambria Math" panose="02040503050406030204" pitchFamily="18" charset="0"/>
                            </a:rPr>
                            <m:t>𝑖</m:t>
                          </m:r>
                          <m:r>
                            <a:rPr lang="en-US" sz="3600" b="0" i="1" smtClean="0">
                              <a:latin typeface="Cambria Math" panose="02040503050406030204" pitchFamily="18" charset="0"/>
                            </a:rPr>
                            <m:t>=1</m:t>
                          </m:r>
                        </m:sub>
                        <m:sup>
                          <m:r>
                            <a:rPr lang="en-US" sz="3600" b="0" i="1" smtClean="0">
                              <a:latin typeface="Cambria Math" panose="02040503050406030204" pitchFamily="18" charset="0"/>
                            </a:rPr>
                            <m:t>𝑚</m:t>
                          </m:r>
                        </m:sup>
                        <m:e>
                          <m:sSup>
                            <m:sSupPr>
                              <m:ctrlPr>
                                <a:rPr lang="en-US" sz="3600" b="0" i="1" smtClean="0">
                                  <a:latin typeface="Cambria Math" panose="02040503050406030204" pitchFamily="18" charset="0"/>
                                </a:rPr>
                              </m:ctrlPr>
                            </m:sSupPr>
                            <m:e>
                              <m:d>
                                <m:dPr>
                                  <m:ctrlPr>
                                    <a:rPr lang="en-US" sz="3600" b="0" i="1" smtClean="0">
                                      <a:latin typeface="Cambria Math" panose="02040503050406030204" pitchFamily="18" charset="0"/>
                                    </a:rPr>
                                  </m:ctrlPr>
                                </m:dPr>
                                <m:e>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h</m:t>
                                      </m:r>
                                    </m:e>
                                    <m:sub>
                                      <m:r>
                                        <a:rPr lang="en-US" sz="3600" b="0" i="1" smtClean="0">
                                          <a:latin typeface="Cambria Math" panose="02040503050406030204" pitchFamily="18" charset="0"/>
                                        </a:rPr>
                                        <m:t>𝜃</m:t>
                                      </m:r>
                                    </m:sub>
                                  </m:sSub>
                                  <m:d>
                                    <m:dPr>
                                      <m:ctrlPr>
                                        <a:rPr lang="en-US" sz="3600" b="0" i="1" smtClean="0">
                                          <a:latin typeface="Cambria Math" panose="02040503050406030204" pitchFamily="18" charset="0"/>
                                        </a:rPr>
                                      </m:ctrlPr>
                                    </m:dPr>
                                    <m:e>
                                      <m:sSup>
                                        <m:sSupPr>
                                          <m:ctrlPr>
                                            <a:rPr lang="en-US" sz="3600" b="0" i="1" smtClean="0">
                                              <a:latin typeface="Cambria Math" panose="02040503050406030204" pitchFamily="18" charset="0"/>
                                            </a:rPr>
                                          </m:ctrlPr>
                                        </m:sSupPr>
                                        <m:e>
                                          <m:r>
                                            <a:rPr lang="en-US" sz="3600" b="0" i="1" smtClean="0">
                                              <a:latin typeface="Cambria Math" panose="02040503050406030204" pitchFamily="18" charset="0"/>
                                            </a:rPr>
                                            <m:t>𝑥</m:t>
                                          </m:r>
                                        </m:e>
                                        <m:sup>
                                          <m:r>
                                            <a:rPr lang="en-US" sz="3600" b="0" i="1" smtClean="0">
                                              <a:latin typeface="Cambria Math" panose="02040503050406030204" pitchFamily="18" charset="0"/>
                                            </a:rPr>
                                            <m:t>𝑖</m:t>
                                          </m:r>
                                        </m:sup>
                                      </m:sSup>
                                    </m:e>
                                  </m:d>
                                  <m:r>
                                    <a:rPr lang="en-US" sz="3600" b="0" i="1" smtClean="0">
                                      <a:latin typeface="Cambria Math" panose="02040503050406030204" pitchFamily="18" charset="0"/>
                                    </a:rPr>
                                    <m:t>−</m:t>
                                  </m:r>
                                  <m:sSup>
                                    <m:sSupPr>
                                      <m:ctrlPr>
                                        <a:rPr lang="en-US" sz="3600" b="0" i="1" smtClean="0">
                                          <a:latin typeface="Cambria Math" panose="02040503050406030204" pitchFamily="18" charset="0"/>
                                        </a:rPr>
                                      </m:ctrlPr>
                                    </m:sSupPr>
                                    <m:e>
                                      <m:r>
                                        <a:rPr lang="en-US" sz="3600" b="0" i="1" smtClean="0">
                                          <a:latin typeface="Cambria Math" panose="02040503050406030204" pitchFamily="18" charset="0"/>
                                        </a:rPr>
                                        <m:t>𝑦</m:t>
                                      </m:r>
                                    </m:e>
                                    <m:sup>
                                      <m:r>
                                        <a:rPr lang="en-US" sz="3600" b="0" i="1" smtClean="0">
                                          <a:latin typeface="Cambria Math" panose="02040503050406030204" pitchFamily="18" charset="0"/>
                                        </a:rPr>
                                        <m:t>𝑖</m:t>
                                      </m:r>
                                    </m:sup>
                                  </m:sSup>
                                </m:e>
                              </m:d>
                            </m:e>
                            <m:sup>
                              <m:r>
                                <a:rPr lang="en-US" sz="3600" b="0" i="1" smtClean="0">
                                  <a:latin typeface="Cambria Math" panose="02040503050406030204" pitchFamily="18" charset="0"/>
                                </a:rPr>
                                <m:t>2</m:t>
                              </m:r>
                            </m:sup>
                          </m:sSup>
                          <m:r>
                            <a:rPr lang="en-US" sz="3600" b="0" i="1" smtClean="0">
                              <a:solidFill>
                                <a:schemeClr val="tx1"/>
                              </a:solidFill>
                              <a:latin typeface="Cambria Math" panose="02040503050406030204" pitchFamily="18" charset="0"/>
                            </a:rPr>
                            <m:t>+</m:t>
                          </m:r>
                          <m:r>
                            <a:rPr lang="en-US" sz="3600" b="0" i="1" smtClean="0">
                              <a:solidFill>
                                <a:schemeClr val="tx1"/>
                              </a:solidFill>
                              <a:latin typeface="Cambria Math" panose="02040503050406030204" pitchFamily="18" charset="0"/>
                            </a:rPr>
                            <m:t>𝑅</m:t>
                          </m:r>
                          <m:r>
                            <a:rPr lang="en-US" sz="3600" b="0" i="1" smtClean="0">
                              <a:solidFill>
                                <a:schemeClr val="tx1"/>
                              </a:solidFill>
                              <a:latin typeface="Cambria Math" panose="02040503050406030204" pitchFamily="18" charset="0"/>
                            </a:rPr>
                            <m:t>(</m:t>
                          </m:r>
                          <m:r>
                            <a:rPr lang="en-US" sz="3600" b="0" i="1" smtClean="0">
                              <a:solidFill>
                                <a:schemeClr val="tx1"/>
                              </a:solidFill>
                              <a:latin typeface="Cambria Math" panose="02040503050406030204" pitchFamily="18" charset="0"/>
                            </a:rPr>
                            <m:t>𝜃</m:t>
                          </m:r>
                          <m:r>
                            <a:rPr lang="en-US" sz="3600" b="0" i="1" smtClean="0">
                              <a:solidFill>
                                <a:schemeClr val="tx1"/>
                              </a:solidFill>
                              <a:latin typeface="Cambria Math" panose="02040503050406030204" pitchFamily="18" charset="0"/>
                            </a:rPr>
                            <m:t>)</m:t>
                          </m:r>
                        </m:e>
                      </m:nary>
                    </m:oMath>
                  </m:oMathPara>
                </a14:m>
                <a:endParaRPr lang="en-US" dirty="0"/>
              </a:p>
              <a:p>
                <a:endParaRPr lang="en-US" dirty="0"/>
              </a:p>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i="1">
                              <a:latin typeface="Cambria Math" panose="02040503050406030204" pitchFamily="18" charset="0"/>
                            </a:rPr>
                            <m:t>𝐽</m:t>
                          </m:r>
                        </m:e>
                        <m:sub>
                          <m:r>
                            <a:rPr lang="en-US" b="0" i="1" smtClean="0">
                              <a:latin typeface="Cambria Math" panose="02040503050406030204" pitchFamily="18" charset="0"/>
                            </a:rPr>
                            <m:t>𝑟𝑒𝑔𝑢𝑙𝑎𝑟𝑖𝑧𝑎𝑡𝑖𝑜𝑛</m:t>
                          </m:r>
                        </m:sub>
                      </m:sSub>
                      <m:r>
                        <a:rPr lang="en-US" i="1">
                          <a:latin typeface="Cambria Math" panose="02040503050406030204" pitchFamily="18" charset="0"/>
                        </a:rPr>
                        <m:t>=</m:t>
                      </m:r>
                      <m:r>
                        <a:rPr lang="en-US" b="0" i="1" smtClean="0">
                          <a:latin typeface="Cambria Math" panose="02040503050406030204" pitchFamily="18" charset="0"/>
                        </a:rPr>
                        <m:t>𝐽</m:t>
                      </m:r>
                      <m:r>
                        <a:rPr lang="en-US" b="0" i="1" smtClean="0">
                          <a:latin typeface="Cambria Math" panose="02040503050406030204" pitchFamily="18" charset="0"/>
                        </a:rPr>
                        <m:t>+</m:t>
                      </m:r>
                      <m:r>
                        <a:rPr lang="en-US" b="0" i="1" smtClean="0">
                          <a:latin typeface="Cambria Math" panose="02040503050406030204" pitchFamily="18" charset="0"/>
                        </a:rPr>
                        <m:t>𝑅</m:t>
                      </m:r>
                      <m:r>
                        <a:rPr lang="en-US" b="0" i="1" smtClean="0">
                          <a:latin typeface="Cambria Math" panose="02040503050406030204" pitchFamily="18" charset="0"/>
                        </a:rPr>
                        <m:t>(</m:t>
                      </m:r>
                      <m:r>
                        <a:rPr lang="en-US" b="0" i="1" smtClean="0">
                          <a:latin typeface="Cambria Math" panose="02040503050406030204" pitchFamily="18" charset="0"/>
                        </a:rPr>
                        <m:t>𝜃</m:t>
                      </m:r>
                      <m:r>
                        <a:rPr lang="en-US" b="0" i="1" smtClean="0">
                          <a:latin typeface="Cambria Math" panose="02040503050406030204" pitchFamily="18" charset="0"/>
                        </a:rPr>
                        <m:t>)</m:t>
                      </m:r>
                    </m:oMath>
                  </m:oMathPara>
                </a14:m>
                <a:endParaRPr lang="en-US" dirty="0"/>
              </a:p>
              <a:p>
                <a:endParaRPr lang="en-US" dirty="0"/>
              </a:p>
              <a:p>
                <a:endParaRPr lang="en-US" dirty="0"/>
              </a:p>
            </p:txBody>
          </p:sp>
        </mc:Choice>
        <mc:Fallback xmlns="">
          <p:sp>
            <p:nvSpPr>
              <p:cNvPr id="2" name="Tijdelijke aanduiding voor tekst 1">
                <a:extLst>
                  <a:ext uri="{FF2B5EF4-FFF2-40B4-BE49-F238E27FC236}">
                    <a16:creationId xmlns:a16="http://schemas.microsoft.com/office/drawing/2014/main" id="{00E1DBE8-A357-480D-8D29-777C3D94F9A1}"/>
                  </a:ext>
                </a:extLst>
              </p:cNvPr>
              <p:cNvSpPr>
                <a:spLocks noGrp="1" noRot="1" noChangeAspect="1" noMove="1" noResize="1" noEditPoints="1" noAdjustHandles="1" noChangeArrowheads="1" noChangeShapeType="1" noTextEdit="1"/>
              </p:cNvSpPr>
              <p:nvPr>
                <p:ph type="body" sz="quarter" idx="17"/>
              </p:nvPr>
            </p:nvSpPr>
            <p:spPr>
              <a:xfrm>
                <a:off x="1050131" y="1818823"/>
                <a:ext cx="16575629" cy="7487894"/>
              </a:xfrm>
              <a:blipFill>
                <a:blip r:embed="rId3"/>
                <a:stretch>
                  <a:fillRect l="-1103" t="-1953"/>
                </a:stretch>
              </a:blipFill>
            </p:spPr>
            <p:txBody>
              <a:bodyPr/>
              <a:lstStyle/>
              <a:p>
                <a:r>
                  <a:rPr lang="en-US">
                    <a:noFill/>
                  </a:rPr>
                  <a:t> </a:t>
                </a:r>
              </a:p>
            </p:txBody>
          </p:sp>
        </mc:Fallback>
      </mc:AlternateContent>
      <p:sp>
        <p:nvSpPr>
          <p:cNvPr id="3" name="Tijdelijke aanduiding voor dianummer 2">
            <a:extLst>
              <a:ext uri="{FF2B5EF4-FFF2-40B4-BE49-F238E27FC236}">
                <a16:creationId xmlns:a16="http://schemas.microsoft.com/office/drawing/2014/main" id="{AD664C20-466F-4144-B7DE-0CF068EB58F7}"/>
              </a:ext>
            </a:extLst>
          </p:cNvPr>
          <p:cNvSpPr>
            <a:spLocks noGrp="1"/>
          </p:cNvSpPr>
          <p:nvPr>
            <p:ph type="sldNum" sz="quarter" idx="12"/>
          </p:nvPr>
        </p:nvSpPr>
        <p:spPr/>
        <p:txBody>
          <a:bodyPr/>
          <a:lstStyle/>
          <a:p>
            <a:fld id="{B7527A74-2D87-4307-9531-5A57D9647EEB}" type="slidenum">
              <a:rPr lang="nl-BE" smtClean="0"/>
              <a:pPr/>
              <a:t>77</a:t>
            </a:fld>
            <a:endParaRPr lang="nl-BE" dirty="0"/>
          </a:p>
        </p:txBody>
      </p:sp>
      <p:sp>
        <p:nvSpPr>
          <p:cNvPr id="4" name="Titel 3">
            <a:extLst>
              <a:ext uri="{FF2B5EF4-FFF2-40B4-BE49-F238E27FC236}">
                <a16:creationId xmlns:a16="http://schemas.microsoft.com/office/drawing/2014/main" id="{D930AD33-1286-4A23-BDD0-2546B3CACD86}"/>
              </a:ext>
            </a:extLst>
          </p:cNvPr>
          <p:cNvSpPr>
            <a:spLocks noGrp="1"/>
          </p:cNvSpPr>
          <p:nvPr>
            <p:ph type="title"/>
          </p:nvPr>
        </p:nvSpPr>
        <p:spPr/>
        <p:txBody>
          <a:bodyPr/>
          <a:lstStyle/>
          <a:p>
            <a:r>
              <a:rPr lang="en-US" dirty="0"/>
              <a:t>Underfitting and overfitting</a:t>
            </a:r>
          </a:p>
        </p:txBody>
      </p:sp>
      <p:sp>
        <p:nvSpPr>
          <p:cNvPr id="5" name="Left Brace 4">
            <a:extLst>
              <a:ext uri="{FF2B5EF4-FFF2-40B4-BE49-F238E27FC236}">
                <a16:creationId xmlns:a16="http://schemas.microsoft.com/office/drawing/2014/main" id="{896E2437-5452-4052-94FC-0F01BF8F5D72}"/>
              </a:ext>
            </a:extLst>
          </p:cNvPr>
          <p:cNvSpPr/>
          <p:nvPr/>
        </p:nvSpPr>
        <p:spPr>
          <a:xfrm rot="5400000">
            <a:off x="9145374" y="1464418"/>
            <a:ext cx="357449" cy="4195175"/>
          </a:xfrm>
          <a:prstGeom prst="leftBrace">
            <a:avLst/>
          </a:prstGeom>
          <a:ln w="28575">
            <a:solidFill>
              <a:srgbClr val="44C8F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TextBox 5">
            <a:extLst>
              <a:ext uri="{FF2B5EF4-FFF2-40B4-BE49-F238E27FC236}">
                <a16:creationId xmlns:a16="http://schemas.microsoft.com/office/drawing/2014/main" id="{A1D9FF78-7082-4C8F-B2FB-6BDDE2AFE0A3}"/>
              </a:ext>
            </a:extLst>
          </p:cNvPr>
          <p:cNvSpPr txBox="1"/>
          <p:nvPr/>
        </p:nvSpPr>
        <p:spPr>
          <a:xfrm>
            <a:off x="9144000" y="2675395"/>
            <a:ext cx="568048" cy="707886"/>
          </a:xfrm>
          <a:prstGeom prst="rect">
            <a:avLst/>
          </a:prstGeom>
          <a:noFill/>
        </p:spPr>
        <p:txBody>
          <a:bodyPr wrap="square" rtlCol="0">
            <a:spAutoFit/>
          </a:bodyPr>
          <a:lstStyle/>
          <a:p>
            <a:r>
              <a:rPr lang="en-US" sz="4000" dirty="0"/>
              <a:t>J</a:t>
            </a:r>
          </a:p>
        </p:txBody>
      </p:sp>
      <p:cxnSp>
        <p:nvCxnSpPr>
          <p:cNvPr id="8" name="Straight Arrow Connector 7">
            <a:extLst>
              <a:ext uri="{FF2B5EF4-FFF2-40B4-BE49-F238E27FC236}">
                <a16:creationId xmlns:a16="http://schemas.microsoft.com/office/drawing/2014/main" id="{4E8EE6E8-2FD9-4916-BEAD-D595354DA9C9}"/>
              </a:ext>
            </a:extLst>
          </p:cNvPr>
          <p:cNvCxnSpPr/>
          <p:nvPr/>
        </p:nvCxnSpPr>
        <p:spPr>
          <a:xfrm>
            <a:off x="9324098" y="5143500"/>
            <a:ext cx="0" cy="542405"/>
          </a:xfrm>
          <a:prstGeom prst="straightConnector1">
            <a:avLst/>
          </a:prstGeom>
          <a:ln w="76200">
            <a:solidFill>
              <a:srgbClr val="44C8F5"/>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3018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jdelijke aanduiding voor tekst 1">
                <a:extLst>
                  <a:ext uri="{FF2B5EF4-FFF2-40B4-BE49-F238E27FC236}">
                    <a16:creationId xmlns:a16="http://schemas.microsoft.com/office/drawing/2014/main" id="{00E1DBE8-A357-480D-8D29-777C3D94F9A1}"/>
                  </a:ext>
                </a:extLst>
              </p:cNvPr>
              <p:cNvSpPr>
                <a:spLocks noGrp="1"/>
              </p:cNvSpPr>
              <p:nvPr>
                <p:ph type="body" sz="quarter" idx="17"/>
              </p:nvPr>
            </p:nvSpPr>
            <p:spPr>
              <a:xfrm>
                <a:off x="1050131" y="1818823"/>
                <a:ext cx="16575629" cy="7487894"/>
              </a:xfrm>
            </p:spPr>
            <p:txBody>
              <a:bodyPr/>
              <a:lstStyle/>
              <a:p>
                <a:r>
                  <a:rPr lang="en-US" b="1" dirty="0"/>
                  <a:t>Regularization</a:t>
                </a:r>
              </a:p>
              <a:p>
                <a:r>
                  <a:rPr lang="en-US" dirty="0"/>
                  <a:t>Two types of regularization depending on R(θ)</a:t>
                </a:r>
              </a:p>
              <a:p>
                <a:endParaRPr lang="en-US" dirty="0"/>
              </a:p>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i="1">
                              <a:latin typeface="Cambria Math" panose="02040503050406030204" pitchFamily="18" charset="0"/>
                            </a:rPr>
                            <m:t>𝐽</m:t>
                          </m:r>
                        </m:e>
                        <m:sub>
                          <m:r>
                            <a:rPr lang="en-US" b="0" i="1" smtClean="0">
                              <a:latin typeface="Cambria Math" panose="02040503050406030204" pitchFamily="18" charset="0"/>
                            </a:rPr>
                            <m:t>𝑟𝑒𝑔𝑢𝑙𝑎𝑟𝑖𝑧𝑎𝑡𝑖𝑜𝑛</m:t>
                          </m:r>
                        </m:sub>
                      </m:sSub>
                      <m:r>
                        <a:rPr lang="en-US" i="1">
                          <a:latin typeface="Cambria Math" panose="02040503050406030204" pitchFamily="18" charset="0"/>
                        </a:rPr>
                        <m:t>=</m:t>
                      </m:r>
                      <m:r>
                        <a:rPr lang="en-US" b="0" i="1" smtClean="0">
                          <a:latin typeface="Cambria Math" panose="02040503050406030204" pitchFamily="18" charset="0"/>
                        </a:rPr>
                        <m:t>𝐽</m:t>
                      </m:r>
                      <m:r>
                        <a:rPr lang="en-US" b="0" i="1" smtClean="0">
                          <a:latin typeface="Cambria Math" panose="02040503050406030204" pitchFamily="18" charset="0"/>
                        </a:rPr>
                        <m:t>+</m:t>
                      </m:r>
                      <m:r>
                        <a:rPr lang="en-US" b="0" i="1" smtClean="0">
                          <a:latin typeface="Cambria Math" panose="02040503050406030204" pitchFamily="18" charset="0"/>
                        </a:rPr>
                        <m:t>𝑅</m:t>
                      </m:r>
                      <m:r>
                        <a:rPr lang="en-US" b="0" i="1" smtClean="0">
                          <a:latin typeface="Cambria Math" panose="02040503050406030204" pitchFamily="18" charset="0"/>
                        </a:rPr>
                        <m:t>(</m:t>
                      </m:r>
                      <m:r>
                        <a:rPr lang="en-US" b="0" i="1" smtClean="0">
                          <a:latin typeface="Cambria Math" panose="02040503050406030204" pitchFamily="18" charset="0"/>
                        </a:rPr>
                        <m:t>𝜃</m:t>
                      </m:r>
                      <m:r>
                        <a:rPr lang="en-US" b="0" i="1" smtClean="0">
                          <a:latin typeface="Cambria Math" panose="02040503050406030204" pitchFamily="18" charset="0"/>
                        </a:rPr>
                        <m:t>)</m:t>
                      </m:r>
                    </m:oMath>
                  </m:oMathPara>
                </a14:m>
                <a:endParaRPr lang="en-US" dirty="0"/>
              </a:p>
              <a:p>
                <a:endParaRPr lang="en-US" dirty="0"/>
              </a:p>
              <a:p>
                <a:pPr marL="571500" indent="-571500">
                  <a:buFont typeface="Arial" panose="020B0604020202020204" pitchFamily="34" charset="0"/>
                  <a:buChar char="•"/>
                </a:pPr>
                <a:r>
                  <a:rPr lang="en-US" dirty="0"/>
                  <a:t>Ridge regression (L2 regularization)</a:t>
                </a:r>
              </a:p>
              <a:p>
                <a:pPr marL="571500" indent="-571500">
                  <a:buFont typeface="Arial" panose="020B0604020202020204" pitchFamily="34" charset="0"/>
                  <a:buChar char="•"/>
                </a:pPr>
                <a:r>
                  <a:rPr lang="en-US" dirty="0"/>
                  <a:t>Lasso regression (L1 regularization)</a:t>
                </a:r>
              </a:p>
            </p:txBody>
          </p:sp>
        </mc:Choice>
        <mc:Fallback xmlns="">
          <p:sp>
            <p:nvSpPr>
              <p:cNvPr id="2" name="Tijdelijke aanduiding voor tekst 1">
                <a:extLst>
                  <a:ext uri="{FF2B5EF4-FFF2-40B4-BE49-F238E27FC236}">
                    <a16:creationId xmlns:a16="http://schemas.microsoft.com/office/drawing/2014/main" id="{00E1DBE8-A357-480D-8D29-777C3D94F9A1}"/>
                  </a:ext>
                </a:extLst>
              </p:cNvPr>
              <p:cNvSpPr>
                <a:spLocks noGrp="1" noRot="1" noChangeAspect="1" noMove="1" noResize="1" noEditPoints="1" noAdjustHandles="1" noChangeArrowheads="1" noChangeShapeType="1" noTextEdit="1"/>
              </p:cNvSpPr>
              <p:nvPr>
                <p:ph type="body" sz="quarter" idx="17"/>
              </p:nvPr>
            </p:nvSpPr>
            <p:spPr>
              <a:xfrm>
                <a:off x="1050131" y="1818823"/>
                <a:ext cx="16575629" cy="7487894"/>
              </a:xfrm>
              <a:blipFill>
                <a:blip r:embed="rId3"/>
                <a:stretch>
                  <a:fillRect l="-1103" t="-1953"/>
                </a:stretch>
              </a:blipFill>
            </p:spPr>
            <p:txBody>
              <a:bodyPr/>
              <a:lstStyle/>
              <a:p>
                <a:r>
                  <a:rPr lang="en-US">
                    <a:noFill/>
                  </a:rPr>
                  <a:t> </a:t>
                </a:r>
              </a:p>
            </p:txBody>
          </p:sp>
        </mc:Fallback>
      </mc:AlternateContent>
      <p:sp>
        <p:nvSpPr>
          <p:cNvPr id="3" name="Tijdelijke aanduiding voor dianummer 2">
            <a:extLst>
              <a:ext uri="{FF2B5EF4-FFF2-40B4-BE49-F238E27FC236}">
                <a16:creationId xmlns:a16="http://schemas.microsoft.com/office/drawing/2014/main" id="{AD664C20-466F-4144-B7DE-0CF068EB58F7}"/>
              </a:ext>
            </a:extLst>
          </p:cNvPr>
          <p:cNvSpPr>
            <a:spLocks noGrp="1"/>
          </p:cNvSpPr>
          <p:nvPr>
            <p:ph type="sldNum" sz="quarter" idx="12"/>
          </p:nvPr>
        </p:nvSpPr>
        <p:spPr/>
        <p:txBody>
          <a:bodyPr/>
          <a:lstStyle/>
          <a:p>
            <a:fld id="{B7527A74-2D87-4307-9531-5A57D9647EEB}" type="slidenum">
              <a:rPr lang="nl-BE" smtClean="0"/>
              <a:pPr/>
              <a:t>78</a:t>
            </a:fld>
            <a:endParaRPr lang="nl-BE" dirty="0"/>
          </a:p>
        </p:txBody>
      </p:sp>
      <p:sp>
        <p:nvSpPr>
          <p:cNvPr id="4" name="Titel 3">
            <a:extLst>
              <a:ext uri="{FF2B5EF4-FFF2-40B4-BE49-F238E27FC236}">
                <a16:creationId xmlns:a16="http://schemas.microsoft.com/office/drawing/2014/main" id="{D930AD33-1286-4A23-BDD0-2546B3CACD86}"/>
              </a:ext>
            </a:extLst>
          </p:cNvPr>
          <p:cNvSpPr>
            <a:spLocks noGrp="1"/>
          </p:cNvSpPr>
          <p:nvPr>
            <p:ph type="title"/>
          </p:nvPr>
        </p:nvSpPr>
        <p:spPr/>
        <p:txBody>
          <a:bodyPr/>
          <a:lstStyle/>
          <a:p>
            <a:r>
              <a:rPr lang="en-US" dirty="0"/>
              <a:t>Underfitting and overfitting</a:t>
            </a:r>
          </a:p>
        </p:txBody>
      </p:sp>
    </p:spTree>
    <p:extLst>
      <p:ext uri="{BB962C8B-B14F-4D97-AF65-F5344CB8AC3E}">
        <p14:creationId xmlns:p14="http://schemas.microsoft.com/office/powerpoint/2010/main" val="396826953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jdelijke aanduiding voor tekst 1">
                <a:extLst>
                  <a:ext uri="{FF2B5EF4-FFF2-40B4-BE49-F238E27FC236}">
                    <a16:creationId xmlns:a16="http://schemas.microsoft.com/office/drawing/2014/main" id="{00E1DBE8-A357-480D-8D29-777C3D94F9A1}"/>
                  </a:ext>
                </a:extLst>
              </p:cNvPr>
              <p:cNvSpPr>
                <a:spLocks noGrp="1"/>
              </p:cNvSpPr>
              <p:nvPr>
                <p:ph type="body" sz="quarter" idx="17"/>
              </p:nvPr>
            </p:nvSpPr>
            <p:spPr>
              <a:xfrm>
                <a:off x="1050131" y="1818823"/>
                <a:ext cx="16575629" cy="7487894"/>
              </a:xfrm>
            </p:spPr>
            <p:txBody>
              <a:bodyPr/>
              <a:lstStyle/>
              <a:p>
                <a:r>
                  <a:rPr lang="en-US" b="1" dirty="0"/>
                  <a:t>Regularization</a:t>
                </a:r>
              </a:p>
              <a:p>
                <a:r>
                  <a:rPr lang="en-US" dirty="0"/>
                  <a:t>Ridge regression (L2)</a:t>
                </a:r>
              </a:p>
              <a:p>
                <a:endParaRPr lang="en-US" dirty="0"/>
              </a:p>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i="1">
                              <a:latin typeface="Cambria Math" panose="02040503050406030204" pitchFamily="18" charset="0"/>
                            </a:rPr>
                            <m:t>𝐽</m:t>
                          </m:r>
                        </m:e>
                        <m:sub>
                          <m:r>
                            <a:rPr lang="en-US" b="0" i="1" smtClean="0">
                              <a:latin typeface="Cambria Math" panose="02040503050406030204" pitchFamily="18" charset="0"/>
                            </a:rPr>
                            <m:t>𝑟𝑒𝑔𝑢𝑙𝑎𝑟𝑖𝑧𝑎𝑡𝑖𝑜𝑛</m:t>
                          </m:r>
                        </m:sub>
                      </m:sSub>
                      <m:r>
                        <a:rPr lang="en-US" i="1">
                          <a:latin typeface="Cambria Math" panose="02040503050406030204" pitchFamily="18" charset="0"/>
                        </a:rPr>
                        <m:t>=</m:t>
                      </m:r>
                      <m:r>
                        <a:rPr lang="en-US" b="0" i="1" smtClean="0">
                          <a:latin typeface="Cambria Math" panose="02040503050406030204" pitchFamily="18" charset="0"/>
                        </a:rPr>
                        <m:t>𝐽</m:t>
                      </m:r>
                      <m:r>
                        <a:rPr lang="en-US" b="0" i="1" smtClean="0">
                          <a:latin typeface="Cambria Math" panose="02040503050406030204" pitchFamily="18" charset="0"/>
                        </a:rPr>
                        <m:t>+</m:t>
                      </m:r>
                      <m:r>
                        <a:rPr lang="en-US" b="0" i="1" smtClean="0">
                          <a:latin typeface="Cambria Math" panose="02040503050406030204" pitchFamily="18" charset="0"/>
                        </a:rPr>
                        <m:t>𝑅</m:t>
                      </m:r>
                      <m:r>
                        <a:rPr lang="en-US" b="0" i="1" smtClean="0">
                          <a:latin typeface="Cambria Math" panose="02040503050406030204" pitchFamily="18" charset="0"/>
                        </a:rPr>
                        <m:t>(</m:t>
                      </m:r>
                      <m:r>
                        <a:rPr lang="en-US" b="0" i="1" smtClean="0">
                          <a:latin typeface="Cambria Math" panose="02040503050406030204" pitchFamily="18" charset="0"/>
                        </a:rPr>
                        <m:t>𝜃</m:t>
                      </m:r>
                      <m:r>
                        <a:rPr lang="en-US" b="0" i="1" smtClean="0">
                          <a:latin typeface="Cambria Math" panose="02040503050406030204" pitchFamily="18" charset="0"/>
                        </a:rPr>
                        <m:t>)</m:t>
                      </m:r>
                    </m:oMath>
                  </m:oMathPara>
                </a14:m>
                <a:endParaRPr lang="en-US" dirty="0"/>
              </a:p>
              <a:p>
                <a:endParaRPr lang="en-US" dirty="0"/>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𝑤𝑖𝑡h</m:t>
                      </m:r>
                      <m:r>
                        <a:rPr lang="en-US" b="0" i="1" smtClean="0">
                          <a:latin typeface="Cambria Math" panose="02040503050406030204" pitchFamily="18" charset="0"/>
                        </a:rPr>
                        <m:t> </m:t>
                      </m:r>
                      <m:r>
                        <a:rPr lang="en-US" b="0" i="1" smtClean="0">
                          <a:latin typeface="Cambria Math" panose="02040503050406030204" pitchFamily="18" charset="0"/>
                        </a:rPr>
                        <m:t>𝑅</m:t>
                      </m:r>
                      <m:d>
                        <m:dPr>
                          <m:ctrlPr>
                            <a:rPr lang="en-US" b="0" i="1" smtClean="0">
                              <a:latin typeface="Cambria Math" panose="02040503050406030204" pitchFamily="18" charset="0"/>
                            </a:rPr>
                          </m:ctrlPr>
                        </m:dPr>
                        <m:e>
                          <m:r>
                            <a:rPr lang="en-US" b="0" i="1" smtClean="0">
                              <a:latin typeface="Cambria Math" panose="02040503050406030204" pitchFamily="18" charset="0"/>
                            </a:rPr>
                            <m:t>𝜃</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𝜆</m:t>
                          </m:r>
                        </m:e>
                        <m:sub>
                          <m:r>
                            <a:rPr lang="en-US" b="0" i="1" smtClean="0">
                              <a:latin typeface="Cambria Math" panose="02040503050406030204" pitchFamily="18" charset="0"/>
                            </a:rPr>
                            <m:t>2</m:t>
                          </m:r>
                        </m:sub>
                      </m:sSub>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𝑗</m:t>
                          </m:r>
                          <m:r>
                            <a:rPr lang="en-US" b="0" i="1" smtClean="0">
                              <a:latin typeface="Cambria Math" panose="02040503050406030204" pitchFamily="18" charset="0"/>
                            </a:rPr>
                            <m:t>=1</m:t>
                          </m:r>
                        </m:sub>
                        <m:sup>
                          <m:r>
                            <a:rPr lang="en-US" b="0" i="1" smtClean="0">
                              <a:latin typeface="Cambria Math" panose="02040503050406030204" pitchFamily="18" charset="0"/>
                            </a:rPr>
                            <m:t>𝑚</m:t>
                          </m:r>
                        </m:sup>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𝜃</m:t>
                              </m:r>
                            </m:e>
                            <m:sub>
                              <m:r>
                                <a:rPr lang="en-US" b="0" i="1" smtClean="0">
                                  <a:latin typeface="Cambria Math" panose="02040503050406030204" pitchFamily="18" charset="0"/>
                                </a:rPr>
                                <m:t>𝑗</m:t>
                              </m:r>
                            </m:sub>
                            <m:sup>
                              <m:r>
                                <a:rPr lang="en-US" b="0" i="1" smtClean="0">
                                  <a:latin typeface="Cambria Math" panose="02040503050406030204" pitchFamily="18" charset="0"/>
                                </a:rPr>
                                <m:t>2</m:t>
                              </m:r>
                            </m:sup>
                          </m:sSubSup>
                        </m:e>
                      </m:nary>
                    </m:oMath>
                  </m:oMathPara>
                </a14:m>
                <a:endParaRPr lang="en-US" dirty="0"/>
              </a:p>
              <a:p>
                <a:endParaRPr lang="en-US" dirty="0"/>
              </a:p>
              <a:p>
                <a:r>
                  <a:rPr lang="en-US" dirty="0"/>
                  <a:t>λ = The tuning parameter (regulates the allowed complexity)</a:t>
                </a:r>
              </a:p>
              <a:p>
                <a:pPr marL="571500" indent="-571500">
                  <a:buFont typeface="Arial" panose="020B0604020202020204" pitchFamily="34" charset="0"/>
                  <a:buChar char="•"/>
                </a:pPr>
                <a:r>
                  <a:rPr lang="en-US" dirty="0"/>
                  <a:t>Lower value of </a:t>
                </a:r>
                <a:r>
                  <a:rPr lang="el-GR" dirty="0"/>
                  <a:t>λ</a:t>
                </a:r>
                <a:r>
                  <a:rPr lang="en-US" dirty="0"/>
                  <a:t>: lower bias, higher variance (overfitting)</a:t>
                </a:r>
              </a:p>
              <a:p>
                <a:pPr marL="571500" indent="-571500">
                  <a:buFont typeface="Arial" panose="020B0604020202020204" pitchFamily="34" charset="0"/>
                  <a:buChar char="•"/>
                </a:pPr>
                <a:r>
                  <a:rPr lang="en-US" dirty="0"/>
                  <a:t>Higher value of λ: higher bias, lower variance (underfitting)</a:t>
                </a:r>
              </a:p>
            </p:txBody>
          </p:sp>
        </mc:Choice>
        <mc:Fallback xmlns="">
          <p:sp>
            <p:nvSpPr>
              <p:cNvPr id="2" name="Tijdelijke aanduiding voor tekst 1">
                <a:extLst>
                  <a:ext uri="{FF2B5EF4-FFF2-40B4-BE49-F238E27FC236}">
                    <a16:creationId xmlns:a16="http://schemas.microsoft.com/office/drawing/2014/main" id="{00E1DBE8-A357-480D-8D29-777C3D94F9A1}"/>
                  </a:ext>
                </a:extLst>
              </p:cNvPr>
              <p:cNvSpPr>
                <a:spLocks noGrp="1" noRot="1" noChangeAspect="1" noMove="1" noResize="1" noEditPoints="1" noAdjustHandles="1" noChangeArrowheads="1" noChangeShapeType="1" noTextEdit="1"/>
              </p:cNvSpPr>
              <p:nvPr>
                <p:ph type="body" sz="quarter" idx="17"/>
              </p:nvPr>
            </p:nvSpPr>
            <p:spPr>
              <a:xfrm>
                <a:off x="1050131" y="1818823"/>
                <a:ext cx="16575629" cy="7487894"/>
              </a:xfrm>
              <a:blipFill>
                <a:blip r:embed="rId3"/>
                <a:stretch>
                  <a:fillRect l="-1103" t="-1953" b="-732"/>
                </a:stretch>
              </a:blipFill>
            </p:spPr>
            <p:txBody>
              <a:bodyPr/>
              <a:lstStyle/>
              <a:p>
                <a:r>
                  <a:rPr lang="en-US">
                    <a:noFill/>
                  </a:rPr>
                  <a:t> </a:t>
                </a:r>
              </a:p>
            </p:txBody>
          </p:sp>
        </mc:Fallback>
      </mc:AlternateContent>
      <p:sp>
        <p:nvSpPr>
          <p:cNvPr id="3" name="Tijdelijke aanduiding voor dianummer 2">
            <a:extLst>
              <a:ext uri="{FF2B5EF4-FFF2-40B4-BE49-F238E27FC236}">
                <a16:creationId xmlns:a16="http://schemas.microsoft.com/office/drawing/2014/main" id="{AD664C20-466F-4144-B7DE-0CF068EB58F7}"/>
              </a:ext>
            </a:extLst>
          </p:cNvPr>
          <p:cNvSpPr>
            <a:spLocks noGrp="1"/>
          </p:cNvSpPr>
          <p:nvPr>
            <p:ph type="sldNum" sz="quarter" idx="12"/>
          </p:nvPr>
        </p:nvSpPr>
        <p:spPr/>
        <p:txBody>
          <a:bodyPr/>
          <a:lstStyle/>
          <a:p>
            <a:fld id="{B7527A74-2D87-4307-9531-5A57D9647EEB}" type="slidenum">
              <a:rPr lang="nl-BE" smtClean="0"/>
              <a:pPr/>
              <a:t>79</a:t>
            </a:fld>
            <a:endParaRPr lang="nl-BE" dirty="0"/>
          </a:p>
        </p:txBody>
      </p:sp>
      <p:sp>
        <p:nvSpPr>
          <p:cNvPr id="4" name="Titel 3">
            <a:extLst>
              <a:ext uri="{FF2B5EF4-FFF2-40B4-BE49-F238E27FC236}">
                <a16:creationId xmlns:a16="http://schemas.microsoft.com/office/drawing/2014/main" id="{D930AD33-1286-4A23-BDD0-2546B3CACD86}"/>
              </a:ext>
            </a:extLst>
          </p:cNvPr>
          <p:cNvSpPr>
            <a:spLocks noGrp="1"/>
          </p:cNvSpPr>
          <p:nvPr>
            <p:ph type="title"/>
          </p:nvPr>
        </p:nvSpPr>
        <p:spPr/>
        <p:txBody>
          <a:bodyPr/>
          <a:lstStyle/>
          <a:p>
            <a:r>
              <a:rPr lang="en-US" dirty="0"/>
              <a:t>Underfitting and overfitting</a:t>
            </a:r>
          </a:p>
        </p:txBody>
      </p:sp>
    </p:spTree>
    <p:extLst>
      <p:ext uri="{BB962C8B-B14F-4D97-AF65-F5344CB8AC3E}">
        <p14:creationId xmlns:p14="http://schemas.microsoft.com/office/powerpoint/2010/main" val="41927056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8EC733C-2B90-4018-928C-1AF3F6C4890D}"/>
              </a:ext>
            </a:extLst>
          </p:cNvPr>
          <p:cNvSpPr>
            <a:spLocks noGrp="1"/>
          </p:cNvSpPr>
          <p:nvPr>
            <p:ph type="sldNum" sz="quarter" idx="12"/>
          </p:nvPr>
        </p:nvSpPr>
        <p:spPr/>
        <p:txBody>
          <a:bodyPr/>
          <a:lstStyle/>
          <a:p>
            <a:fld id="{B7527A74-2D87-4307-9531-5A57D9647EEB}" type="slidenum">
              <a:rPr lang="nl-BE" smtClean="0"/>
              <a:pPr/>
              <a:t>8</a:t>
            </a:fld>
            <a:endParaRPr lang="nl-BE"/>
          </a:p>
        </p:txBody>
      </p:sp>
      <p:sp>
        <p:nvSpPr>
          <p:cNvPr id="4" name="Title 3">
            <a:extLst>
              <a:ext uri="{FF2B5EF4-FFF2-40B4-BE49-F238E27FC236}">
                <a16:creationId xmlns:a16="http://schemas.microsoft.com/office/drawing/2014/main" id="{27B36570-B078-46BF-80E0-D2DDBA02AD84}"/>
              </a:ext>
            </a:extLst>
          </p:cNvPr>
          <p:cNvSpPr>
            <a:spLocks noGrp="1"/>
          </p:cNvSpPr>
          <p:nvPr>
            <p:ph type="title"/>
          </p:nvPr>
        </p:nvSpPr>
        <p:spPr/>
        <p:txBody>
          <a:bodyPr/>
          <a:lstStyle/>
          <a:p>
            <a:r>
              <a:rPr lang="en-US" dirty="0"/>
              <a:t>Introduction to machine learning</a:t>
            </a:r>
          </a:p>
        </p:txBody>
      </p:sp>
      <p:pic>
        <p:nvPicPr>
          <p:cNvPr id="1026" name="Picture 2" descr="The Difference Between AI, Machine Learning, and Deep Learning? | NVIDIA  Blog">
            <a:extLst>
              <a:ext uri="{FF2B5EF4-FFF2-40B4-BE49-F238E27FC236}">
                <a16:creationId xmlns:a16="http://schemas.microsoft.com/office/drawing/2014/main" id="{C2B33E1D-3988-42E7-8EE5-22A9D8E84E0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4840"/>
          <a:stretch/>
        </p:blipFill>
        <p:spPr bwMode="auto">
          <a:xfrm>
            <a:off x="2705590" y="1818823"/>
            <a:ext cx="12876819" cy="69755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431520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tekst 1">
            <a:extLst>
              <a:ext uri="{FF2B5EF4-FFF2-40B4-BE49-F238E27FC236}">
                <a16:creationId xmlns:a16="http://schemas.microsoft.com/office/drawing/2014/main" id="{00E1DBE8-A357-480D-8D29-777C3D94F9A1}"/>
              </a:ext>
            </a:extLst>
          </p:cNvPr>
          <p:cNvSpPr>
            <a:spLocks noGrp="1"/>
          </p:cNvSpPr>
          <p:nvPr>
            <p:ph type="body" sz="quarter" idx="17"/>
          </p:nvPr>
        </p:nvSpPr>
        <p:spPr>
          <a:xfrm>
            <a:off x="1050131" y="1818823"/>
            <a:ext cx="16575629" cy="7487894"/>
          </a:xfrm>
        </p:spPr>
        <p:txBody>
          <a:bodyPr/>
          <a:lstStyle/>
          <a:p>
            <a:r>
              <a:rPr lang="en-US" b="1"/>
              <a:t>Regularization</a:t>
            </a:r>
          </a:p>
          <a:p>
            <a:r>
              <a:rPr lang="en-US"/>
              <a:t>Ridge regression (L2)</a:t>
            </a:r>
          </a:p>
          <a:p>
            <a:endParaRPr lang="en-US" dirty="0"/>
          </a:p>
        </p:txBody>
      </p:sp>
      <p:sp>
        <p:nvSpPr>
          <p:cNvPr id="3" name="Tijdelijke aanduiding voor dianummer 2">
            <a:extLst>
              <a:ext uri="{FF2B5EF4-FFF2-40B4-BE49-F238E27FC236}">
                <a16:creationId xmlns:a16="http://schemas.microsoft.com/office/drawing/2014/main" id="{AD664C20-466F-4144-B7DE-0CF068EB58F7}"/>
              </a:ext>
            </a:extLst>
          </p:cNvPr>
          <p:cNvSpPr>
            <a:spLocks noGrp="1"/>
          </p:cNvSpPr>
          <p:nvPr>
            <p:ph type="sldNum" sz="quarter" idx="12"/>
          </p:nvPr>
        </p:nvSpPr>
        <p:spPr/>
        <p:txBody>
          <a:bodyPr/>
          <a:lstStyle/>
          <a:p>
            <a:fld id="{B7527A74-2D87-4307-9531-5A57D9647EEB}" type="slidenum">
              <a:rPr lang="nl-BE" smtClean="0"/>
              <a:pPr/>
              <a:t>80</a:t>
            </a:fld>
            <a:endParaRPr lang="nl-BE" dirty="0"/>
          </a:p>
        </p:txBody>
      </p:sp>
      <p:sp>
        <p:nvSpPr>
          <p:cNvPr id="4" name="Titel 3">
            <a:extLst>
              <a:ext uri="{FF2B5EF4-FFF2-40B4-BE49-F238E27FC236}">
                <a16:creationId xmlns:a16="http://schemas.microsoft.com/office/drawing/2014/main" id="{D930AD33-1286-4A23-BDD0-2546B3CACD86}"/>
              </a:ext>
            </a:extLst>
          </p:cNvPr>
          <p:cNvSpPr>
            <a:spLocks noGrp="1"/>
          </p:cNvSpPr>
          <p:nvPr>
            <p:ph type="title"/>
          </p:nvPr>
        </p:nvSpPr>
        <p:spPr/>
        <p:txBody>
          <a:bodyPr/>
          <a:lstStyle/>
          <a:p>
            <a:r>
              <a:rPr lang="en-US"/>
              <a:t>Underfitting and overfitting</a:t>
            </a:r>
            <a:endParaRPr lang="en-US" dirty="0"/>
          </a:p>
        </p:txBody>
      </p:sp>
      <p:pic>
        <p:nvPicPr>
          <p:cNvPr id="16" name="Picture 15">
            <a:extLst>
              <a:ext uri="{FF2B5EF4-FFF2-40B4-BE49-F238E27FC236}">
                <a16:creationId xmlns:a16="http://schemas.microsoft.com/office/drawing/2014/main" id="{D2260FF1-D1E0-449B-9311-5A0BAF506610}"/>
              </a:ext>
            </a:extLst>
          </p:cNvPr>
          <p:cNvPicPr>
            <a:picLocks noChangeAspect="1"/>
          </p:cNvPicPr>
          <p:nvPr/>
        </p:nvPicPr>
        <p:blipFill>
          <a:blip r:embed="rId3"/>
          <a:stretch>
            <a:fillRect/>
          </a:stretch>
        </p:blipFill>
        <p:spPr>
          <a:xfrm>
            <a:off x="6301779" y="1957078"/>
            <a:ext cx="10317015" cy="7897327"/>
          </a:xfrm>
          <a:prstGeom prst="rect">
            <a:avLst/>
          </a:prstGeom>
        </p:spPr>
      </p:pic>
    </p:spTree>
    <p:extLst>
      <p:ext uri="{BB962C8B-B14F-4D97-AF65-F5344CB8AC3E}">
        <p14:creationId xmlns:p14="http://schemas.microsoft.com/office/powerpoint/2010/main" val="276784186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jdelijke aanduiding voor tekst 1">
                <a:extLst>
                  <a:ext uri="{FF2B5EF4-FFF2-40B4-BE49-F238E27FC236}">
                    <a16:creationId xmlns:a16="http://schemas.microsoft.com/office/drawing/2014/main" id="{00E1DBE8-A357-480D-8D29-777C3D94F9A1}"/>
                  </a:ext>
                </a:extLst>
              </p:cNvPr>
              <p:cNvSpPr>
                <a:spLocks noGrp="1"/>
              </p:cNvSpPr>
              <p:nvPr>
                <p:ph type="body" sz="quarter" idx="17"/>
              </p:nvPr>
            </p:nvSpPr>
            <p:spPr>
              <a:xfrm>
                <a:off x="1050131" y="1818823"/>
                <a:ext cx="16575629" cy="7487894"/>
              </a:xfrm>
            </p:spPr>
            <p:txBody>
              <a:bodyPr/>
              <a:lstStyle/>
              <a:p>
                <a:r>
                  <a:rPr lang="en-US" b="1" dirty="0"/>
                  <a:t>Regularization</a:t>
                </a:r>
              </a:p>
              <a:p>
                <a:r>
                  <a:rPr lang="en-US" dirty="0"/>
                  <a:t>Lasso regression (L1)</a:t>
                </a:r>
              </a:p>
              <a:p>
                <a:endParaRPr lang="en-US" dirty="0"/>
              </a:p>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i="1">
                              <a:latin typeface="Cambria Math" panose="02040503050406030204" pitchFamily="18" charset="0"/>
                            </a:rPr>
                            <m:t>𝐽</m:t>
                          </m:r>
                        </m:e>
                        <m:sub>
                          <m:r>
                            <a:rPr lang="en-US" b="0" i="1" smtClean="0">
                              <a:latin typeface="Cambria Math" panose="02040503050406030204" pitchFamily="18" charset="0"/>
                            </a:rPr>
                            <m:t>𝑟𝑒𝑔𝑢𝑙𝑎𝑟𝑖𝑧𝑎𝑡𝑖𝑜𝑛</m:t>
                          </m:r>
                        </m:sub>
                      </m:sSub>
                      <m:r>
                        <a:rPr lang="en-US" i="1">
                          <a:latin typeface="Cambria Math" panose="02040503050406030204" pitchFamily="18" charset="0"/>
                        </a:rPr>
                        <m:t>=</m:t>
                      </m:r>
                      <m:r>
                        <a:rPr lang="en-US" b="0" i="1" smtClean="0">
                          <a:latin typeface="Cambria Math" panose="02040503050406030204" pitchFamily="18" charset="0"/>
                        </a:rPr>
                        <m:t>𝐽</m:t>
                      </m:r>
                      <m:r>
                        <a:rPr lang="en-US" b="0" i="1" smtClean="0">
                          <a:latin typeface="Cambria Math" panose="02040503050406030204" pitchFamily="18" charset="0"/>
                        </a:rPr>
                        <m:t>+</m:t>
                      </m:r>
                      <m:r>
                        <a:rPr lang="en-US" b="0" i="1" smtClean="0">
                          <a:latin typeface="Cambria Math" panose="02040503050406030204" pitchFamily="18" charset="0"/>
                        </a:rPr>
                        <m:t>𝑅</m:t>
                      </m:r>
                      <m:r>
                        <a:rPr lang="en-US" b="0" i="1" smtClean="0">
                          <a:latin typeface="Cambria Math" panose="02040503050406030204" pitchFamily="18" charset="0"/>
                        </a:rPr>
                        <m:t>(</m:t>
                      </m:r>
                      <m:r>
                        <a:rPr lang="en-US" b="0" i="1" smtClean="0">
                          <a:latin typeface="Cambria Math" panose="02040503050406030204" pitchFamily="18" charset="0"/>
                        </a:rPr>
                        <m:t>𝜃</m:t>
                      </m:r>
                      <m:r>
                        <a:rPr lang="en-US" b="0" i="1" smtClean="0">
                          <a:latin typeface="Cambria Math" panose="02040503050406030204" pitchFamily="18" charset="0"/>
                        </a:rPr>
                        <m:t>)</m:t>
                      </m:r>
                    </m:oMath>
                  </m:oMathPara>
                </a14:m>
                <a:endParaRPr lang="en-US" dirty="0"/>
              </a:p>
              <a:p>
                <a:endParaRPr lang="en-US" dirty="0"/>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𝑤𝑖𝑡h</m:t>
                      </m:r>
                      <m:r>
                        <a:rPr lang="en-US" b="0" i="1" smtClean="0">
                          <a:latin typeface="Cambria Math" panose="02040503050406030204" pitchFamily="18" charset="0"/>
                        </a:rPr>
                        <m:t> </m:t>
                      </m:r>
                      <m:r>
                        <a:rPr lang="en-US" b="0" i="1" smtClean="0">
                          <a:latin typeface="Cambria Math" panose="02040503050406030204" pitchFamily="18" charset="0"/>
                        </a:rPr>
                        <m:t>𝑅</m:t>
                      </m:r>
                      <m:d>
                        <m:dPr>
                          <m:ctrlPr>
                            <a:rPr lang="en-US" b="0" i="1" smtClean="0">
                              <a:latin typeface="Cambria Math" panose="02040503050406030204" pitchFamily="18" charset="0"/>
                            </a:rPr>
                          </m:ctrlPr>
                        </m:dPr>
                        <m:e>
                          <m:r>
                            <a:rPr lang="en-US" b="0" i="1" smtClean="0">
                              <a:latin typeface="Cambria Math" panose="02040503050406030204" pitchFamily="18" charset="0"/>
                            </a:rPr>
                            <m:t>𝜃</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𝜆</m:t>
                          </m:r>
                        </m:e>
                        <m:sub>
                          <m:r>
                            <a:rPr lang="en-US" b="0" i="1" smtClean="0">
                              <a:latin typeface="Cambria Math" panose="02040503050406030204" pitchFamily="18" charset="0"/>
                            </a:rPr>
                            <m:t>1</m:t>
                          </m:r>
                        </m:sub>
                      </m:sSub>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𝑗</m:t>
                          </m:r>
                          <m:r>
                            <a:rPr lang="en-US" b="0" i="1" smtClean="0">
                              <a:latin typeface="Cambria Math" panose="02040503050406030204" pitchFamily="18" charset="0"/>
                            </a:rPr>
                            <m:t>=1</m:t>
                          </m:r>
                        </m:sub>
                        <m:sup>
                          <m:r>
                            <a:rPr lang="en-US" b="0" i="1" smtClean="0">
                              <a:latin typeface="Cambria Math" panose="02040503050406030204" pitchFamily="18" charset="0"/>
                            </a:rPr>
                            <m:t>𝑚</m:t>
                          </m:r>
                        </m:sup>
                        <m:e>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𝜃</m:t>
                              </m:r>
                            </m:e>
                            <m:sub>
                              <m:r>
                                <a:rPr lang="en-US" b="0" i="1" smtClean="0">
                                  <a:latin typeface="Cambria Math" panose="02040503050406030204" pitchFamily="18" charset="0"/>
                                </a:rPr>
                                <m:t>𝑗</m:t>
                              </m:r>
                            </m:sub>
                          </m:sSub>
                          <m:r>
                            <a:rPr lang="en-US" b="0" i="1" smtClean="0">
                              <a:latin typeface="Cambria Math" panose="02040503050406030204" pitchFamily="18" charset="0"/>
                            </a:rPr>
                            <m:t>|</m:t>
                          </m:r>
                        </m:e>
                      </m:nary>
                    </m:oMath>
                  </m:oMathPara>
                </a14:m>
                <a:endParaRPr lang="en-US" dirty="0"/>
              </a:p>
              <a:p>
                <a:endParaRPr lang="en-US" dirty="0"/>
              </a:p>
              <a:p>
                <a:r>
                  <a:rPr lang="en-US" dirty="0"/>
                  <a:t>λ = The tuning parameter (regulates the allowed complexity)</a:t>
                </a:r>
              </a:p>
              <a:p>
                <a:pPr marL="571500" indent="-571500">
                  <a:buFont typeface="Arial" panose="020B0604020202020204" pitchFamily="34" charset="0"/>
                  <a:buChar char="•"/>
                </a:pPr>
                <a:r>
                  <a:rPr lang="en-US" dirty="0"/>
                  <a:t>Lower value of </a:t>
                </a:r>
                <a:r>
                  <a:rPr lang="el-GR" dirty="0"/>
                  <a:t>λ</a:t>
                </a:r>
                <a:r>
                  <a:rPr lang="en-US" dirty="0"/>
                  <a:t>: lower bias, higher variance (overfitting)</a:t>
                </a:r>
              </a:p>
              <a:p>
                <a:pPr marL="571500" indent="-571500">
                  <a:buFont typeface="Arial" panose="020B0604020202020204" pitchFamily="34" charset="0"/>
                  <a:buChar char="•"/>
                </a:pPr>
                <a:r>
                  <a:rPr lang="en-US" dirty="0"/>
                  <a:t>Higher value of λ: higher bias, lower variance (underfitting)</a:t>
                </a:r>
              </a:p>
            </p:txBody>
          </p:sp>
        </mc:Choice>
        <mc:Fallback xmlns="">
          <p:sp>
            <p:nvSpPr>
              <p:cNvPr id="2" name="Tijdelijke aanduiding voor tekst 1">
                <a:extLst>
                  <a:ext uri="{FF2B5EF4-FFF2-40B4-BE49-F238E27FC236}">
                    <a16:creationId xmlns:a16="http://schemas.microsoft.com/office/drawing/2014/main" id="{00E1DBE8-A357-480D-8D29-777C3D94F9A1}"/>
                  </a:ext>
                </a:extLst>
              </p:cNvPr>
              <p:cNvSpPr>
                <a:spLocks noGrp="1" noRot="1" noChangeAspect="1" noMove="1" noResize="1" noEditPoints="1" noAdjustHandles="1" noChangeArrowheads="1" noChangeShapeType="1" noTextEdit="1"/>
              </p:cNvSpPr>
              <p:nvPr>
                <p:ph type="body" sz="quarter" idx="17"/>
              </p:nvPr>
            </p:nvSpPr>
            <p:spPr>
              <a:xfrm>
                <a:off x="1050131" y="1818823"/>
                <a:ext cx="16575629" cy="7487894"/>
              </a:xfrm>
              <a:blipFill>
                <a:blip r:embed="rId3"/>
                <a:stretch>
                  <a:fillRect l="-1103" t="-1953" b="-732"/>
                </a:stretch>
              </a:blipFill>
            </p:spPr>
            <p:txBody>
              <a:bodyPr/>
              <a:lstStyle/>
              <a:p>
                <a:r>
                  <a:rPr lang="en-US">
                    <a:noFill/>
                  </a:rPr>
                  <a:t> </a:t>
                </a:r>
              </a:p>
            </p:txBody>
          </p:sp>
        </mc:Fallback>
      </mc:AlternateContent>
      <p:sp>
        <p:nvSpPr>
          <p:cNvPr id="3" name="Tijdelijke aanduiding voor dianummer 2">
            <a:extLst>
              <a:ext uri="{FF2B5EF4-FFF2-40B4-BE49-F238E27FC236}">
                <a16:creationId xmlns:a16="http://schemas.microsoft.com/office/drawing/2014/main" id="{AD664C20-466F-4144-B7DE-0CF068EB58F7}"/>
              </a:ext>
            </a:extLst>
          </p:cNvPr>
          <p:cNvSpPr>
            <a:spLocks noGrp="1"/>
          </p:cNvSpPr>
          <p:nvPr>
            <p:ph type="sldNum" sz="quarter" idx="12"/>
          </p:nvPr>
        </p:nvSpPr>
        <p:spPr/>
        <p:txBody>
          <a:bodyPr/>
          <a:lstStyle/>
          <a:p>
            <a:fld id="{B7527A74-2D87-4307-9531-5A57D9647EEB}" type="slidenum">
              <a:rPr lang="nl-BE" smtClean="0"/>
              <a:pPr/>
              <a:t>81</a:t>
            </a:fld>
            <a:endParaRPr lang="nl-BE" dirty="0"/>
          </a:p>
        </p:txBody>
      </p:sp>
      <p:sp>
        <p:nvSpPr>
          <p:cNvPr id="4" name="Titel 3">
            <a:extLst>
              <a:ext uri="{FF2B5EF4-FFF2-40B4-BE49-F238E27FC236}">
                <a16:creationId xmlns:a16="http://schemas.microsoft.com/office/drawing/2014/main" id="{D930AD33-1286-4A23-BDD0-2546B3CACD86}"/>
              </a:ext>
            </a:extLst>
          </p:cNvPr>
          <p:cNvSpPr>
            <a:spLocks noGrp="1"/>
          </p:cNvSpPr>
          <p:nvPr>
            <p:ph type="title"/>
          </p:nvPr>
        </p:nvSpPr>
        <p:spPr/>
        <p:txBody>
          <a:bodyPr/>
          <a:lstStyle/>
          <a:p>
            <a:r>
              <a:rPr lang="en-US" dirty="0"/>
              <a:t>Underfitting and overfitting</a:t>
            </a:r>
          </a:p>
        </p:txBody>
      </p:sp>
    </p:spTree>
    <p:extLst>
      <p:ext uri="{BB962C8B-B14F-4D97-AF65-F5344CB8AC3E}">
        <p14:creationId xmlns:p14="http://schemas.microsoft.com/office/powerpoint/2010/main" val="40203797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tekst 1">
            <a:extLst>
              <a:ext uri="{FF2B5EF4-FFF2-40B4-BE49-F238E27FC236}">
                <a16:creationId xmlns:a16="http://schemas.microsoft.com/office/drawing/2014/main" id="{00E1DBE8-A357-480D-8D29-777C3D94F9A1}"/>
              </a:ext>
            </a:extLst>
          </p:cNvPr>
          <p:cNvSpPr>
            <a:spLocks noGrp="1"/>
          </p:cNvSpPr>
          <p:nvPr>
            <p:ph type="body" sz="quarter" idx="17"/>
          </p:nvPr>
        </p:nvSpPr>
        <p:spPr>
          <a:xfrm>
            <a:off x="1050131" y="1818823"/>
            <a:ext cx="16575629" cy="7487894"/>
          </a:xfrm>
        </p:spPr>
        <p:txBody>
          <a:bodyPr/>
          <a:lstStyle/>
          <a:p>
            <a:r>
              <a:rPr lang="en-US" b="1" dirty="0"/>
              <a:t>Regularization</a:t>
            </a:r>
          </a:p>
          <a:p>
            <a:r>
              <a:rPr lang="en-US" dirty="0"/>
              <a:t>Lasso regression (L1)</a:t>
            </a:r>
          </a:p>
          <a:p>
            <a:endParaRPr lang="en-US" dirty="0"/>
          </a:p>
        </p:txBody>
      </p:sp>
      <p:sp>
        <p:nvSpPr>
          <p:cNvPr id="3" name="Tijdelijke aanduiding voor dianummer 2">
            <a:extLst>
              <a:ext uri="{FF2B5EF4-FFF2-40B4-BE49-F238E27FC236}">
                <a16:creationId xmlns:a16="http://schemas.microsoft.com/office/drawing/2014/main" id="{AD664C20-466F-4144-B7DE-0CF068EB58F7}"/>
              </a:ext>
            </a:extLst>
          </p:cNvPr>
          <p:cNvSpPr>
            <a:spLocks noGrp="1"/>
          </p:cNvSpPr>
          <p:nvPr>
            <p:ph type="sldNum" sz="quarter" idx="12"/>
          </p:nvPr>
        </p:nvSpPr>
        <p:spPr/>
        <p:txBody>
          <a:bodyPr/>
          <a:lstStyle/>
          <a:p>
            <a:fld id="{B7527A74-2D87-4307-9531-5A57D9647EEB}" type="slidenum">
              <a:rPr lang="nl-BE" smtClean="0"/>
              <a:pPr/>
              <a:t>82</a:t>
            </a:fld>
            <a:endParaRPr lang="nl-BE" dirty="0"/>
          </a:p>
        </p:txBody>
      </p:sp>
      <p:sp>
        <p:nvSpPr>
          <p:cNvPr id="4" name="Titel 3">
            <a:extLst>
              <a:ext uri="{FF2B5EF4-FFF2-40B4-BE49-F238E27FC236}">
                <a16:creationId xmlns:a16="http://schemas.microsoft.com/office/drawing/2014/main" id="{D930AD33-1286-4A23-BDD0-2546B3CACD86}"/>
              </a:ext>
            </a:extLst>
          </p:cNvPr>
          <p:cNvSpPr>
            <a:spLocks noGrp="1"/>
          </p:cNvSpPr>
          <p:nvPr>
            <p:ph type="title"/>
          </p:nvPr>
        </p:nvSpPr>
        <p:spPr/>
        <p:txBody>
          <a:bodyPr/>
          <a:lstStyle/>
          <a:p>
            <a:r>
              <a:rPr lang="en-US" dirty="0"/>
              <a:t>Underfitting and overfitting</a:t>
            </a:r>
          </a:p>
        </p:txBody>
      </p:sp>
      <p:pic>
        <p:nvPicPr>
          <p:cNvPr id="6" name="Picture 5">
            <a:extLst>
              <a:ext uri="{FF2B5EF4-FFF2-40B4-BE49-F238E27FC236}">
                <a16:creationId xmlns:a16="http://schemas.microsoft.com/office/drawing/2014/main" id="{2728106E-5156-4866-ABA9-8EFB0CEF81AE}"/>
              </a:ext>
            </a:extLst>
          </p:cNvPr>
          <p:cNvPicPr>
            <a:picLocks noChangeAspect="1"/>
          </p:cNvPicPr>
          <p:nvPr/>
        </p:nvPicPr>
        <p:blipFill>
          <a:blip r:embed="rId3"/>
          <a:stretch>
            <a:fillRect/>
          </a:stretch>
        </p:blipFill>
        <p:spPr>
          <a:xfrm>
            <a:off x="6149358" y="1899920"/>
            <a:ext cx="10469436" cy="7954485"/>
          </a:xfrm>
          <a:prstGeom prst="rect">
            <a:avLst/>
          </a:prstGeom>
        </p:spPr>
      </p:pic>
    </p:spTree>
    <p:extLst>
      <p:ext uri="{BB962C8B-B14F-4D97-AF65-F5344CB8AC3E}">
        <p14:creationId xmlns:p14="http://schemas.microsoft.com/office/powerpoint/2010/main" val="350426786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tekst 1">
            <a:extLst>
              <a:ext uri="{FF2B5EF4-FFF2-40B4-BE49-F238E27FC236}">
                <a16:creationId xmlns:a16="http://schemas.microsoft.com/office/drawing/2014/main" id="{00E1DBE8-A357-480D-8D29-777C3D94F9A1}"/>
              </a:ext>
            </a:extLst>
          </p:cNvPr>
          <p:cNvSpPr>
            <a:spLocks noGrp="1"/>
          </p:cNvSpPr>
          <p:nvPr>
            <p:ph type="body" sz="quarter" idx="17"/>
          </p:nvPr>
        </p:nvSpPr>
        <p:spPr>
          <a:xfrm>
            <a:off x="1050131" y="1818823"/>
            <a:ext cx="16575629" cy="7487894"/>
          </a:xfrm>
        </p:spPr>
        <p:txBody>
          <a:bodyPr/>
          <a:lstStyle/>
          <a:p>
            <a:r>
              <a:rPr lang="en-US" b="1" dirty="0"/>
              <a:t>Regularization in code</a:t>
            </a:r>
          </a:p>
          <a:p>
            <a:r>
              <a:rPr lang="en-US" dirty="0" err="1"/>
              <a:t>Sklearn</a:t>
            </a:r>
            <a:r>
              <a:rPr lang="en-US" dirty="0"/>
              <a:t> uses </a:t>
            </a:r>
            <a:r>
              <a:rPr lang="el-GR" dirty="0"/>
              <a:t>α</a:t>
            </a:r>
            <a:r>
              <a:rPr lang="en-US" dirty="0"/>
              <a:t> instead of </a:t>
            </a:r>
            <a:r>
              <a:rPr lang="el-GR" dirty="0"/>
              <a:t>λ</a:t>
            </a:r>
            <a:endParaRPr lang="en-US" dirty="0"/>
          </a:p>
          <a:p>
            <a:r>
              <a:rPr lang="en-US" dirty="0"/>
              <a:t>Lower </a:t>
            </a:r>
            <a:r>
              <a:rPr lang="el-GR" dirty="0"/>
              <a:t>α</a:t>
            </a:r>
            <a:r>
              <a:rPr lang="en-US" dirty="0"/>
              <a:t> = more complex and vice versa</a:t>
            </a:r>
          </a:p>
          <a:p>
            <a:endParaRPr lang="en-US" dirty="0"/>
          </a:p>
        </p:txBody>
      </p:sp>
      <p:sp>
        <p:nvSpPr>
          <p:cNvPr id="3" name="Tijdelijke aanduiding voor dianummer 2">
            <a:extLst>
              <a:ext uri="{FF2B5EF4-FFF2-40B4-BE49-F238E27FC236}">
                <a16:creationId xmlns:a16="http://schemas.microsoft.com/office/drawing/2014/main" id="{AD664C20-466F-4144-B7DE-0CF068EB58F7}"/>
              </a:ext>
            </a:extLst>
          </p:cNvPr>
          <p:cNvSpPr>
            <a:spLocks noGrp="1"/>
          </p:cNvSpPr>
          <p:nvPr>
            <p:ph type="sldNum" sz="quarter" idx="12"/>
          </p:nvPr>
        </p:nvSpPr>
        <p:spPr/>
        <p:txBody>
          <a:bodyPr/>
          <a:lstStyle/>
          <a:p>
            <a:fld id="{B7527A74-2D87-4307-9531-5A57D9647EEB}" type="slidenum">
              <a:rPr lang="nl-BE" smtClean="0"/>
              <a:pPr/>
              <a:t>83</a:t>
            </a:fld>
            <a:endParaRPr lang="nl-BE" dirty="0"/>
          </a:p>
        </p:txBody>
      </p:sp>
      <p:sp>
        <p:nvSpPr>
          <p:cNvPr id="4" name="Titel 3">
            <a:extLst>
              <a:ext uri="{FF2B5EF4-FFF2-40B4-BE49-F238E27FC236}">
                <a16:creationId xmlns:a16="http://schemas.microsoft.com/office/drawing/2014/main" id="{D930AD33-1286-4A23-BDD0-2546B3CACD86}"/>
              </a:ext>
            </a:extLst>
          </p:cNvPr>
          <p:cNvSpPr>
            <a:spLocks noGrp="1"/>
          </p:cNvSpPr>
          <p:nvPr>
            <p:ph type="title"/>
          </p:nvPr>
        </p:nvSpPr>
        <p:spPr/>
        <p:txBody>
          <a:bodyPr/>
          <a:lstStyle/>
          <a:p>
            <a:r>
              <a:rPr lang="en-US" dirty="0"/>
              <a:t>Underfitting and overfitting</a:t>
            </a:r>
          </a:p>
        </p:txBody>
      </p:sp>
      <p:sp>
        <p:nvSpPr>
          <p:cNvPr id="7" name="TextBox 6">
            <a:extLst>
              <a:ext uri="{FF2B5EF4-FFF2-40B4-BE49-F238E27FC236}">
                <a16:creationId xmlns:a16="http://schemas.microsoft.com/office/drawing/2014/main" id="{6AFA4E55-CB9F-4427-B020-29B68E7DD436}"/>
              </a:ext>
            </a:extLst>
          </p:cNvPr>
          <p:cNvSpPr txBox="1"/>
          <p:nvPr/>
        </p:nvSpPr>
        <p:spPr>
          <a:xfrm>
            <a:off x="2817300" y="4381359"/>
            <a:ext cx="12653400" cy="5016758"/>
          </a:xfrm>
          <a:prstGeom prst="rect">
            <a:avLst/>
          </a:prstGeom>
          <a:noFill/>
        </p:spPr>
        <p:txBody>
          <a:bodyPr wrap="square">
            <a:spAutoFit/>
          </a:bodyPr>
          <a:lstStyle/>
          <a:p>
            <a:r>
              <a:rPr lang="en-US" sz="3200" b="1" dirty="0">
                <a:solidFill>
                  <a:srgbClr val="0000FF"/>
                </a:solidFill>
                <a:highlight>
                  <a:srgbClr val="FFFFFF"/>
                </a:highlight>
              </a:rPr>
              <a:t>from</a:t>
            </a:r>
            <a:r>
              <a:rPr lang="en-US" sz="3200" b="0" dirty="0">
                <a:solidFill>
                  <a:srgbClr val="000000"/>
                </a:solidFill>
                <a:highlight>
                  <a:srgbClr val="FFFFFF"/>
                </a:highlight>
              </a:rPr>
              <a:t> </a:t>
            </a:r>
            <a:r>
              <a:rPr lang="en-US" sz="3200" b="0" dirty="0" err="1">
                <a:solidFill>
                  <a:srgbClr val="000000"/>
                </a:solidFill>
                <a:highlight>
                  <a:srgbClr val="FFFFFF"/>
                </a:highlight>
              </a:rPr>
              <a:t>sklearn</a:t>
            </a:r>
            <a:r>
              <a:rPr lang="en-US" sz="3200" b="1" dirty="0" err="1">
                <a:solidFill>
                  <a:srgbClr val="000080"/>
                </a:solidFill>
                <a:highlight>
                  <a:srgbClr val="FFFFFF"/>
                </a:highlight>
              </a:rPr>
              <a:t>.</a:t>
            </a:r>
            <a:r>
              <a:rPr lang="en-US" sz="3200" b="0" dirty="0" err="1">
                <a:solidFill>
                  <a:srgbClr val="000000"/>
                </a:solidFill>
                <a:highlight>
                  <a:srgbClr val="FFFFFF"/>
                </a:highlight>
              </a:rPr>
              <a:t>linear_model</a:t>
            </a:r>
            <a:r>
              <a:rPr lang="en-US" sz="3200" b="0" dirty="0">
                <a:solidFill>
                  <a:srgbClr val="000000"/>
                </a:solidFill>
                <a:highlight>
                  <a:srgbClr val="FFFFFF"/>
                </a:highlight>
              </a:rPr>
              <a:t> </a:t>
            </a:r>
            <a:r>
              <a:rPr lang="en-US" sz="3200" b="1" dirty="0">
                <a:solidFill>
                  <a:srgbClr val="0000FF"/>
                </a:solidFill>
                <a:highlight>
                  <a:srgbClr val="FFFFFF"/>
                </a:highlight>
              </a:rPr>
              <a:t>import</a:t>
            </a:r>
            <a:r>
              <a:rPr lang="en-US" sz="3200" b="0" dirty="0">
                <a:solidFill>
                  <a:srgbClr val="000000"/>
                </a:solidFill>
                <a:highlight>
                  <a:srgbClr val="FFFFFF"/>
                </a:highlight>
              </a:rPr>
              <a:t> </a:t>
            </a:r>
            <a:r>
              <a:rPr lang="en-US" sz="3200" b="0" dirty="0" err="1">
                <a:solidFill>
                  <a:srgbClr val="000000"/>
                </a:solidFill>
                <a:highlight>
                  <a:srgbClr val="FFFFFF"/>
                </a:highlight>
              </a:rPr>
              <a:t>Lasso</a:t>
            </a:r>
            <a:r>
              <a:rPr lang="en-US" sz="3200" b="1" dirty="0" err="1">
                <a:solidFill>
                  <a:srgbClr val="000080"/>
                </a:solidFill>
                <a:highlight>
                  <a:srgbClr val="FFFFFF"/>
                </a:highlight>
              </a:rPr>
              <a:t>,</a:t>
            </a:r>
            <a:r>
              <a:rPr lang="en-US" sz="3200" b="0" dirty="0" err="1">
                <a:solidFill>
                  <a:srgbClr val="000000"/>
                </a:solidFill>
                <a:highlight>
                  <a:srgbClr val="FFFFFF"/>
                </a:highlight>
              </a:rPr>
              <a:t>Ridge</a:t>
            </a:r>
            <a:endParaRPr lang="en-US" sz="3200" b="0" dirty="0">
              <a:solidFill>
                <a:srgbClr val="000000"/>
              </a:solidFill>
              <a:highlight>
                <a:srgbClr val="FFFFFF"/>
              </a:highlight>
            </a:endParaRPr>
          </a:p>
          <a:p>
            <a:r>
              <a:rPr lang="en-US" sz="3200" b="0" dirty="0">
                <a:solidFill>
                  <a:srgbClr val="000000"/>
                </a:solidFill>
                <a:highlight>
                  <a:srgbClr val="FFFFFF"/>
                </a:highlight>
              </a:rPr>
              <a:t>alpha</a:t>
            </a:r>
            <a:r>
              <a:rPr lang="en-US" sz="3200" b="1" dirty="0">
                <a:solidFill>
                  <a:srgbClr val="000080"/>
                </a:solidFill>
                <a:highlight>
                  <a:srgbClr val="FFFFFF"/>
                </a:highlight>
              </a:rPr>
              <a:t>=</a:t>
            </a:r>
            <a:r>
              <a:rPr lang="en-US" sz="3200" b="0" dirty="0">
                <a:solidFill>
                  <a:srgbClr val="FF0000"/>
                </a:solidFill>
                <a:highlight>
                  <a:srgbClr val="FFFFFF"/>
                </a:highlight>
              </a:rPr>
              <a:t>0.1</a:t>
            </a:r>
            <a:endParaRPr lang="en-US" sz="3200" b="0" dirty="0">
              <a:solidFill>
                <a:srgbClr val="000000"/>
              </a:solidFill>
              <a:highlight>
                <a:srgbClr val="FFFFFF"/>
              </a:highlight>
            </a:endParaRPr>
          </a:p>
          <a:p>
            <a:r>
              <a:rPr lang="en-US" sz="3200" b="0" dirty="0">
                <a:solidFill>
                  <a:srgbClr val="008000"/>
                </a:solidFill>
                <a:highlight>
                  <a:srgbClr val="FFFFFF"/>
                </a:highlight>
              </a:rPr>
              <a:t># </a:t>
            </a:r>
            <a:r>
              <a:rPr lang="en-US" sz="3200" b="0" dirty="0" err="1">
                <a:solidFill>
                  <a:srgbClr val="008000"/>
                </a:solidFill>
                <a:highlight>
                  <a:srgbClr val="FFFFFF"/>
                </a:highlight>
              </a:rPr>
              <a:t>fit_intercept</a:t>
            </a:r>
            <a:r>
              <a:rPr lang="en-US" sz="3200" b="0" dirty="0">
                <a:solidFill>
                  <a:srgbClr val="008000"/>
                </a:solidFill>
                <a:highlight>
                  <a:srgbClr val="FFFFFF"/>
                </a:highlight>
              </a:rPr>
              <a:t>: use a theta0 or not (most cases: True)</a:t>
            </a:r>
            <a:endParaRPr lang="en-US" sz="3200" b="0" dirty="0">
              <a:solidFill>
                <a:srgbClr val="000000"/>
              </a:solidFill>
              <a:highlight>
                <a:srgbClr val="FFFFFF"/>
              </a:highlight>
            </a:endParaRPr>
          </a:p>
          <a:p>
            <a:r>
              <a:rPr lang="en-US" sz="3200" b="0" dirty="0" err="1">
                <a:solidFill>
                  <a:srgbClr val="000000"/>
                </a:solidFill>
                <a:highlight>
                  <a:srgbClr val="FFFFFF"/>
                </a:highlight>
              </a:rPr>
              <a:t>Lregmodel</a:t>
            </a:r>
            <a:r>
              <a:rPr lang="en-US" sz="3200" b="0" dirty="0">
                <a:solidFill>
                  <a:srgbClr val="000000"/>
                </a:solidFill>
                <a:highlight>
                  <a:srgbClr val="FFFFFF"/>
                </a:highlight>
              </a:rPr>
              <a:t> </a:t>
            </a:r>
            <a:r>
              <a:rPr lang="en-US" sz="3200" b="1" dirty="0">
                <a:solidFill>
                  <a:srgbClr val="000080"/>
                </a:solidFill>
                <a:highlight>
                  <a:srgbClr val="FFFFFF"/>
                </a:highlight>
              </a:rPr>
              <a:t>=</a:t>
            </a:r>
            <a:r>
              <a:rPr lang="en-US" sz="3200" b="0" dirty="0">
                <a:solidFill>
                  <a:srgbClr val="000000"/>
                </a:solidFill>
                <a:highlight>
                  <a:srgbClr val="FFFFFF"/>
                </a:highlight>
              </a:rPr>
              <a:t> Lasso</a:t>
            </a:r>
            <a:r>
              <a:rPr lang="en-US" sz="3200" b="1" dirty="0">
                <a:solidFill>
                  <a:srgbClr val="000080"/>
                </a:solidFill>
                <a:highlight>
                  <a:srgbClr val="FFFFFF"/>
                </a:highlight>
              </a:rPr>
              <a:t>(</a:t>
            </a:r>
            <a:r>
              <a:rPr lang="en-US" sz="3200" b="0" dirty="0">
                <a:solidFill>
                  <a:srgbClr val="000000"/>
                </a:solidFill>
                <a:highlight>
                  <a:srgbClr val="FFFFFF"/>
                </a:highlight>
              </a:rPr>
              <a:t>alpha</a:t>
            </a:r>
            <a:r>
              <a:rPr lang="en-US" sz="3200" b="1" dirty="0">
                <a:solidFill>
                  <a:srgbClr val="000080"/>
                </a:solidFill>
                <a:highlight>
                  <a:srgbClr val="FFFFFF"/>
                </a:highlight>
              </a:rPr>
              <a:t>=</a:t>
            </a:r>
            <a:r>
              <a:rPr lang="en-US" sz="3200" b="0" dirty="0">
                <a:solidFill>
                  <a:srgbClr val="000000"/>
                </a:solidFill>
                <a:highlight>
                  <a:srgbClr val="FFFFFF"/>
                </a:highlight>
              </a:rPr>
              <a:t>alpha</a:t>
            </a:r>
            <a:r>
              <a:rPr lang="en-US" sz="3200" b="1" dirty="0">
                <a:solidFill>
                  <a:srgbClr val="000080"/>
                </a:solidFill>
                <a:highlight>
                  <a:srgbClr val="FFFFFF"/>
                </a:highlight>
              </a:rPr>
              <a:t>,</a:t>
            </a:r>
            <a:r>
              <a:rPr lang="en-US" sz="3200" b="0" dirty="0">
                <a:solidFill>
                  <a:srgbClr val="000000"/>
                </a:solidFill>
                <a:highlight>
                  <a:srgbClr val="FFFFFF"/>
                </a:highlight>
              </a:rPr>
              <a:t> </a:t>
            </a:r>
            <a:r>
              <a:rPr lang="en-US" sz="3200" b="0" dirty="0" err="1">
                <a:solidFill>
                  <a:srgbClr val="000000"/>
                </a:solidFill>
                <a:highlight>
                  <a:srgbClr val="FFFFFF"/>
                </a:highlight>
              </a:rPr>
              <a:t>fit_intercept</a:t>
            </a:r>
            <a:r>
              <a:rPr lang="en-US" sz="3200" b="1" dirty="0">
                <a:solidFill>
                  <a:srgbClr val="000080"/>
                </a:solidFill>
                <a:highlight>
                  <a:srgbClr val="FFFFFF"/>
                </a:highlight>
              </a:rPr>
              <a:t>=</a:t>
            </a:r>
            <a:r>
              <a:rPr lang="en-US" sz="3200" b="1" dirty="0">
                <a:solidFill>
                  <a:srgbClr val="0000FF"/>
                </a:solidFill>
                <a:highlight>
                  <a:srgbClr val="FFFFFF"/>
                </a:highlight>
              </a:rPr>
              <a:t>True</a:t>
            </a:r>
            <a:r>
              <a:rPr lang="en-US" sz="3200" b="1" dirty="0">
                <a:solidFill>
                  <a:srgbClr val="000080"/>
                </a:solidFill>
                <a:highlight>
                  <a:srgbClr val="FFFFFF"/>
                </a:highlight>
              </a:rPr>
              <a:t>)</a:t>
            </a:r>
            <a:endParaRPr lang="en-US" sz="3200" b="0" dirty="0">
              <a:solidFill>
                <a:srgbClr val="000000"/>
              </a:solidFill>
              <a:highlight>
                <a:srgbClr val="FFFFFF"/>
              </a:highlight>
            </a:endParaRPr>
          </a:p>
          <a:p>
            <a:r>
              <a:rPr lang="fr-FR" sz="3200" b="0" dirty="0" err="1">
                <a:solidFill>
                  <a:srgbClr val="000000"/>
                </a:solidFill>
                <a:highlight>
                  <a:srgbClr val="FFFFFF"/>
                </a:highlight>
              </a:rPr>
              <a:t>Lregmodel</a:t>
            </a:r>
            <a:r>
              <a:rPr lang="fr-FR" sz="3200" b="1" dirty="0" err="1">
                <a:solidFill>
                  <a:srgbClr val="000080"/>
                </a:solidFill>
                <a:highlight>
                  <a:srgbClr val="FFFFFF"/>
                </a:highlight>
              </a:rPr>
              <a:t>.</a:t>
            </a:r>
            <a:r>
              <a:rPr lang="fr-FR" sz="3200" b="0" dirty="0" err="1">
                <a:solidFill>
                  <a:srgbClr val="000000"/>
                </a:solidFill>
                <a:highlight>
                  <a:srgbClr val="FFFFFF"/>
                </a:highlight>
              </a:rPr>
              <a:t>fit</a:t>
            </a:r>
            <a:r>
              <a:rPr lang="fr-FR" sz="3200" b="1" dirty="0">
                <a:solidFill>
                  <a:srgbClr val="000080"/>
                </a:solidFill>
                <a:highlight>
                  <a:srgbClr val="FFFFFF"/>
                </a:highlight>
              </a:rPr>
              <a:t>(</a:t>
            </a:r>
            <a:r>
              <a:rPr lang="fr-FR" sz="3200" b="0" dirty="0" err="1">
                <a:solidFill>
                  <a:srgbClr val="000000"/>
                </a:solidFill>
                <a:highlight>
                  <a:srgbClr val="FFFFFF"/>
                </a:highlight>
              </a:rPr>
              <a:t>X_train</a:t>
            </a:r>
            <a:r>
              <a:rPr lang="fr-FR" sz="3200" b="1" dirty="0">
                <a:solidFill>
                  <a:srgbClr val="000080"/>
                </a:solidFill>
                <a:highlight>
                  <a:srgbClr val="FFFFFF"/>
                </a:highlight>
              </a:rPr>
              <a:t>,</a:t>
            </a:r>
            <a:r>
              <a:rPr lang="fr-FR" sz="3200" b="0" dirty="0">
                <a:solidFill>
                  <a:srgbClr val="000000"/>
                </a:solidFill>
                <a:highlight>
                  <a:srgbClr val="FFFFFF"/>
                </a:highlight>
              </a:rPr>
              <a:t> </a:t>
            </a:r>
            <a:r>
              <a:rPr lang="fr-FR" sz="3200" b="0" dirty="0" err="1">
                <a:solidFill>
                  <a:srgbClr val="000000"/>
                </a:solidFill>
                <a:highlight>
                  <a:srgbClr val="FFFFFF"/>
                </a:highlight>
              </a:rPr>
              <a:t>y_train</a:t>
            </a:r>
            <a:r>
              <a:rPr lang="fr-FR" sz="3200" b="1" dirty="0">
                <a:solidFill>
                  <a:srgbClr val="000080"/>
                </a:solidFill>
                <a:highlight>
                  <a:srgbClr val="FFFFFF"/>
                </a:highlight>
              </a:rPr>
              <a:t>)</a:t>
            </a:r>
            <a:endParaRPr lang="fr-FR" sz="3200" b="0" dirty="0">
              <a:solidFill>
                <a:srgbClr val="000000"/>
              </a:solidFill>
              <a:highlight>
                <a:srgbClr val="FFFFFF"/>
              </a:highlight>
            </a:endParaRPr>
          </a:p>
          <a:p>
            <a:r>
              <a:rPr lang="en-US" sz="3200" b="0" dirty="0">
                <a:solidFill>
                  <a:srgbClr val="000000"/>
                </a:solidFill>
                <a:highlight>
                  <a:srgbClr val="FFFFFF"/>
                </a:highlight>
              </a:rPr>
              <a:t>score </a:t>
            </a:r>
            <a:r>
              <a:rPr lang="en-US" sz="3200" b="1" dirty="0">
                <a:solidFill>
                  <a:srgbClr val="000080"/>
                </a:solidFill>
                <a:highlight>
                  <a:srgbClr val="FFFFFF"/>
                </a:highlight>
              </a:rPr>
              <a:t>=</a:t>
            </a:r>
            <a:r>
              <a:rPr lang="en-US" sz="3200" b="0" dirty="0">
                <a:solidFill>
                  <a:srgbClr val="000000"/>
                </a:solidFill>
                <a:highlight>
                  <a:srgbClr val="FFFFFF"/>
                </a:highlight>
              </a:rPr>
              <a:t> </a:t>
            </a:r>
            <a:r>
              <a:rPr lang="en-US" sz="3200" b="0" dirty="0" err="1">
                <a:solidFill>
                  <a:srgbClr val="000000"/>
                </a:solidFill>
                <a:highlight>
                  <a:srgbClr val="FFFFFF"/>
                </a:highlight>
              </a:rPr>
              <a:t>Lregmodel</a:t>
            </a:r>
            <a:r>
              <a:rPr lang="en-US" sz="3200" b="1" dirty="0" err="1">
                <a:solidFill>
                  <a:srgbClr val="000080"/>
                </a:solidFill>
                <a:highlight>
                  <a:srgbClr val="FFFFFF"/>
                </a:highlight>
              </a:rPr>
              <a:t>.</a:t>
            </a:r>
            <a:r>
              <a:rPr lang="en-US" sz="3200" b="0" dirty="0" err="1">
                <a:solidFill>
                  <a:srgbClr val="000000"/>
                </a:solidFill>
                <a:highlight>
                  <a:srgbClr val="FFFFFF"/>
                </a:highlight>
              </a:rPr>
              <a:t>score</a:t>
            </a:r>
            <a:r>
              <a:rPr lang="en-US" sz="3200" b="1" dirty="0">
                <a:solidFill>
                  <a:srgbClr val="000080"/>
                </a:solidFill>
                <a:highlight>
                  <a:srgbClr val="FFFFFF"/>
                </a:highlight>
              </a:rPr>
              <a:t>(</a:t>
            </a:r>
            <a:r>
              <a:rPr lang="en-US" sz="3200" b="0" dirty="0" err="1">
                <a:solidFill>
                  <a:srgbClr val="000000"/>
                </a:solidFill>
                <a:highlight>
                  <a:srgbClr val="FFFFFF"/>
                </a:highlight>
              </a:rPr>
              <a:t>X_test</a:t>
            </a:r>
            <a:r>
              <a:rPr lang="en-US" sz="3200" b="1" dirty="0" err="1">
                <a:solidFill>
                  <a:srgbClr val="000080"/>
                </a:solidFill>
                <a:highlight>
                  <a:srgbClr val="FFFFFF"/>
                </a:highlight>
              </a:rPr>
              <a:t>,</a:t>
            </a:r>
            <a:r>
              <a:rPr lang="en-US" sz="3200" b="0" dirty="0" err="1">
                <a:solidFill>
                  <a:srgbClr val="000000"/>
                </a:solidFill>
                <a:highlight>
                  <a:srgbClr val="FFFFFF"/>
                </a:highlight>
              </a:rPr>
              <a:t>y_test</a:t>
            </a:r>
            <a:r>
              <a:rPr lang="en-US" sz="3200" b="1" dirty="0">
                <a:solidFill>
                  <a:srgbClr val="000080"/>
                </a:solidFill>
                <a:highlight>
                  <a:srgbClr val="FFFFFF"/>
                </a:highlight>
              </a:rPr>
              <a:t>)</a:t>
            </a:r>
            <a:endParaRPr lang="en-US" sz="3200" b="0" dirty="0">
              <a:solidFill>
                <a:srgbClr val="000000"/>
              </a:solidFill>
              <a:highlight>
                <a:srgbClr val="FFFFFF"/>
              </a:highlight>
            </a:endParaRPr>
          </a:p>
          <a:p>
            <a:endParaRPr lang="en-US" sz="3200" b="0" dirty="0">
              <a:solidFill>
                <a:srgbClr val="000000"/>
              </a:solidFill>
              <a:highlight>
                <a:srgbClr val="FFFFFF"/>
              </a:highlight>
            </a:endParaRPr>
          </a:p>
          <a:p>
            <a:r>
              <a:rPr lang="en-US" sz="3200" b="0" dirty="0" err="1">
                <a:solidFill>
                  <a:srgbClr val="000000"/>
                </a:solidFill>
                <a:highlight>
                  <a:srgbClr val="FFFFFF"/>
                </a:highlight>
              </a:rPr>
              <a:t>Rregmodel</a:t>
            </a:r>
            <a:r>
              <a:rPr lang="en-US" sz="3200" b="0" dirty="0">
                <a:solidFill>
                  <a:srgbClr val="000000"/>
                </a:solidFill>
                <a:highlight>
                  <a:srgbClr val="FFFFFF"/>
                </a:highlight>
              </a:rPr>
              <a:t> </a:t>
            </a:r>
            <a:r>
              <a:rPr lang="en-US" sz="3200" b="1" dirty="0">
                <a:solidFill>
                  <a:srgbClr val="000080"/>
                </a:solidFill>
                <a:highlight>
                  <a:srgbClr val="FFFFFF"/>
                </a:highlight>
              </a:rPr>
              <a:t>=</a:t>
            </a:r>
            <a:r>
              <a:rPr lang="en-US" sz="3200" b="0" dirty="0">
                <a:solidFill>
                  <a:srgbClr val="000000"/>
                </a:solidFill>
                <a:highlight>
                  <a:srgbClr val="FFFFFF"/>
                </a:highlight>
              </a:rPr>
              <a:t> Ridge</a:t>
            </a:r>
            <a:r>
              <a:rPr lang="en-US" sz="3200" b="1" dirty="0">
                <a:solidFill>
                  <a:srgbClr val="000080"/>
                </a:solidFill>
                <a:highlight>
                  <a:srgbClr val="FFFFFF"/>
                </a:highlight>
              </a:rPr>
              <a:t>(</a:t>
            </a:r>
            <a:r>
              <a:rPr lang="en-US" sz="3200" b="0" dirty="0">
                <a:solidFill>
                  <a:srgbClr val="000000"/>
                </a:solidFill>
                <a:highlight>
                  <a:srgbClr val="FFFFFF"/>
                </a:highlight>
              </a:rPr>
              <a:t>alpha</a:t>
            </a:r>
            <a:r>
              <a:rPr lang="en-US" sz="3200" b="1" dirty="0">
                <a:solidFill>
                  <a:srgbClr val="000080"/>
                </a:solidFill>
                <a:highlight>
                  <a:srgbClr val="FFFFFF"/>
                </a:highlight>
              </a:rPr>
              <a:t>=</a:t>
            </a:r>
            <a:r>
              <a:rPr lang="en-US" sz="3200" b="0" dirty="0">
                <a:solidFill>
                  <a:srgbClr val="000000"/>
                </a:solidFill>
                <a:highlight>
                  <a:srgbClr val="FFFFFF"/>
                </a:highlight>
              </a:rPr>
              <a:t>alpha</a:t>
            </a:r>
            <a:r>
              <a:rPr lang="en-US" sz="3200" b="1" dirty="0">
                <a:solidFill>
                  <a:srgbClr val="000080"/>
                </a:solidFill>
                <a:highlight>
                  <a:srgbClr val="FFFFFF"/>
                </a:highlight>
              </a:rPr>
              <a:t>,</a:t>
            </a:r>
            <a:r>
              <a:rPr lang="en-US" sz="3200" b="0" dirty="0">
                <a:solidFill>
                  <a:srgbClr val="000000"/>
                </a:solidFill>
                <a:highlight>
                  <a:srgbClr val="FFFFFF"/>
                </a:highlight>
              </a:rPr>
              <a:t> </a:t>
            </a:r>
            <a:r>
              <a:rPr lang="en-US" sz="3200" b="0" dirty="0" err="1">
                <a:solidFill>
                  <a:srgbClr val="000000"/>
                </a:solidFill>
                <a:highlight>
                  <a:srgbClr val="FFFFFF"/>
                </a:highlight>
              </a:rPr>
              <a:t>fit_intercept</a:t>
            </a:r>
            <a:r>
              <a:rPr lang="en-US" sz="3200" b="1" dirty="0">
                <a:solidFill>
                  <a:srgbClr val="000080"/>
                </a:solidFill>
                <a:highlight>
                  <a:srgbClr val="FFFFFF"/>
                </a:highlight>
              </a:rPr>
              <a:t>=</a:t>
            </a:r>
            <a:r>
              <a:rPr lang="en-US" sz="3200" b="1" dirty="0">
                <a:solidFill>
                  <a:srgbClr val="0000FF"/>
                </a:solidFill>
                <a:highlight>
                  <a:srgbClr val="FFFFFF"/>
                </a:highlight>
              </a:rPr>
              <a:t>True</a:t>
            </a:r>
            <a:r>
              <a:rPr lang="en-US" sz="3200" b="1" dirty="0">
                <a:solidFill>
                  <a:srgbClr val="000080"/>
                </a:solidFill>
                <a:highlight>
                  <a:srgbClr val="FFFFFF"/>
                </a:highlight>
              </a:rPr>
              <a:t>)</a:t>
            </a:r>
            <a:endParaRPr lang="en-US" sz="3200" b="0" dirty="0">
              <a:solidFill>
                <a:srgbClr val="000000"/>
              </a:solidFill>
              <a:highlight>
                <a:srgbClr val="FFFFFF"/>
              </a:highlight>
            </a:endParaRPr>
          </a:p>
          <a:p>
            <a:r>
              <a:rPr lang="fr-FR" sz="3200" b="0" dirty="0" err="1">
                <a:solidFill>
                  <a:srgbClr val="000000"/>
                </a:solidFill>
                <a:highlight>
                  <a:srgbClr val="FFFFFF"/>
                </a:highlight>
              </a:rPr>
              <a:t>Rregmodel</a:t>
            </a:r>
            <a:r>
              <a:rPr lang="fr-FR" sz="3200" b="1" dirty="0" err="1">
                <a:solidFill>
                  <a:srgbClr val="000080"/>
                </a:solidFill>
                <a:highlight>
                  <a:srgbClr val="FFFFFF"/>
                </a:highlight>
              </a:rPr>
              <a:t>.</a:t>
            </a:r>
            <a:r>
              <a:rPr lang="fr-FR" sz="3200" b="0" dirty="0" err="1">
                <a:solidFill>
                  <a:srgbClr val="000000"/>
                </a:solidFill>
                <a:highlight>
                  <a:srgbClr val="FFFFFF"/>
                </a:highlight>
              </a:rPr>
              <a:t>fit</a:t>
            </a:r>
            <a:r>
              <a:rPr lang="fr-FR" sz="3200" b="1" dirty="0">
                <a:solidFill>
                  <a:srgbClr val="000080"/>
                </a:solidFill>
                <a:highlight>
                  <a:srgbClr val="FFFFFF"/>
                </a:highlight>
              </a:rPr>
              <a:t>(</a:t>
            </a:r>
            <a:r>
              <a:rPr lang="fr-FR" sz="3200" b="0" dirty="0" err="1">
                <a:solidFill>
                  <a:srgbClr val="000000"/>
                </a:solidFill>
                <a:highlight>
                  <a:srgbClr val="FFFFFF"/>
                </a:highlight>
              </a:rPr>
              <a:t>X_train</a:t>
            </a:r>
            <a:r>
              <a:rPr lang="fr-FR" sz="3200" b="1" dirty="0">
                <a:solidFill>
                  <a:srgbClr val="000080"/>
                </a:solidFill>
                <a:highlight>
                  <a:srgbClr val="FFFFFF"/>
                </a:highlight>
              </a:rPr>
              <a:t>,</a:t>
            </a:r>
            <a:r>
              <a:rPr lang="fr-FR" sz="3200" b="0" dirty="0">
                <a:solidFill>
                  <a:srgbClr val="000000"/>
                </a:solidFill>
                <a:highlight>
                  <a:srgbClr val="FFFFFF"/>
                </a:highlight>
              </a:rPr>
              <a:t> </a:t>
            </a:r>
            <a:r>
              <a:rPr lang="fr-FR" sz="3200" b="0" dirty="0" err="1">
                <a:solidFill>
                  <a:srgbClr val="000000"/>
                </a:solidFill>
                <a:highlight>
                  <a:srgbClr val="FFFFFF"/>
                </a:highlight>
              </a:rPr>
              <a:t>y_train</a:t>
            </a:r>
            <a:r>
              <a:rPr lang="fr-FR" sz="3200" b="1" dirty="0">
                <a:solidFill>
                  <a:srgbClr val="000080"/>
                </a:solidFill>
                <a:highlight>
                  <a:srgbClr val="FFFFFF"/>
                </a:highlight>
              </a:rPr>
              <a:t>)</a:t>
            </a:r>
            <a:endParaRPr lang="fr-FR" sz="3200" b="0" dirty="0">
              <a:solidFill>
                <a:srgbClr val="000000"/>
              </a:solidFill>
              <a:highlight>
                <a:srgbClr val="FFFFFF"/>
              </a:highlight>
            </a:endParaRPr>
          </a:p>
          <a:p>
            <a:r>
              <a:rPr lang="en-US" sz="3200" b="0" dirty="0">
                <a:solidFill>
                  <a:srgbClr val="000000"/>
                </a:solidFill>
                <a:highlight>
                  <a:srgbClr val="FFFFFF"/>
                </a:highlight>
              </a:rPr>
              <a:t>score </a:t>
            </a:r>
            <a:r>
              <a:rPr lang="en-US" sz="3200" b="1" dirty="0">
                <a:solidFill>
                  <a:srgbClr val="000080"/>
                </a:solidFill>
                <a:highlight>
                  <a:srgbClr val="FFFFFF"/>
                </a:highlight>
              </a:rPr>
              <a:t>=</a:t>
            </a:r>
            <a:r>
              <a:rPr lang="en-US" sz="3200" b="0" dirty="0">
                <a:solidFill>
                  <a:srgbClr val="000000"/>
                </a:solidFill>
                <a:highlight>
                  <a:srgbClr val="FFFFFF"/>
                </a:highlight>
              </a:rPr>
              <a:t> </a:t>
            </a:r>
            <a:r>
              <a:rPr lang="en-US" sz="3200" b="0" dirty="0" err="1">
                <a:solidFill>
                  <a:srgbClr val="000000"/>
                </a:solidFill>
                <a:highlight>
                  <a:srgbClr val="FFFFFF"/>
                </a:highlight>
              </a:rPr>
              <a:t>Rregmodel</a:t>
            </a:r>
            <a:r>
              <a:rPr lang="en-US" sz="3200" b="1" dirty="0" err="1">
                <a:solidFill>
                  <a:srgbClr val="000080"/>
                </a:solidFill>
                <a:highlight>
                  <a:srgbClr val="FFFFFF"/>
                </a:highlight>
              </a:rPr>
              <a:t>.</a:t>
            </a:r>
            <a:r>
              <a:rPr lang="en-US" sz="3200" b="0" dirty="0" err="1">
                <a:solidFill>
                  <a:srgbClr val="000000"/>
                </a:solidFill>
                <a:highlight>
                  <a:srgbClr val="FFFFFF"/>
                </a:highlight>
              </a:rPr>
              <a:t>score</a:t>
            </a:r>
            <a:r>
              <a:rPr lang="en-US" sz="3200" b="1" dirty="0">
                <a:solidFill>
                  <a:srgbClr val="000080"/>
                </a:solidFill>
                <a:highlight>
                  <a:srgbClr val="FFFFFF"/>
                </a:highlight>
              </a:rPr>
              <a:t>(</a:t>
            </a:r>
            <a:r>
              <a:rPr lang="en-US" sz="3200" b="0" dirty="0" err="1">
                <a:solidFill>
                  <a:srgbClr val="000000"/>
                </a:solidFill>
                <a:highlight>
                  <a:srgbClr val="FFFFFF"/>
                </a:highlight>
              </a:rPr>
              <a:t>X_test</a:t>
            </a:r>
            <a:r>
              <a:rPr lang="en-US" sz="3200" b="1" dirty="0" err="1">
                <a:solidFill>
                  <a:srgbClr val="000080"/>
                </a:solidFill>
                <a:highlight>
                  <a:srgbClr val="FFFFFF"/>
                </a:highlight>
              </a:rPr>
              <a:t>,</a:t>
            </a:r>
            <a:r>
              <a:rPr lang="en-US" sz="3200" b="0" dirty="0" err="1">
                <a:solidFill>
                  <a:srgbClr val="000000"/>
                </a:solidFill>
                <a:highlight>
                  <a:srgbClr val="FFFFFF"/>
                </a:highlight>
              </a:rPr>
              <a:t>y_test</a:t>
            </a:r>
            <a:r>
              <a:rPr lang="en-US" sz="3200" b="1" dirty="0">
                <a:solidFill>
                  <a:srgbClr val="000080"/>
                </a:solidFill>
                <a:highlight>
                  <a:srgbClr val="FFFFFF"/>
                </a:highlight>
              </a:rPr>
              <a:t>)</a:t>
            </a:r>
            <a:endParaRPr lang="en-US" sz="3200" dirty="0"/>
          </a:p>
        </p:txBody>
      </p:sp>
    </p:spTree>
    <p:extLst>
      <p:ext uri="{BB962C8B-B14F-4D97-AF65-F5344CB8AC3E}">
        <p14:creationId xmlns:p14="http://schemas.microsoft.com/office/powerpoint/2010/main" val="19482633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96BC3EDA-6634-48E6-9F6F-E86A33DE4A22}"/>
              </a:ext>
            </a:extLst>
          </p:cNvPr>
          <p:cNvSpPr>
            <a:spLocks noGrp="1"/>
          </p:cNvSpPr>
          <p:nvPr>
            <p:ph type="body" sz="quarter" idx="17"/>
          </p:nvPr>
        </p:nvSpPr>
        <p:spPr/>
        <p:txBody>
          <a:bodyPr/>
          <a:lstStyle/>
          <a:p>
            <a:r>
              <a:rPr lang="en-US" dirty="0"/>
              <a:t>Why now?</a:t>
            </a:r>
          </a:p>
          <a:p>
            <a:pPr marL="571500" indent="-571500">
              <a:buFont typeface="Arial" panose="020B0604020202020204" pitchFamily="34" charset="0"/>
              <a:buChar char="•"/>
            </a:pPr>
            <a:r>
              <a:rPr lang="en-US" dirty="0"/>
              <a:t>Faster hardware</a:t>
            </a:r>
          </a:p>
          <a:p>
            <a:pPr marL="571500" indent="-571500">
              <a:buFont typeface="Arial" panose="020B0604020202020204" pitchFamily="34" charset="0"/>
              <a:buChar char="•"/>
            </a:pPr>
            <a:r>
              <a:rPr lang="en-US" dirty="0"/>
              <a:t>Better algorithms</a:t>
            </a:r>
          </a:p>
          <a:p>
            <a:pPr marL="571500" indent="-571500">
              <a:buFont typeface="Arial" panose="020B0604020202020204" pitchFamily="34" charset="0"/>
              <a:buChar char="•"/>
            </a:pPr>
            <a:r>
              <a:rPr lang="en-US" dirty="0"/>
              <a:t>More data</a:t>
            </a:r>
          </a:p>
          <a:p>
            <a:pPr marL="571500" indent="-571500">
              <a:buFont typeface="Arial" panose="020B0604020202020204" pitchFamily="34" charset="0"/>
              <a:buChar char="•"/>
            </a:pPr>
            <a:r>
              <a:rPr lang="en-US" dirty="0"/>
              <a:t>(Open source) frameworks</a:t>
            </a:r>
          </a:p>
        </p:txBody>
      </p:sp>
      <p:sp>
        <p:nvSpPr>
          <p:cNvPr id="3" name="Slide Number Placeholder 2">
            <a:extLst>
              <a:ext uri="{FF2B5EF4-FFF2-40B4-BE49-F238E27FC236}">
                <a16:creationId xmlns:a16="http://schemas.microsoft.com/office/drawing/2014/main" id="{98EC733C-2B90-4018-928C-1AF3F6C4890D}"/>
              </a:ext>
            </a:extLst>
          </p:cNvPr>
          <p:cNvSpPr>
            <a:spLocks noGrp="1"/>
          </p:cNvSpPr>
          <p:nvPr>
            <p:ph type="sldNum" sz="quarter" idx="12"/>
          </p:nvPr>
        </p:nvSpPr>
        <p:spPr/>
        <p:txBody>
          <a:bodyPr/>
          <a:lstStyle/>
          <a:p>
            <a:fld id="{B7527A74-2D87-4307-9531-5A57D9647EEB}" type="slidenum">
              <a:rPr lang="nl-BE" smtClean="0"/>
              <a:pPr/>
              <a:t>9</a:t>
            </a:fld>
            <a:endParaRPr lang="nl-BE"/>
          </a:p>
        </p:txBody>
      </p:sp>
      <p:sp>
        <p:nvSpPr>
          <p:cNvPr id="4" name="Title 3">
            <a:extLst>
              <a:ext uri="{FF2B5EF4-FFF2-40B4-BE49-F238E27FC236}">
                <a16:creationId xmlns:a16="http://schemas.microsoft.com/office/drawing/2014/main" id="{27B36570-B078-46BF-80E0-D2DDBA02AD84}"/>
              </a:ext>
            </a:extLst>
          </p:cNvPr>
          <p:cNvSpPr>
            <a:spLocks noGrp="1"/>
          </p:cNvSpPr>
          <p:nvPr>
            <p:ph type="title"/>
          </p:nvPr>
        </p:nvSpPr>
        <p:spPr/>
        <p:txBody>
          <a:bodyPr/>
          <a:lstStyle/>
          <a:p>
            <a:r>
              <a:rPr lang="en-US"/>
              <a:t>Introduction to machine learning</a:t>
            </a:r>
            <a:endParaRPr lang="en-US" dirty="0"/>
          </a:p>
        </p:txBody>
      </p:sp>
      <p:sp>
        <p:nvSpPr>
          <p:cNvPr id="11" name="TextBox 10">
            <a:extLst>
              <a:ext uri="{FF2B5EF4-FFF2-40B4-BE49-F238E27FC236}">
                <a16:creationId xmlns:a16="http://schemas.microsoft.com/office/drawing/2014/main" id="{694C2353-BD96-466F-91B1-3A71B5D12042}"/>
              </a:ext>
            </a:extLst>
          </p:cNvPr>
          <p:cNvSpPr txBox="1"/>
          <p:nvPr/>
        </p:nvSpPr>
        <p:spPr>
          <a:xfrm>
            <a:off x="9599263" y="1837705"/>
            <a:ext cx="3984171" cy="923330"/>
          </a:xfrm>
          <a:prstGeom prst="rect">
            <a:avLst/>
          </a:prstGeom>
          <a:noFill/>
        </p:spPr>
        <p:txBody>
          <a:bodyPr wrap="square" rtlCol="0">
            <a:spAutoFit/>
          </a:bodyPr>
          <a:lstStyle/>
          <a:p>
            <a:r>
              <a:rPr lang="en-US" b="1" cap="all"/>
              <a:t>GEFORCE RTX 3090</a:t>
            </a:r>
            <a:endParaRPr lang="en-US" cap="all"/>
          </a:p>
          <a:p>
            <a:br>
              <a:rPr lang="en-US"/>
            </a:br>
            <a:endParaRPr lang="en-US" dirty="0"/>
          </a:p>
        </p:txBody>
      </p:sp>
      <p:pic>
        <p:nvPicPr>
          <p:cNvPr id="1030" name="Picture 6" descr="NVIDIA NVIDIA GeForce RTX 3090 - Notebookcheck.nl">
            <a:extLst>
              <a:ext uri="{FF2B5EF4-FFF2-40B4-BE49-F238E27FC236}">
                <a16:creationId xmlns:a16="http://schemas.microsoft.com/office/drawing/2014/main" id="{1645C9F5-4BE8-4F4C-949E-FFD92248CB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0" y="2170354"/>
            <a:ext cx="4965447" cy="2234451"/>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Groep 5">
            <a:extLst>
              <a:ext uri="{FF2B5EF4-FFF2-40B4-BE49-F238E27FC236}">
                <a16:creationId xmlns:a16="http://schemas.microsoft.com/office/drawing/2014/main" id="{8ED198B1-6B1D-4733-A38A-3BCE30C538B9}"/>
              </a:ext>
            </a:extLst>
          </p:cNvPr>
          <p:cNvGrpSpPr/>
          <p:nvPr/>
        </p:nvGrpSpPr>
        <p:grpSpPr>
          <a:xfrm>
            <a:off x="9144000" y="4737454"/>
            <a:ext cx="7391400" cy="2614468"/>
            <a:chOff x="685800" y="4243530"/>
            <a:chExt cx="7391400" cy="2614468"/>
          </a:xfrm>
        </p:grpSpPr>
        <p:pic>
          <p:nvPicPr>
            <p:cNvPr id="18" name="Picture 4">
              <a:extLst>
                <a:ext uri="{FF2B5EF4-FFF2-40B4-BE49-F238E27FC236}">
                  <a16:creationId xmlns:a16="http://schemas.microsoft.com/office/drawing/2014/main" id="{6753ADD5-43DE-4B9B-82DC-C33901C26205}"/>
                </a:ext>
              </a:extLst>
            </p:cNvPr>
            <p:cNvPicPr>
              <a:picLocks noChangeAspect="1" noChangeArrowheads="1"/>
            </p:cNvPicPr>
            <p:nvPr/>
          </p:nvPicPr>
          <p:blipFill>
            <a:blip r:embed="rId3"/>
            <a:srcRect l="10422" r="12462"/>
            <a:stretch>
              <a:fillRect/>
            </a:stretch>
          </p:blipFill>
          <p:spPr bwMode="auto">
            <a:xfrm>
              <a:off x="685800" y="4267200"/>
              <a:ext cx="1752600" cy="1704246"/>
            </a:xfrm>
            <a:prstGeom prst="rect">
              <a:avLst/>
            </a:prstGeom>
            <a:noFill/>
            <a:ln w="12700">
              <a:noFill/>
              <a:miter lim="800000"/>
              <a:headEnd/>
              <a:tailEnd/>
            </a:ln>
            <a:effectLst/>
          </p:spPr>
        </p:pic>
        <p:pic>
          <p:nvPicPr>
            <p:cNvPr id="19" name="Picture 5">
              <a:extLst>
                <a:ext uri="{FF2B5EF4-FFF2-40B4-BE49-F238E27FC236}">
                  <a16:creationId xmlns:a16="http://schemas.microsoft.com/office/drawing/2014/main" id="{E7760E88-0CED-4E40-B861-95EA1BD3EC88}"/>
                </a:ext>
              </a:extLst>
            </p:cNvPr>
            <p:cNvPicPr>
              <a:picLocks noChangeAspect="1" noChangeArrowheads="1"/>
            </p:cNvPicPr>
            <p:nvPr/>
          </p:nvPicPr>
          <p:blipFill>
            <a:blip r:embed="rId4"/>
            <a:srcRect l="10422" t="13898" r="14546" b="11060"/>
            <a:stretch>
              <a:fillRect/>
            </a:stretch>
          </p:blipFill>
          <p:spPr bwMode="auto">
            <a:xfrm>
              <a:off x="3467100" y="4572001"/>
              <a:ext cx="1600200" cy="1200150"/>
            </a:xfrm>
            <a:prstGeom prst="rect">
              <a:avLst/>
            </a:prstGeom>
            <a:noFill/>
            <a:ln w="12700">
              <a:noFill/>
              <a:miter lim="800000"/>
              <a:headEnd/>
              <a:tailEnd/>
            </a:ln>
            <a:effectLst/>
          </p:spPr>
        </p:pic>
        <p:pic>
          <p:nvPicPr>
            <p:cNvPr id="20" name="Picture 6">
              <a:extLst>
                <a:ext uri="{FF2B5EF4-FFF2-40B4-BE49-F238E27FC236}">
                  <a16:creationId xmlns:a16="http://schemas.microsoft.com/office/drawing/2014/main" id="{8748162A-38E8-4002-AA33-24A530A01439}"/>
                </a:ext>
              </a:extLst>
            </p:cNvPr>
            <p:cNvPicPr>
              <a:picLocks noChangeAspect="1" noChangeArrowheads="1"/>
            </p:cNvPicPr>
            <p:nvPr/>
          </p:nvPicPr>
          <p:blipFill>
            <a:blip r:embed="rId5"/>
            <a:srcRect l="11681" r="13287"/>
            <a:stretch>
              <a:fillRect/>
            </a:stretch>
          </p:blipFill>
          <p:spPr bwMode="auto">
            <a:xfrm>
              <a:off x="6168353" y="4243530"/>
              <a:ext cx="1752600" cy="1751586"/>
            </a:xfrm>
            <a:prstGeom prst="rect">
              <a:avLst/>
            </a:prstGeom>
            <a:noFill/>
            <a:ln w="12700">
              <a:noFill/>
              <a:miter lim="800000"/>
              <a:headEnd/>
              <a:tailEnd/>
            </a:ln>
            <a:effectLst/>
          </p:spPr>
        </p:pic>
        <p:sp>
          <p:nvSpPr>
            <p:cNvPr id="21" name="Text Box 7">
              <a:extLst>
                <a:ext uri="{FF2B5EF4-FFF2-40B4-BE49-F238E27FC236}">
                  <a16:creationId xmlns:a16="http://schemas.microsoft.com/office/drawing/2014/main" id="{94705191-0B3D-4D0D-9DD4-7D4660B01792}"/>
                </a:ext>
              </a:extLst>
            </p:cNvPr>
            <p:cNvSpPr txBox="1">
              <a:spLocks noChangeArrowheads="1"/>
            </p:cNvSpPr>
            <p:nvPr/>
          </p:nvSpPr>
          <p:spPr bwMode="auto">
            <a:xfrm>
              <a:off x="1154538" y="5772151"/>
              <a:ext cx="6922662" cy="307778"/>
            </a:xfrm>
            <a:prstGeom prst="rect">
              <a:avLst/>
            </a:prstGeom>
            <a:noFill/>
            <a:ln w="12700">
              <a:noFill/>
              <a:miter lim="800000"/>
              <a:headEnd/>
              <a:tailEnd/>
            </a:ln>
            <a:effectLst/>
          </p:spPr>
          <p:txBody>
            <a:bodyPr wrap="square">
              <a:spAutoFit/>
            </a:bodyPr>
            <a:lstStyle/>
            <a:p>
              <a:pPr eaLnBrk="0" hangingPunct="0">
                <a:spcBef>
                  <a:spcPct val="50000"/>
                </a:spcBef>
              </a:pPr>
              <a:r>
                <a:rPr lang="en-US" sz="1400" dirty="0"/>
                <a:t>8000 dots		             	 2000 dots			500 dots</a:t>
              </a:r>
            </a:p>
          </p:txBody>
        </p:sp>
        <p:sp>
          <p:nvSpPr>
            <p:cNvPr id="22" name="Right Arrow 12">
              <a:extLst>
                <a:ext uri="{FF2B5EF4-FFF2-40B4-BE49-F238E27FC236}">
                  <a16:creationId xmlns:a16="http://schemas.microsoft.com/office/drawing/2014/main" id="{1BCE188C-8CC8-43CF-AB05-F47118FD8960}"/>
                </a:ext>
              </a:extLst>
            </p:cNvPr>
            <p:cNvSpPr/>
            <p:nvPr/>
          </p:nvSpPr>
          <p:spPr>
            <a:xfrm rot="10800000">
              <a:off x="1828800" y="6095999"/>
              <a:ext cx="4876800" cy="761999"/>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TextBox 13">
              <a:extLst>
                <a:ext uri="{FF2B5EF4-FFF2-40B4-BE49-F238E27FC236}">
                  <a16:creationId xmlns:a16="http://schemas.microsoft.com/office/drawing/2014/main" id="{9D701079-5CA9-42FA-B7AE-8EF7D2B3E0FB}"/>
                </a:ext>
              </a:extLst>
            </p:cNvPr>
            <p:cNvSpPr txBox="1"/>
            <p:nvPr/>
          </p:nvSpPr>
          <p:spPr>
            <a:xfrm>
              <a:off x="2590800" y="6303676"/>
              <a:ext cx="3581400" cy="369332"/>
            </a:xfrm>
            <a:prstGeom prst="rect">
              <a:avLst/>
            </a:prstGeom>
            <a:noFill/>
            <a:ln>
              <a:noFill/>
            </a:ln>
          </p:spPr>
          <p:txBody>
            <a:bodyPr wrap="square" rtlCol="0">
              <a:spAutoFit/>
            </a:bodyPr>
            <a:lstStyle/>
            <a:p>
              <a:pPr algn="ctr"/>
              <a:r>
                <a:rPr lang="en-US" dirty="0"/>
                <a:t>Visible pattern</a:t>
              </a:r>
            </a:p>
          </p:txBody>
        </p:sp>
      </p:grpSp>
      <p:sp>
        <p:nvSpPr>
          <p:cNvPr id="7" name="TextBox 6">
            <a:extLst>
              <a:ext uri="{FF2B5EF4-FFF2-40B4-BE49-F238E27FC236}">
                <a16:creationId xmlns:a16="http://schemas.microsoft.com/office/drawing/2014/main" id="{59C80E97-D75E-43D6-B94C-7960061A9F54}"/>
              </a:ext>
            </a:extLst>
          </p:cNvPr>
          <p:cNvSpPr txBox="1"/>
          <p:nvPr/>
        </p:nvSpPr>
        <p:spPr>
          <a:xfrm>
            <a:off x="5159828" y="3849634"/>
            <a:ext cx="2344616" cy="369332"/>
          </a:xfrm>
          <a:prstGeom prst="rect">
            <a:avLst/>
          </a:prstGeom>
          <a:noFill/>
        </p:spPr>
        <p:txBody>
          <a:bodyPr wrap="none" rtlCol="0">
            <a:spAutoFit/>
          </a:bodyPr>
          <a:lstStyle/>
          <a:p>
            <a:r>
              <a:rPr lang="en-US" dirty="0">
                <a:hlinkClick r:id="rId6"/>
              </a:rPr>
              <a:t>https://6b.eleuther.ai/</a:t>
            </a:r>
            <a:r>
              <a:rPr lang="en-US" dirty="0"/>
              <a:t> </a:t>
            </a:r>
          </a:p>
        </p:txBody>
      </p:sp>
      <p:pic>
        <p:nvPicPr>
          <p:cNvPr id="1032" name="Picture 8" descr="TensorFlow">
            <a:extLst>
              <a:ext uri="{FF2B5EF4-FFF2-40B4-BE49-F238E27FC236}">
                <a16:creationId xmlns:a16="http://schemas.microsoft.com/office/drawing/2014/main" id="{3E45ADFA-14A5-4932-98A6-2A5E507EEF1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337945" y="7469390"/>
            <a:ext cx="3047999" cy="1714499"/>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3 Useful PyTorch Tensor Functions to Check Out">
            <a:extLst>
              <a:ext uri="{FF2B5EF4-FFF2-40B4-BE49-F238E27FC236}">
                <a16:creationId xmlns:a16="http://schemas.microsoft.com/office/drawing/2014/main" id="{C4AE1A94-C42E-4866-A6DA-189BBB65E13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539537" y="7730017"/>
            <a:ext cx="1971926" cy="12813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1788648"/>
      </p:ext>
    </p:extLst>
  </p:cSld>
  <p:clrMapOvr>
    <a:masterClrMapping/>
  </p:clrMapOvr>
</p:sld>
</file>

<file path=ppt/theme/theme1.xml><?xml version="1.0" encoding="utf-8"?>
<a:theme xmlns:a="http://schemas.openxmlformats.org/drawingml/2006/main" name="Howest NL">
  <a:themeElements>
    <a:clrScheme name="Howest">
      <a:dk1>
        <a:srgbClr val="000000"/>
      </a:dk1>
      <a:lt1>
        <a:sysClr val="window" lastClr="FFFFFF"/>
      </a:lt1>
      <a:dk2>
        <a:srgbClr val="44C8F5"/>
      </a:dk2>
      <a:lt2>
        <a:srgbClr val="E7E6E6"/>
      </a:lt2>
      <a:accent1>
        <a:srgbClr val="EC008C"/>
      </a:accent1>
      <a:accent2>
        <a:srgbClr val="FFF200"/>
      </a:accent2>
      <a:accent3>
        <a:srgbClr val="A5A5A5"/>
      </a:accent3>
      <a:accent4>
        <a:srgbClr val="44C8F5"/>
      </a:accent4>
      <a:accent5>
        <a:srgbClr val="7B7B7B"/>
      </a:accent5>
      <a:accent6>
        <a:srgbClr val="000000"/>
      </a:accent6>
      <a:hlink>
        <a:srgbClr val="44C8F5"/>
      </a:hlink>
      <a:folHlink>
        <a:srgbClr val="44C8F5"/>
      </a:folHlink>
    </a:clrScheme>
    <a:fontScheme name="Kantoorthema">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thema">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w="28575">
          <a:solidFill>
            <a:srgbClr val="44C8F5"/>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Howest EN">
  <a:themeElements>
    <a:clrScheme name="Howest">
      <a:dk1>
        <a:srgbClr val="000000"/>
      </a:dk1>
      <a:lt1>
        <a:sysClr val="window" lastClr="FFFFFF"/>
      </a:lt1>
      <a:dk2>
        <a:srgbClr val="44C8F5"/>
      </a:dk2>
      <a:lt2>
        <a:srgbClr val="E7E6E6"/>
      </a:lt2>
      <a:accent1>
        <a:srgbClr val="EC008C"/>
      </a:accent1>
      <a:accent2>
        <a:srgbClr val="FFF200"/>
      </a:accent2>
      <a:accent3>
        <a:srgbClr val="A5A5A5"/>
      </a:accent3>
      <a:accent4>
        <a:srgbClr val="44C8F5"/>
      </a:accent4>
      <a:accent5>
        <a:srgbClr val="7B7B7B"/>
      </a:accent5>
      <a:accent6>
        <a:srgbClr val="000000"/>
      </a:accent6>
      <a:hlink>
        <a:srgbClr val="44C8F5"/>
      </a:hlink>
      <a:folHlink>
        <a:srgbClr val="44C8F5"/>
      </a:folHlink>
    </a:clrScheme>
    <a:fontScheme name="Kantoorthema">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thema">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w="28575">
          <a:solidFill>
            <a:srgbClr val="44C8F5"/>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Howest NL met tweede logo">
  <a:themeElements>
    <a:clrScheme name="Howest">
      <a:dk1>
        <a:srgbClr val="000000"/>
      </a:dk1>
      <a:lt1>
        <a:sysClr val="window" lastClr="FFFFFF"/>
      </a:lt1>
      <a:dk2>
        <a:srgbClr val="44C8F5"/>
      </a:dk2>
      <a:lt2>
        <a:srgbClr val="E7E6E6"/>
      </a:lt2>
      <a:accent1>
        <a:srgbClr val="EC008C"/>
      </a:accent1>
      <a:accent2>
        <a:srgbClr val="FFF200"/>
      </a:accent2>
      <a:accent3>
        <a:srgbClr val="A5A5A5"/>
      </a:accent3>
      <a:accent4>
        <a:srgbClr val="44C8F5"/>
      </a:accent4>
      <a:accent5>
        <a:srgbClr val="7B7B7B"/>
      </a:accent5>
      <a:accent6>
        <a:srgbClr val="000000"/>
      </a:accent6>
      <a:hlink>
        <a:srgbClr val="44C8F5"/>
      </a:hlink>
      <a:folHlink>
        <a:srgbClr val="44C8F5"/>
      </a:folHlink>
    </a:clrScheme>
    <a:fontScheme name="Kantoorthema">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thema">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w="28575">
          <a:solidFill>
            <a:srgbClr val="44C8F5"/>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C97A912285D694096974677FB379579" ma:contentTypeVersion="12" ma:contentTypeDescription="Een nieuw document maken." ma:contentTypeScope="" ma:versionID="4bf2d8645fd915bb025b9d1d44440617">
  <xsd:schema xmlns:xsd="http://www.w3.org/2001/XMLSchema" xmlns:xs="http://www.w3.org/2001/XMLSchema" xmlns:p="http://schemas.microsoft.com/office/2006/metadata/properties" xmlns:ns3="42d9a348-55b8-45f0-8ebf-bc6adca87603" xmlns:ns4="6f880bbb-a49d-493e-b370-c6e69b0874ee" targetNamespace="http://schemas.microsoft.com/office/2006/metadata/properties" ma:root="true" ma:fieldsID="c82cc8bdedf2a20218589a3341e570ff" ns3:_="" ns4:_="">
    <xsd:import namespace="42d9a348-55b8-45f0-8ebf-bc6adca87603"/>
    <xsd:import namespace="6f880bbb-a49d-493e-b370-c6e69b0874ee"/>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DateTaken" minOccurs="0"/>
                <xsd:element ref="ns3:MediaServiceGenerationTime" minOccurs="0"/>
                <xsd:element ref="ns3:MediaServiceEventHashCode" minOccurs="0"/>
                <xsd:element ref="ns3:MediaServiceAutoKeyPoints" minOccurs="0"/>
                <xsd:element ref="ns3:MediaServiceKeyPoints" minOccurs="0"/>
                <xsd:element ref="ns4:SharedWithUsers" minOccurs="0"/>
                <xsd:element ref="ns4:SharedWithDetails" minOccurs="0"/>
                <xsd:element ref="ns4: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2d9a348-55b8-45f0-8ebf-bc6adca8760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6f880bbb-a49d-493e-b370-c6e69b0874ee" elementFormDefault="qualified">
    <xsd:import namespace="http://schemas.microsoft.com/office/2006/documentManagement/types"/>
    <xsd:import namespace="http://schemas.microsoft.com/office/infopath/2007/PartnerControls"/>
    <xsd:element name="SharedWithUsers" ma:index="17" nillable="true" ma:displayName="Gedeeld met"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Gedeeld met details" ma:internalName="SharedWithDetails" ma:readOnly="true">
      <xsd:simpleType>
        <xsd:restriction base="dms:Note">
          <xsd:maxLength value="255"/>
        </xsd:restriction>
      </xsd:simpleType>
    </xsd:element>
    <xsd:element name="SharingHintHash" ma:index="19" nillable="true" ma:displayName="Hint-hash delen"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ou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89D7BF5-FA67-45FF-A287-CE11E2521B25}">
  <ds:schemaRefs>
    <ds:schemaRef ds:uri="http://purl.org/dc/terms/"/>
    <ds:schemaRef ds:uri="http://schemas.openxmlformats.org/package/2006/metadata/core-properties"/>
    <ds:schemaRef ds:uri="42d9a348-55b8-45f0-8ebf-bc6adca87603"/>
    <ds:schemaRef ds:uri="http://purl.org/dc/elements/1.1/"/>
    <ds:schemaRef ds:uri="http://purl.org/dc/dcmitype/"/>
    <ds:schemaRef ds:uri="http://schemas.microsoft.com/office/infopath/2007/PartnerControls"/>
    <ds:schemaRef ds:uri="http://schemas.microsoft.com/office/2006/documentManagement/types"/>
    <ds:schemaRef ds:uri="6f880bbb-a49d-493e-b370-c6e69b0874ee"/>
    <ds:schemaRef ds:uri="http://schemas.microsoft.com/office/2006/metadata/properties"/>
    <ds:schemaRef ds:uri="http://www.w3.org/XML/1998/namespace"/>
  </ds:schemaRefs>
</ds:datastoreItem>
</file>

<file path=customXml/itemProps2.xml><?xml version="1.0" encoding="utf-8"?>
<ds:datastoreItem xmlns:ds="http://schemas.openxmlformats.org/officeDocument/2006/customXml" ds:itemID="{67E805CF-5123-4B02-8348-B20123482E1D}">
  <ds:schemaRefs>
    <ds:schemaRef ds:uri="http://schemas.microsoft.com/sharepoint/v3/contenttype/forms"/>
  </ds:schemaRefs>
</ds:datastoreItem>
</file>

<file path=customXml/itemProps3.xml><?xml version="1.0" encoding="utf-8"?>
<ds:datastoreItem xmlns:ds="http://schemas.openxmlformats.org/officeDocument/2006/customXml" ds:itemID="{220C8605-A13A-4C17-88DE-DE6FCB99261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2d9a348-55b8-45f0-8ebf-bc6adca87603"/>
    <ds:schemaRef ds:uri="6f880bbb-a49d-493e-b370-c6e69b0874e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Office Theme</Template>
  <TotalTime>8019</TotalTime>
  <Words>4310</Words>
  <Application>Microsoft Office PowerPoint</Application>
  <PresentationFormat>Custom</PresentationFormat>
  <Paragraphs>1463</Paragraphs>
  <Slides>83</Slides>
  <Notes>28</Notes>
  <HiddenSlides>0</HiddenSlides>
  <MMClips>0</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83</vt:i4>
      </vt:variant>
    </vt:vector>
  </HeadingPairs>
  <TitlesOfParts>
    <vt:vector size="94" baseType="lpstr">
      <vt:lpstr>Arial</vt:lpstr>
      <vt:lpstr>Arial Rounded MT Bold</vt:lpstr>
      <vt:lpstr>Calibri</vt:lpstr>
      <vt:lpstr>Calibri Light</vt:lpstr>
      <vt:lpstr>Cambria Math</vt:lpstr>
      <vt:lpstr>charter</vt:lpstr>
      <vt:lpstr>Consolas</vt:lpstr>
      <vt:lpstr>Symbol</vt:lpstr>
      <vt:lpstr>Howest NL</vt:lpstr>
      <vt:lpstr>Howest EN</vt:lpstr>
      <vt:lpstr>Howest NL met tweede logo</vt:lpstr>
      <vt:lpstr>BIT07 – Machine Learning</vt:lpstr>
      <vt:lpstr>PowerPoint Presentation</vt:lpstr>
      <vt:lpstr>Introduction to machine learning</vt:lpstr>
      <vt:lpstr>Introduction to machine learning</vt:lpstr>
      <vt:lpstr>Introduction to machine learning</vt:lpstr>
      <vt:lpstr>Introduction to machine learning</vt:lpstr>
      <vt:lpstr>Introduction to machine learning</vt:lpstr>
      <vt:lpstr>Introduction to machine learning</vt:lpstr>
      <vt:lpstr>Introduction to machine learning</vt:lpstr>
      <vt:lpstr>Introduction to machine learning</vt:lpstr>
      <vt:lpstr>Supervised learning</vt:lpstr>
      <vt:lpstr>Supervised learning</vt:lpstr>
      <vt:lpstr>Supervised learning</vt:lpstr>
      <vt:lpstr>Supervised learning - examples</vt:lpstr>
      <vt:lpstr>Supervised learning - examples</vt:lpstr>
      <vt:lpstr>Unsupervised learning</vt:lpstr>
      <vt:lpstr>Unsupervised learning - examples</vt:lpstr>
      <vt:lpstr>Reinforcement learning</vt:lpstr>
      <vt:lpstr>Overview learning algorithms</vt:lpstr>
      <vt:lpstr>Overview learning algorithms</vt:lpstr>
      <vt:lpstr>Approach to machine learning project</vt:lpstr>
      <vt:lpstr>Regression</vt:lpstr>
      <vt:lpstr>Regression</vt:lpstr>
      <vt:lpstr>Linear regression</vt:lpstr>
      <vt:lpstr>Linear regression</vt:lpstr>
      <vt:lpstr>Linear regression</vt:lpstr>
      <vt:lpstr>Linear regression</vt:lpstr>
      <vt:lpstr>Linear regression</vt:lpstr>
      <vt:lpstr>Linear regression</vt:lpstr>
      <vt:lpstr>Linear regression</vt:lpstr>
      <vt:lpstr>Linear regression</vt:lpstr>
      <vt:lpstr>Linear regression</vt:lpstr>
      <vt:lpstr>Linear regression</vt:lpstr>
      <vt:lpstr>Linear regression</vt:lpstr>
      <vt:lpstr>Linear regression</vt:lpstr>
      <vt:lpstr>Linear regression</vt:lpstr>
      <vt:lpstr>Linear regression</vt:lpstr>
      <vt:lpstr>Linear regression</vt:lpstr>
      <vt:lpstr>Linear regression</vt:lpstr>
      <vt:lpstr>Multivariate linear regression</vt:lpstr>
      <vt:lpstr>Multivariate linear regression</vt:lpstr>
      <vt:lpstr>Multivariate linear regression</vt:lpstr>
      <vt:lpstr>Multivariate linear regression</vt:lpstr>
      <vt:lpstr>Multivariate linear regression</vt:lpstr>
      <vt:lpstr>Multivariate linear regression</vt:lpstr>
      <vt:lpstr>Multivariate linear regression</vt:lpstr>
      <vt:lpstr>Multivariate linear regression</vt:lpstr>
      <vt:lpstr>Multivariate linear regression</vt:lpstr>
      <vt:lpstr>Multivariate linear regression</vt:lpstr>
      <vt:lpstr>Multivariate linear regression</vt:lpstr>
      <vt:lpstr>Multivariate linear regression</vt:lpstr>
      <vt:lpstr>Testing a model</vt:lpstr>
      <vt:lpstr>Testing a model</vt:lpstr>
      <vt:lpstr>Testing a model</vt:lpstr>
      <vt:lpstr>Testing a model</vt:lpstr>
      <vt:lpstr>Testing a model</vt:lpstr>
      <vt:lpstr>Testing a model</vt:lpstr>
      <vt:lpstr>Normalization</vt:lpstr>
      <vt:lpstr>Normalization</vt:lpstr>
      <vt:lpstr>Normalization</vt:lpstr>
      <vt:lpstr>Normalization</vt:lpstr>
      <vt:lpstr>Normalization</vt:lpstr>
      <vt:lpstr>Normalization</vt:lpstr>
      <vt:lpstr>Normalization</vt:lpstr>
      <vt:lpstr>Feature engineering</vt:lpstr>
      <vt:lpstr>Feature engineering</vt:lpstr>
      <vt:lpstr>Feature engineering</vt:lpstr>
      <vt:lpstr>Feature engineering</vt:lpstr>
      <vt:lpstr>Feature engineering</vt:lpstr>
      <vt:lpstr>Feature engineering</vt:lpstr>
      <vt:lpstr>Feature engineering</vt:lpstr>
      <vt:lpstr>Feature engineering</vt:lpstr>
      <vt:lpstr>Underfitting and overfitting</vt:lpstr>
      <vt:lpstr>Underfitting and overfitting</vt:lpstr>
      <vt:lpstr>Underfitting and overfitting</vt:lpstr>
      <vt:lpstr>Underfitting and overfitting</vt:lpstr>
      <vt:lpstr>Underfitting and overfitting</vt:lpstr>
      <vt:lpstr>Underfitting and overfitting</vt:lpstr>
      <vt:lpstr>Underfitting and overfitting</vt:lpstr>
      <vt:lpstr>Underfitting and overfitting</vt:lpstr>
      <vt:lpstr>Underfitting and overfitting</vt:lpstr>
      <vt:lpstr>Underfitting and overfitting</vt:lpstr>
      <vt:lpstr>Underfitting and overfitting</vt:lpstr>
    </vt:vector>
  </TitlesOfParts>
  <Company>Howest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PowerPoint-presentatie</dc:title>
  <dc:creator>regis.le.roy@howest.be</dc:creator>
  <cp:lastModifiedBy>Hermans Cedric</cp:lastModifiedBy>
  <cp:revision>286</cp:revision>
  <dcterms:created xsi:type="dcterms:W3CDTF">2019-05-02T19:50:51Z</dcterms:created>
  <dcterms:modified xsi:type="dcterms:W3CDTF">2021-10-22T07:51:42Z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0x010100EC97A912285D694096974677FB379579</vt:lpwstr>
  </property>
</Properties>
</file>